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31" r:id="rId86"/>
    <p:sldId id="332" r:id="rId87"/>
    <p:sldId id="333" r:id="rId88"/>
    <p:sldId id="334" r:id="rId89"/>
    <p:sldId id="335" r:id="rId90"/>
    <p:sldId id="336"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9" d="100"/>
          <a:sy n="89" d="100"/>
        </p:scale>
        <p:origin x="114" y="75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slide" Target="slides/slide46.xml"/>
<Relationship Id="rId57" Type="http://schemas.openxmlformats.org/officeDocument/2006/relationships/slide" Target="slides/slide47.xml"/>
<Relationship Id="rId58" Type="http://schemas.openxmlformats.org/officeDocument/2006/relationships/slide" Target="slides/slide48.xml"/>
<Relationship Id="rId59" Type="http://schemas.openxmlformats.org/officeDocument/2006/relationships/slide" Target="slides/slide49.xml"/>
<Relationship Id="rId60" Type="http://schemas.openxmlformats.org/officeDocument/2006/relationships/slide" Target="slides/slide50.xml"/>
<Relationship Id="rId61" Type="http://schemas.openxmlformats.org/officeDocument/2006/relationships/slide" Target="slides/slide51.xml"/>
<Relationship Id="rId62" Type="http://schemas.openxmlformats.org/officeDocument/2006/relationships/slide" Target="slides/slide52.xml"/>
<Relationship Id="rId63" Type="http://schemas.openxmlformats.org/officeDocument/2006/relationships/slide" Target="slides/slide53.xml"/>
<Relationship Id="rId64" Type="http://schemas.openxmlformats.org/officeDocument/2006/relationships/slide" Target="slides/slide54.xml"/>
<Relationship Id="rId65" Type="http://schemas.openxmlformats.org/officeDocument/2006/relationships/slide" Target="slides/slide55.xml"/>
<Relationship Id="rId66" Type="http://schemas.openxmlformats.org/officeDocument/2006/relationships/slide" Target="slides/slide56.xml"/>
<Relationship Id="rId67" Type="http://schemas.openxmlformats.org/officeDocument/2006/relationships/slide" Target="slides/slide57.xml"/>
<Relationship Id="rId68" Type="http://schemas.openxmlformats.org/officeDocument/2006/relationships/slide" Target="slides/slide58.xml"/>
<Relationship Id="rId69" Type="http://schemas.openxmlformats.org/officeDocument/2006/relationships/slide" Target="slides/slide59.xml"/>
<Relationship Id="rId70" Type="http://schemas.openxmlformats.org/officeDocument/2006/relationships/slide" Target="slides/slide60.xml"/>
<Relationship Id="rId71" Type="http://schemas.openxmlformats.org/officeDocument/2006/relationships/slide" Target="slides/slide61.xml"/>
<Relationship Id="rId72" Type="http://schemas.openxmlformats.org/officeDocument/2006/relationships/slide" Target="slides/slide62.xml"/>
<Relationship Id="rId73" Type="http://schemas.openxmlformats.org/officeDocument/2006/relationships/slide" Target="slides/slide63.xml"/>
<Relationship Id="rId74" Type="http://schemas.openxmlformats.org/officeDocument/2006/relationships/slide" Target="slides/slide64.xml"/>
<Relationship Id="rId75" Type="http://schemas.openxmlformats.org/officeDocument/2006/relationships/slide" Target="slides/slide65.xml"/>
<Relationship Id="rId76" Type="http://schemas.openxmlformats.org/officeDocument/2006/relationships/slide" Target="slides/slide66.xml"/>
<Relationship Id="rId77" Type="http://schemas.openxmlformats.org/officeDocument/2006/relationships/slide" Target="slides/slide67.xml"/>
<Relationship Id="rId78" Type="http://schemas.openxmlformats.org/officeDocument/2006/relationships/slide" Target="slides/slide68.xml"/>
<Relationship Id="rId79" Type="http://schemas.openxmlformats.org/officeDocument/2006/relationships/slide" Target="slides/slide69.xml"/>
<Relationship Id="rId80" Type="http://schemas.openxmlformats.org/officeDocument/2006/relationships/slide" Target="slides/slide70.xml"/>
<Relationship Id="rId81" Type="http://schemas.openxmlformats.org/officeDocument/2006/relationships/slide" Target="slides/slide71.xml"/>
<Relationship Id="rId82" Type="http://schemas.openxmlformats.org/officeDocument/2006/relationships/slide" Target="slides/slide72.xml"/>
<Relationship Id="rId83" Type="http://schemas.openxmlformats.org/officeDocument/2006/relationships/slide" Target="slides/slide73.xml"/>
<Relationship Id="rId84" Type="http://schemas.openxmlformats.org/officeDocument/2006/relationships/slide" Target="slides/slide74.xml"/>
<Relationship Id="rId85" Type="http://schemas.openxmlformats.org/officeDocument/2006/relationships/slide" Target="slides/slide75.xml"/>
<Relationship Id="rId86" Type="http://schemas.openxmlformats.org/officeDocument/2006/relationships/slide" Target="slides/slide76.xml"/>
<Relationship Id="rId87" Type="http://schemas.openxmlformats.org/officeDocument/2006/relationships/slide" Target="slides/slide77.xml"/>
<Relationship Id="rId88" Type="http://schemas.openxmlformats.org/officeDocument/2006/relationships/slide" Target="slides/slide78.xml"/>
<Relationship Id="rId89" Type="http://schemas.openxmlformats.org/officeDocument/2006/relationships/slide" Target="slides/slide79.xml"/>
<Relationship Id="rId90" Type="http://schemas.openxmlformats.org/officeDocument/2006/relationships/slide" Target="slides/slide80.xml"/>
<Relationship Id="rId91" Type="http://schemas.openxmlformats.org/officeDocument/2006/relationships/slide" Target="slides/slide8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078ac20f79f98bc3cca5e0dd6b5f693d7d887f.png"/>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878ca224c1e9f63c8574e31074d90d1f4a5446.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a68e747b5cc6ea0303eb3c7a91b755232abe9981.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ad63492a986917bdce22a4185f8a4e9cb61baf.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32f8d760ddcefb0d90f3c07a1d1991d38b827e0.png"/>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4aa1e6642fe1df8c8ebb502abf057cd6b044b8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4b969fff2461f0710ae92ebc547e3dcebabdc8.png"/>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77e95cf3e91fc4a6138e8726b94b1ad7c2207d9b.png"/>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619fe87c1999f03f598541b6f2084ad0fbf36e6e.png"/>
</Relationships>

</file>

<file path=ppt/slides/_rels/slide6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97d98dc24a4a3c090a84e1d2cdaf8d1670772517.png"/>
</Relationships>

</file>

<file path=ppt/slides/_rels/slide6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4.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6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6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1823dbf2f3fbf302dbebb60e18010a7260205eb.png"/>
</Relationships>

</file>

<file path=ppt/slides/_rels/slide6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7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1.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7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3cb48973388b35244122e4b0c0d3661f29b5e4.png"/>
</Relationships>

</file>

<file path=ppt/slides/_rels/slide74.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7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7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8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8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724811"/>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282507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192533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417467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9" name="pl9"/>
            <p:cNvSpPr/>
            <p:nvPr/>
          </p:nvSpPr>
          <p:spPr>
            <a:xfrm>
              <a:off x="951297" y="3274943"/>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237520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1416393"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9044"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96"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47"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468"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699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52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059"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59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12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650" y="1662388"/>
              <a:ext cx="0" cy="2631923"/>
            </a:xfrm>
            <a:custGeom>
              <a:avLst/>
              <a:pathLst>
                <a:path w="0" h="2631923">
                  <a:moveTo>
                    <a:pt x="0" y="263192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454" y="3383624"/>
              <a:ext cx="239877" cy="791054"/>
            </a:xfrm>
            <a:prstGeom prst="rect">
              <a:avLst/>
            </a:prstGeom>
            <a:solidFill>
              <a:srgbClr val="1CABE2">
                <a:alpha val="100000"/>
              </a:srgbClr>
            </a:solidFill>
          </p:spPr>
          <p:txBody>
            <a:bodyPr/>
            <a:lstStyle/>
            <a:p/>
          </p:txBody>
        </p:sp>
        <p:sp>
          <p:nvSpPr>
            <p:cNvPr id="23" name="rc23"/>
            <p:cNvSpPr/>
            <p:nvPr/>
          </p:nvSpPr>
          <p:spPr>
            <a:xfrm>
              <a:off x="1562984" y="3376731"/>
              <a:ext cx="239877" cy="797948"/>
            </a:xfrm>
            <a:prstGeom prst="rect">
              <a:avLst/>
            </a:prstGeom>
            <a:solidFill>
              <a:srgbClr val="1CABE2">
                <a:alpha val="100000"/>
              </a:srgbClr>
            </a:solidFill>
          </p:spPr>
          <p:txBody>
            <a:bodyPr/>
            <a:lstStyle/>
            <a:p/>
          </p:txBody>
        </p:sp>
        <p:sp>
          <p:nvSpPr>
            <p:cNvPr id="24" name="rc24"/>
            <p:cNvSpPr/>
            <p:nvPr/>
          </p:nvSpPr>
          <p:spPr>
            <a:xfrm>
              <a:off x="1829515" y="3394082"/>
              <a:ext cx="239877" cy="780596"/>
            </a:xfrm>
            <a:prstGeom prst="rect">
              <a:avLst/>
            </a:prstGeom>
            <a:solidFill>
              <a:srgbClr val="1CABE2">
                <a:alpha val="100000"/>
              </a:srgbClr>
            </a:solidFill>
          </p:spPr>
          <p:txBody>
            <a:bodyPr/>
            <a:lstStyle/>
            <a:p/>
          </p:txBody>
        </p:sp>
        <p:sp>
          <p:nvSpPr>
            <p:cNvPr id="25" name="rc25"/>
            <p:cNvSpPr/>
            <p:nvPr/>
          </p:nvSpPr>
          <p:spPr>
            <a:xfrm>
              <a:off x="2096045" y="3427460"/>
              <a:ext cx="239877" cy="747219"/>
            </a:xfrm>
            <a:prstGeom prst="rect">
              <a:avLst/>
            </a:prstGeom>
            <a:solidFill>
              <a:srgbClr val="1CABE2">
                <a:alpha val="100000"/>
              </a:srgbClr>
            </a:solidFill>
          </p:spPr>
          <p:txBody>
            <a:bodyPr/>
            <a:lstStyle/>
            <a:p/>
          </p:txBody>
        </p:sp>
        <p:sp>
          <p:nvSpPr>
            <p:cNvPr id="26" name="rc26"/>
            <p:cNvSpPr/>
            <p:nvPr/>
          </p:nvSpPr>
          <p:spPr>
            <a:xfrm>
              <a:off x="2362575" y="3463489"/>
              <a:ext cx="239877" cy="711190"/>
            </a:xfrm>
            <a:prstGeom prst="rect">
              <a:avLst/>
            </a:prstGeom>
            <a:solidFill>
              <a:srgbClr val="1CABE2">
                <a:alpha val="100000"/>
              </a:srgbClr>
            </a:solidFill>
          </p:spPr>
          <p:txBody>
            <a:bodyPr/>
            <a:lstStyle/>
            <a:p/>
          </p:txBody>
        </p:sp>
        <p:sp>
          <p:nvSpPr>
            <p:cNvPr id="27" name="rc27"/>
            <p:cNvSpPr/>
            <p:nvPr/>
          </p:nvSpPr>
          <p:spPr>
            <a:xfrm>
              <a:off x="2629106" y="3481119"/>
              <a:ext cx="239877" cy="693560"/>
            </a:xfrm>
            <a:prstGeom prst="rect">
              <a:avLst/>
            </a:prstGeom>
            <a:solidFill>
              <a:srgbClr val="1CABE2">
                <a:alpha val="100000"/>
              </a:srgbClr>
            </a:solidFill>
          </p:spPr>
          <p:txBody>
            <a:bodyPr/>
            <a:lstStyle/>
            <a:p/>
          </p:txBody>
        </p:sp>
        <p:sp>
          <p:nvSpPr>
            <p:cNvPr id="28" name="rc28"/>
            <p:cNvSpPr/>
            <p:nvPr/>
          </p:nvSpPr>
          <p:spPr>
            <a:xfrm>
              <a:off x="2895636" y="3525681"/>
              <a:ext cx="239877" cy="648997"/>
            </a:xfrm>
            <a:prstGeom prst="rect">
              <a:avLst/>
            </a:prstGeom>
            <a:solidFill>
              <a:srgbClr val="1CABE2">
                <a:alpha val="100000"/>
              </a:srgbClr>
            </a:solidFill>
          </p:spPr>
          <p:txBody>
            <a:bodyPr/>
            <a:lstStyle/>
            <a:p/>
          </p:txBody>
        </p:sp>
        <p:sp>
          <p:nvSpPr>
            <p:cNvPr id="29" name="rc29"/>
            <p:cNvSpPr/>
            <p:nvPr/>
          </p:nvSpPr>
          <p:spPr>
            <a:xfrm>
              <a:off x="3162166" y="3552618"/>
              <a:ext cx="239877" cy="622060"/>
            </a:xfrm>
            <a:prstGeom prst="rect">
              <a:avLst/>
            </a:prstGeom>
            <a:solidFill>
              <a:srgbClr val="1CABE2">
                <a:alpha val="100000"/>
              </a:srgbClr>
            </a:solidFill>
          </p:spPr>
          <p:txBody>
            <a:bodyPr/>
            <a:lstStyle/>
            <a:p/>
          </p:txBody>
        </p:sp>
        <p:sp>
          <p:nvSpPr>
            <p:cNvPr id="30" name="rc30"/>
            <p:cNvSpPr/>
            <p:nvPr/>
          </p:nvSpPr>
          <p:spPr>
            <a:xfrm>
              <a:off x="3428696" y="3604081"/>
              <a:ext cx="239877" cy="570598"/>
            </a:xfrm>
            <a:prstGeom prst="rect">
              <a:avLst/>
            </a:prstGeom>
            <a:solidFill>
              <a:srgbClr val="1CABE2">
                <a:alpha val="100000"/>
              </a:srgbClr>
            </a:solidFill>
          </p:spPr>
          <p:txBody>
            <a:bodyPr/>
            <a:lstStyle/>
            <a:p/>
          </p:txBody>
        </p:sp>
        <p:sp>
          <p:nvSpPr>
            <p:cNvPr id="31" name="rc31"/>
            <p:cNvSpPr/>
            <p:nvPr/>
          </p:nvSpPr>
          <p:spPr>
            <a:xfrm>
              <a:off x="3695227" y="3675621"/>
              <a:ext cx="239877" cy="499058"/>
            </a:xfrm>
            <a:prstGeom prst="rect">
              <a:avLst/>
            </a:prstGeom>
            <a:solidFill>
              <a:srgbClr val="1CABE2">
                <a:alpha val="100000"/>
              </a:srgbClr>
            </a:solidFill>
          </p:spPr>
          <p:txBody>
            <a:bodyPr/>
            <a:lstStyle/>
            <a:p/>
          </p:txBody>
        </p:sp>
        <p:sp>
          <p:nvSpPr>
            <p:cNvPr id="32" name="rc32"/>
            <p:cNvSpPr/>
            <p:nvPr/>
          </p:nvSpPr>
          <p:spPr>
            <a:xfrm>
              <a:off x="3961757" y="3582057"/>
              <a:ext cx="239877" cy="592621"/>
            </a:xfrm>
            <a:prstGeom prst="rect">
              <a:avLst/>
            </a:prstGeom>
            <a:solidFill>
              <a:srgbClr val="1CABE2">
                <a:alpha val="100000"/>
              </a:srgbClr>
            </a:solidFill>
          </p:spPr>
          <p:txBody>
            <a:bodyPr/>
            <a:lstStyle/>
            <a:p/>
          </p:txBody>
        </p:sp>
        <p:sp>
          <p:nvSpPr>
            <p:cNvPr id="33" name="rc33"/>
            <p:cNvSpPr/>
            <p:nvPr/>
          </p:nvSpPr>
          <p:spPr>
            <a:xfrm>
              <a:off x="4228287" y="3568490"/>
              <a:ext cx="239877" cy="606189"/>
            </a:xfrm>
            <a:prstGeom prst="rect">
              <a:avLst/>
            </a:prstGeom>
            <a:solidFill>
              <a:srgbClr val="1CABE2">
                <a:alpha val="100000"/>
              </a:srgbClr>
            </a:solidFill>
          </p:spPr>
          <p:txBody>
            <a:bodyPr/>
            <a:lstStyle/>
            <a:p/>
          </p:txBody>
        </p:sp>
        <p:sp>
          <p:nvSpPr>
            <p:cNvPr id="34" name="rc34"/>
            <p:cNvSpPr/>
            <p:nvPr/>
          </p:nvSpPr>
          <p:spPr>
            <a:xfrm>
              <a:off x="4494818" y="3517785"/>
              <a:ext cx="239877" cy="656894"/>
            </a:xfrm>
            <a:prstGeom prst="rect">
              <a:avLst/>
            </a:prstGeom>
            <a:solidFill>
              <a:srgbClr val="1CABE2">
                <a:alpha val="100000"/>
              </a:srgbClr>
            </a:solidFill>
          </p:spPr>
          <p:txBody>
            <a:bodyPr/>
            <a:lstStyle/>
            <a:p/>
          </p:txBody>
        </p:sp>
        <p:sp>
          <p:nvSpPr>
            <p:cNvPr id="35" name="rc35"/>
            <p:cNvSpPr/>
            <p:nvPr/>
          </p:nvSpPr>
          <p:spPr>
            <a:xfrm>
              <a:off x="4761348" y="3453656"/>
              <a:ext cx="239877" cy="721023"/>
            </a:xfrm>
            <a:prstGeom prst="rect">
              <a:avLst/>
            </a:prstGeom>
            <a:solidFill>
              <a:srgbClr val="1CABE2">
                <a:alpha val="100000"/>
              </a:srgbClr>
            </a:solidFill>
          </p:spPr>
          <p:txBody>
            <a:bodyPr/>
            <a:lstStyle/>
            <a:p/>
          </p:txBody>
        </p:sp>
        <p:sp>
          <p:nvSpPr>
            <p:cNvPr id="36" name="rc36"/>
            <p:cNvSpPr/>
            <p:nvPr/>
          </p:nvSpPr>
          <p:spPr>
            <a:xfrm>
              <a:off x="5027878" y="3498208"/>
              <a:ext cx="239877" cy="676470"/>
            </a:xfrm>
            <a:prstGeom prst="rect">
              <a:avLst/>
            </a:prstGeom>
            <a:solidFill>
              <a:srgbClr val="1CABE2">
                <a:alpha val="100000"/>
              </a:srgbClr>
            </a:solidFill>
          </p:spPr>
          <p:txBody>
            <a:bodyPr/>
            <a:lstStyle/>
            <a:p/>
          </p:txBody>
        </p:sp>
        <p:sp>
          <p:nvSpPr>
            <p:cNvPr id="37" name="rc37"/>
            <p:cNvSpPr/>
            <p:nvPr/>
          </p:nvSpPr>
          <p:spPr>
            <a:xfrm>
              <a:off x="5294409" y="3493483"/>
              <a:ext cx="239877" cy="681196"/>
            </a:xfrm>
            <a:prstGeom prst="rect">
              <a:avLst/>
            </a:prstGeom>
            <a:solidFill>
              <a:srgbClr val="1CABE2">
                <a:alpha val="100000"/>
              </a:srgbClr>
            </a:solidFill>
          </p:spPr>
          <p:txBody>
            <a:bodyPr/>
            <a:lstStyle/>
            <a:p/>
          </p:txBody>
        </p:sp>
        <p:sp>
          <p:nvSpPr>
            <p:cNvPr id="38" name="rc38"/>
            <p:cNvSpPr/>
            <p:nvPr/>
          </p:nvSpPr>
          <p:spPr>
            <a:xfrm>
              <a:off x="5560939" y="3562821"/>
              <a:ext cx="239877" cy="611857"/>
            </a:xfrm>
            <a:prstGeom prst="rect">
              <a:avLst/>
            </a:prstGeom>
            <a:solidFill>
              <a:srgbClr val="1CABE2">
                <a:alpha val="100000"/>
              </a:srgbClr>
            </a:solidFill>
          </p:spPr>
          <p:txBody>
            <a:bodyPr/>
            <a:lstStyle/>
            <a:p/>
          </p:txBody>
        </p:sp>
        <p:sp>
          <p:nvSpPr>
            <p:cNvPr id="39" name="rc39"/>
            <p:cNvSpPr/>
            <p:nvPr/>
          </p:nvSpPr>
          <p:spPr>
            <a:xfrm>
              <a:off x="5827469" y="3562705"/>
              <a:ext cx="239877" cy="611974"/>
            </a:xfrm>
            <a:prstGeom prst="rect">
              <a:avLst/>
            </a:prstGeom>
            <a:solidFill>
              <a:srgbClr val="1CABE2">
                <a:alpha val="100000"/>
              </a:srgbClr>
            </a:solidFill>
          </p:spPr>
          <p:txBody>
            <a:bodyPr/>
            <a:lstStyle/>
            <a:p/>
          </p:txBody>
        </p:sp>
        <p:sp>
          <p:nvSpPr>
            <p:cNvPr id="40" name="rc40"/>
            <p:cNvSpPr/>
            <p:nvPr/>
          </p:nvSpPr>
          <p:spPr>
            <a:xfrm>
              <a:off x="6094000" y="3601679"/>
              <a:ext cx="239877" cy="572999"/>
            </a:xfrm>
            <a:prstGeom prst="rect">
              <a:avLst/>
            </a:prstGeom>
            <a:solidFill>
              <a:srgbClr val="1CABE2">
                <a:alpha val="100000"/>
              </a:srgbClr>
            </a:solidFill>
          </p:spPr>
          <p:txBody>
            <a:bodyPr/>
            <a:lstStyle/>
            <a:p/>
          </p:txBody>
        </p:sp>
        <p:sp>
          <p:nvSpPr>
            <p:cNvPr id="41" name="rc41"/>
            <p:cNvSpPr/>
            <p:nvPr/>
          </p:nvSpPr>
          <p:spPr>
            <a:xfrm>
              <a:off x="6360530" y="3626100"/>
              <a:ext cx="239877" cy="548579"/>
            </a:xfrm>
            <a:prstGeom prst="rect">
              <a:avLst/>
            </a:prstGeom>
            <a:solidFill>
              <a:srgbClr val="1CABE2">
                <a:alpha val="100000"/>
              </a:srgbClr>
            </a:solidFill>
          </p:spPr>
          <p:txBody>
            <a:bodyPr/>
            <a:lstStyle/>
            <a:p/>
          </p:txBody>
        </p:sp>
        <p:sp>
          <p:nvSpPr>
            <p:cNvPr id="42" name="rc42"/>
            <p:cNvSpPr/>
            <p:nvPr/>
          </p:nvSpPr>
          <p:spPr>
            <a:xfrm>
              <a:off x="6627060" y="3574351"/>
              <a:ext cx="239877" cy="600328"/>
            </a:xfrm>
            <a:prstGeom prst="rect">
              <a:avLst/>
            </a:prstGeom>
            <a:solidFill>
              <a:srgbClr val="1CABE2">
                <a:alpha val="100000"/>
              </a:srgbClr>
            </a:solidFill>
          </p:spPr>
          <p:txBody>
            <a:bodyPr/>
            <a:lstStyle/>
            <a:p/>
          </p:txBody>
        </p:sp>
        <p:sp>
          <p:nvSpPr>
            <p:cNvPr id="43" name="rc43"/>
            <p:cNvSpPr/>
            <p:nvPr/>
          </p:nvSpPr>
          <p:spPr>
            <a:xfrm>
              <a:off x="6893590" y="3468020"/>
              <a:ext cx="239877" cy="706658"/>
            </a:xfrm>
            <a:prstGeom prst="rect">
              <a:avLst/>
            </a:prstGeom>
            <a:solidFill>
              <a:srgbClr val="1CABE2">
                <a:alpha val="100000"/>
              </a:srgbClr>
            </a:solidFill>
          </p:spPr>
          <p:txBody>
            <a:bodyPr/>
            <a:lstStyle/>
            <a:p/>
          </p:txBody>
        </p:sp>
        <p:sp>
          <p:nvSpPr>
            <p:cNvPr id="44" name="rc44"/>
            <p:cNvSpPr/>
            <p:nvPr/>
          </p:nvSpPr>
          <p:spPr>
            <a:xfrm>
              <a:off x="7160121" y="3508917"/>
              <a:ext cx="239877" cy="665762"/>
            </a:xfrm>
            <a:prstGeom prst="rect">
              <a:avLst/>
            </a:prstGeom>
            <a:solidFill>
              <a:srgbClr val="1CABE2">
                <a:alpha val="100000"/>
              </a:srgbClr>
            </a:solidFill>
          </p:spPr>
          <p:txBody>
            <a:bodyPr/>
            <a:lstStyle/>
            <a:p/>
          </p:txBody>
        </p:sp>
        <p:sp>
          <p:nvSpPr>
            <p:cNvPr id="45" name="rc45"/>
            <p:cNvSpPr/>
            <p:nvPr/>
          </p:nvSpPr>
          <p:spPr>
            <a:xfrm>
              <a:off x="7426651" y="3584618"/>
              <a:ext cx="239877" cy="590061"/>
            </a:xfrm>
            <a:prstGeom prst="rect">
              <a:avLst/>
            </a:prstGeom>
            <a:solidFill>
              <a:srgbClr val="1CABE2">
                <a:alpha val="100000"/>
              </a:srgbClr>
            </a:solidFill>
          </p:spPr>
          <p:txBody>
            <a:bodyPr/>
            <a:lstStyle/>
            <a:p/>
          </p:txBody>
        </p:sp>
        <p:sp>
          <p:nvSpPr>
            <p:cNvPr id="46" name="rc46"/>
            <p:cNvSpPr/>
            <p:nvPr/>
          </p:nvSpPr>
          <p:spPr>
            <a:xfrm>
              <a:off x="7693181" y="3572127"/>
              <a:ext cx="239877" cy="602552"/>
            </a:xfrm>
            <a:prstGeom prst="rect">
              <a:avLst/>
            </a:prstGeom>
            <a:solidFill>
              <a:srgbClr val="1CABE2">
                <a:alpha val="100000"/>
              </a:srgbClr>
            </a:solidFill>
          </p:spPr>
          <p:txBody>
            <a:bodyPr/>
            <a:lstStyle/>
            <a:p/>
          </p:txBody>
        </p:sp>
        <p:sp>
          <p:nvSpPr>
            <p:cNvPr id="47" name="rc47"/>
            <p:cNvSpPr/>
            <p:nvPr/>
          </p:nvSpPr>
          <p:spPr>
            <a:xfrm>
              <a:off x="7959712" y="3578364"/>
              <a:ext cx="239877" cy="596314"/>
            </a:xfrm>
            <a:prstGeom prst="rect">
              <a:avLst/>
            </a:prstGeom>
            <a:solidFill>
              <a:srgbClr val="1CABE2">
                <a:alpha val="100000"/>
              </a:srgbClr>
            </a:solidFill>
          </p:spPr>
          <p:txBody>
            <a:bodyPr/>
            <a:lstStyle/>
            <a:p/>
          </p:txBody>
        </p:sp>
        <p:sp>
          <p:nvSpPr>
            <p:cNvPr id="48" name="rc48"/>
            <p:cNvSpPr/>
            <p:nvPr/>
          </p:nvSpPr>
          <p:spPr>
            <a:xfrm>
              <a:off x="1296454" y="3041683"/>
              <a:ext cx="239877" cy="341941"/>
            </a:xfrm>
            <a:prstGeom prst="rect">
              <a:avLst/>
            </a:prstGeom>
            <a:solidFill>
              <a:srgbClr val="B3B3B3">
                <a:alpha val="100000"/>
              </a:srgbClr>
            </a:solidFill>
          </p:spPr>
          <p:txBody>
            <a:bodyPr/>
            <a:lstStyle/>
            <a:p/>
          </p:txBody>
        </p:sp>
        <p:sp>
          <p:nvSpPr>
            <p:cNvPr id="49" name="rc49"/>
            <p:cNvSpPr/>
            <p:nvPr/>
          </p:nvSpPr>
          <p:spPr>
            <a:xfrm>
              <a:off x="1562984" y="3035318"/>
              <a:ext cx="239877" cy="341412"/>
            </a:xfrm>
            <a:prstGeom prst="rect">
              <a:avLst/>
            </a:prstGeom>
            <a:solidFill>
              <a:srgbClr val="B3B3B3">
                <a:alpha val="100000"/>
              </a:srgbClr>
            </a:solidFill>
          </p:spPr>
          <p:txBody>
            <a:bodyPr/>
            <a:lstStyle/>
            <a:p/>
          </p:txBody>
        </p:sp>
        <p:sp>
          <p:nvSpPr>
            <p:cNvPr id="50" name="rc50"/>
            <p:cNvSpPr/>
            <p:nvPr/>
          </p:nvSpPr>
          <p:spPr>
            <a:xfrm>
              <a:off x="1829515" y="3048746"/>
              <a:ext cx="239877" cy="345336"/>
            </a:xfrm>
            <a:prstGeom prst="rect">
              <a:avLst/>
            </a:prstGeom>
            <a:solidFill>
              <a:srgbClr val="B3B3B3">
                <a:alpha val="100000"/>
              </a:srgbClr>
            </a:solidFill>
          </p:spPr>
          <p:txBody>
            <a:bodyPr/>
            <a:lstStyle/>
            <a:p/>
          </p:txBody>
        </p:sp>
        <p:sp>
          <p:nvSpPr>
            <p:cNvPr id="51" name="rc51"/>
            <p:cNvSpPr/>
            <p:nvPr/>
          </p:nvSpPr>
          <p:spPr>
            <a:xfrm>
              <a:off x="2096045" y="3092071"/>
              <a:ext cx="239877" cy="335389"/>
            </a:xfrm>
            <a:prstGeom prst="rect">
              <a:avLst/>
            </a:prstGeom>
            <a:solidFill>
              <a:srgbClr val="B3B3B3">
                <a:alpha val="100000"/>
              </a:srgbClr>
            </a:solidFill>
          </p:spPr>
          <p:txBody>
            <a:bodyPr/>
            <a:lstStyle/>
            <a:p/>
          </p:txBody>
        </p:sp>
        <p:sp>
          <p:nvSpPr>
            <p:cNvPr id="52" name="rc52"/>
            <p:cNvSpPr/>
            <p:nvPr/>
          </p:nvSpPr>
          <p:spPr>
            <a:xfrm>
              <a:off x="2362575" y="3144521"/>
              <a:ext cx="239877" cy="318968"/>
            </a:xfrm>
            <a:prstGeom prst="rect">
              <a:avLst/>
            </a:prstGeom>
            <a:solidFill>
              <a:srgbClr val="B3B3B3">
                <a:alpha val="100000"/>
              </a:srgbClr>
            </a:solidFill>
          </p:spPr>
          <p:txBody>
            <a:bodyPr/>
            <a:lstStyle/>
            <a:p/>
          </p:txBody>
        </p:sp>
        <p:sp>
          <p:nvSpPr>
            <p:cNvPr id="53" name="rc53"/>
            <p:cNvSpPr/>
            <p:nvPr/>
          </p:nvSpPr>
          <p:spPr>
            <a:xfrm>
              <a:off x="2629106" y="3200314"/>
              <a:ext cx="239877" cy="280804"/>
            </a:xfrm>
            <a:prstGeom prst="rect">
              <a:avLst/>
            </a:prstGeom>
            <a:solidFill>
              <a:srgbClr val="B3B3B3">
                <a:alpha val="100000"/>
              </a:srgbClr>
            </a:solidFill>
          </p:spPr>
          <p:txBody>
            <a:bodyPr/>
            <a:lstStyle/>
            <a:p/>
          </p:txBody>
        </p:sp>
        <p:sp>
          <p:nvSpPr>
            <p:cNvPr id="54" name="rc54"/>
            <p:cNvSpPr/>
            <p:nvPr/>
          </p:nvSpPr>
          <p:spPr>
            <a:xfrm>
              <a:off x="2895636" y="3242356"/>
              <a:ext cx="239877" cy="283324"/>
            </a:xfrm>
            <a:prstGeom prst="rect">
              <a:avLst/>
            </a:prstGeom>
            <a:solidFill>
              <a:srgbClr val="B3B3B3">
                <a:alpha val="100000"/>
              </a:srgbClr>
            </a:solidFill>
          </p:spPr>
          <p:txBody>
            <a:bodyPr/>
            <a:lstStyle/>
            <a:p/>
          </p:txBody>
        </p:sp>
        <p:sp>
          <p:nvSpPr>
            <p:cNvPr id="55" name="rc55"/>
            <p:cNvSpPr/>
            <p:nvPr/>
          </p:nvSpPr>
          <p:spPr>
            <a:xfrm>
              <a:off x="3162166" y="3259596"/>
              <a:ext cx="239877" cy="293022"/>
            </a:xfrm>
            <a:prstGeom prst="rect">
              <a:avLst/>
            </a:prstGeom>
            <a:solidFill>
              <a:srgbClr val="B3B3B3">
                <a:alpha val="100000"/>
              </a:srgbClr>
            </a:solidFill>
          </p:spPr>
          <p:txBody>
            <a:bodyPr/>
            <a:lstStyle/>
            <a:p/>
          </p:txBody>
        </p:sp>
        <p:sp>
          <p:nvSpPr>
            <p:cNvPr id="56" name="rc56"/>
            <p:cNvSpPr/>
            <p:nvPr/>
          </p:nvSpPr>
          <p:spPr>
            <a:xfrm>
              <a:off x="3428696" y="3327426"/>
              <a:ext cx="239877" cy="276654"/>
            </a:xfrm>
            <a:prstGeom prst="rect">
              <a:avLst/>
            </a:prstGeom>
            <a:solidFill>
              <a:srgbClr val="B3B3B3">
                <a:alpha val="100000"/>
              </a:srgbClr>
            </a:solidFill>
          </p:spPr>
          <p:txBody>
            <a:bodyPr/>
            <a:lstStyle/>
            <a:p/>
          </p:txBody>
        </p:sp>
        <p:sp>
          <p:nvSpPr>
            <p:cNvPr id="57" name="rc57"/>
            <p:cNvSpPr/>
            <p:nvPr/>
          </p:nvSpPr>
          <p:spPr>
            <a:xfrm>
              <a:off x="3695227" y="3410297"/>
              <a:ext cx="239877" cy="265323"/>
            </a:xfrm>
            <a:prstGeom prst="rect">
              <a:avLst/>
            </a:prstGeom>
            <a:solidFill>
              <a:srgbClr val="B3B3B3">
                <a:alpha val="100000"/>
              </a:srgbClr>
            </a:solidFill>
          </p:spPr>
          <p:txBody>
            <a:bodyPr/>
            <a:lstStyle/>
            <a:p/>
          </p:txBody>
        </p:sp>
        <p:sp>
          <p:nvSpPr>
            <p:cNvPr id="58" name="rc58"/>
            <p:cNvSpPr/>
            <p:nvPr/>
          </p:nvSpPr>
          <p:spPr>
            <a:xfrm>
              <a:off x="3961757" y="3349268"/>
              <a:ext cx="239877" cy="232789"/>
            </a:xfrm>
            <a:prstGeom prst="rect">
              <a:avLst/>
            </a:prstGeom>
            <a:solidFill>
              <a:srgbClr val="B3B3B3">
                <a:alpha val="100000"/>
              </a:srgbClr>
            </a:solidFill>
          </p:spPr>
          <p:txBody>
            <a:bodyPr/>
            <a:lstStyle/>
            <a:p/>
          </p:txBody>
        </p:sp>
        <p:sp>
          <p:nvSpPr>
            <p:cNvPr id="59" name="rc59"/>
            <p:cNvSpPr/>
            <p:nvPr/>
          </p:nvSpPr>
          <p:spPr>
            <a:xfrm>
              <a:off x="4228287" y="3313274"/>
              <a:ext cx="239877" cy="255215"/>
            </a:xfrm>
            <a:prstGeom prst="rect">
              <a:avLst/>
            </a:prstGeom>
            <a:solidFill>
              <a:srgbClr val="B3B3B3">
                <a:alpha val="100000"/>
              </a:srgbClr>
            </a:solidFill>
          </p:spPr>
          <p:txBody>
            <a:bodyPr/>
            <a:lstStyle/>
            <a:p/>
          </p:txBody>
        </p:sp>
        <p:sp>
          <p:nvSpPr>
            <p:cNvPr id="60" name="rc60"/>
            <p:cNvSpPr/>
            <p:nvPr/>
          </p:nvSpPr>
          <p:spPr>
            <a:xfrm>
              <a:off x="4494818" y="3264907"/>
              <a:ext cx="239877" cy="252878"/>
            </a:xfrm>
            <a:prstGeom prst="rect">
              <a:avLst/>
            </a:prstGeom>
            <a:solidFill>
              <a:srgbClr val="B3B3B3">
                <a:alpha val="100000"/>
              </a:srgbClr>
            </a:solidFill>
          </p:spPr>
          <p:txBody>
            <a:bodyPr/>
            <a:lstStyle/>
            <a:p/>
          </p:txBody>
        </p:sp>
        <p:sp>
          <p:nvSpPr>
            <p:cNvPr id="61" name="rc61"/>
            <p:cNvSpPr/>
            <p:nvPr/>
          </p:nvSpPr>
          <p:spPr>
            <a:xfrm>
              <a:off x="4761348" y="3234799"/>
              <a:ext cx="239877" cy="218857"/>
            </a:xfrm>
            <a:prstGeom prst="rect">
              <a:avLst/>
            </a:prstGeom>
            <a:solidFill>
              <a:srgbClr val="B3B3B3">
                <a:alpha val="100000"/>
              </a:srgbClr>
            </a:solidFill>
          </p:spPr>
          <p:txBody>
            <a:bodyPr/>
            <a:lstStyle/>
            <a:p/>
          </p:txBody>
        </p:sp>
        <p:sp>
          <p:nvSpPr>
            <p:cNvPr id="62" name="rc62"/>
            <p:cNvSpPr/>
            <p:nvPr/>
          </p:nvSpPr>
          <p:spPr>
            <a:xfrm>
              <a:off x="5027878" y="3263226"/>
              <a:ext cx="239877" cy="234982"/>
            </a:xfrm>
            <a:prstGeom prst="rect">
              <a:avLst/>
            </a:prstGeom>
            <a:solidFill>
              <a:srgbClr val="B3B3B3">
                <a:alpha val="100000"/>
              </a:srgbClr>
            </a:solidFill>
          </p:spPr>
          <p:txBody>
            <a:bodyPr/>
            <a:lstStyle/>
            <a:p/>
          </p:txBody>
        </p:sp>
        <p:sp>
          <p:nvSpPr>
            <p:cNvPr id="63" name="rc63"/>
            <p:cNvSpPr/>
            <p:nvPr/>
          </p:nvSpPr>
          <p:spPr>
            <a:xfrm>
              <a:off x="5294409" y="3240066"/>
              <a:ext cx="239877" cy="253416"/>
            </a:xfrm>
            <a:prstGeom prst="rect">
              <a:avLst/>
            </a:prstGeom>
            <a:solidFill>
              <a:srgbClr val="B3B3B3">
                <a:alpha val="100000"/>
              </a:srgbClr>
            </a:solidFill>
          </p:spPr>
          <p:txBody>
            <a:bodyPr/>
            <a:lstStyle/>
            <a:p/>
          </p:txBody>
        </p:sp>
        <p:sp>
          <p:nvSpPr>
            <p:cNvPr id="64" name="rc64"/>
            <p:cNvSpPr/>
            <p:nvPr/>
          </p:nvSpPr>
          <p:spPr>
            <a:xfrm>
              <a:off x="5560939" y="3321422"/>
              <a:ext cx="239877" cy="241399"/>
            </a:xfrm>
            <a:prstGeom prst="rect">
              <a:avLst/>
            </a:prstGeom>
            <a:solidFill>
              <a:srgbClr val="B3B3B3">
                <a:alpha val="100000"/>
              </a:srgbClr>
            </a:solidFill>
          </p:spPr>
          <p:txBody>
            <a:bodyPr/>
            <a:lstStyle/>
            <a:p/>
          </p:txBody>
        </p:sp>
        <p:sp>
          <p:nvSpPr>
            <p:cNvPr id="65" name="rc65"/>
            <p:cNvSpPr/>
            <p:nvPr/>
          </p:nvSpPr>
          <p:spPr>
            <a:xfrm>
              <a:off x="5827469" y="3322391"/>
              <a:ext cx="239877" cy="240313"/>
            </a:xfrm>
            <a:prstGeom prst="rect">
              <a:avLst/>
            </a:prstGeom>
            <a:solidFill>
              <a:srgbClr val="B3B3B3">
                <a:alpha val="100000"/>
              </a:srgbClr>
            </a:solidFill>
          </p:spPr>
          <p:txBody>
            <a:bodyPr/>
            <a:lstStyle/>
            <a:p/>
          </p:txBody>
        </p:sp>
        <p:sp>
          <p:nvSpPr>
            <p:cNvPr id="66" name="rc66"/>
            <p:cNvSpPr/>
            <p:nvPr/>
          </p:nvSpPr>
          <p:spPr>
            <a:xfrm>
              <a:off x="6094000" y="3379069"/>
              <a:ext cx="239877" cy="222610"/>
            </a:xfrm>
            <a:prstGeom prst="rect">
              <a:avLst/>
            </a:prstGeom>
            <a:solidFill>
              <a:srgbClr val="B3B3B3">
                <a:alpha val="100000"/>
              </a:srgbClr>
            </a:solidFill>
          </p:spPr>
          <p:txBody>
            <a:bodyPr/>
            <a:lstStyle/>
            <a:p/>
          </p:txBody>
        </p:sp>
        <p:sp>
          <p:nvSpPr>
            <p:cNvPr id="67" name="rc67"/>
            <p:cNvSpPr/>
            <p:nvPr/>
          </p:nvSpPr>
          <p:spPr>
            <a:xfrm>
              <a:off x="6360530" y="3416895"/>
              <a:ext cx="239877" cy="209204"/>
            </a:xfrm>
            <a:prstGeom prst="rect">
              <a:avLst/>
            </a:prstGeom>
            <a:solidFill>
              <a:srgbClr val="B3B3B3">
                <a:alpha val="100000"/>
              </a:srgbClr>
            </a:solidFill>
          </p:spPr>
          <p:txBody>
            <a:bodyPr/>
            <a:lstStyle/>
            <a:p/>
          </p:txBody>
        </p:sp>
        <p:sp>
          <p:nvSpPr>
            <p:cNvPr id="68" name="rc68"/>
            <p:cNvSpPr/>
            <p:nvPr/>
          </p:nvSpPr>
          <p:spPr>
            <a:xfrm>
              <a:off x="6627060" y="3321047"/>
              <a:ext cx="239877" cy="253303"/>
            </a:xfrm>
            <a:prstGeom prst="rect">
              <a:avLst/>
            </a:prstGeom>
            <a:solidFill>
              <a:srgbClr val="B3B3B3">
                <a:alpha val="100000"/>
              </a:srgbClr>
            </a:solidFill>
          </p:spPr>
          <p:txBody>
            <a:bodyPr/>
            <a:lstStyle/>
            <a:p/>
          </p:txBody>
        </p:sp>
        <p:sp>
          <p:nvSpPr>
            <p:cNvPr id="69" name="rc69"/>
            <p:cNvSpPr/>
            <p:nvPr/>
          </p:nvSpPr>
          <p:spPr>
            <a:xfrm>
              <a:off x="6893590" y="3190766"/>
              <a:ext cx="239877" cy="277254"/>
            </a:xfrm>
            <a:prstGeom prst="rect">
              <a:avLst/>
            </a:prstGeom>
            <a:solidFill>
              <a:srgbClr val="B3B3B3">
                <a:alpha val="100000"/>
              </a:srgbClr>
            </a:solidFill>
          </p:spPr>
          <p:txBody>
            <a:bodyPr/>
            <a:lstStyle/>
            <a:p/>
          </p:txBody>
        </p:sp>
        <p:sp>
          <p:nvSpPr>
            <p:cNvPr id="70" name="rc70"/>
            <p:cNvSpPr/>
            <p:nvPr/>
          </p:nvSpPr>
          <p:spPr>
            <a:xfrm>
              <a:off x="7160121" y="3215886"/>
              <a:ext cx="239877" cy="293030"/>
            </a:xfrm>
            <a:prstGeom prst="rect">
              <a:avLst/>
            </a:prstGeom>
            <a:solidFill>
              <a:srgbClr val="B3B3B3">
                <a:alpha val="100000"/>
              </a:srgbClr>
            </a:solidFill>
          </p:spPr>
          <p:txBody>
            <a:bodyPr/>
            <a:lstStyle/>
            <a:p/>
          </p:txBody>
        </p:sp>
        <p:sp>
          <p:nvSpPr>
            <p:cNvPr id="71" name="rc71"/>
            <p:cNvSpPr/>
            <p:nvPr/>
          </p:nvSpPr>
          <p:spPr>
            <a:xfrm>
              <a:off x="7426651" y="3291622"/>
              <a:ext cx="239877" cy="292995"/>
            </a:xfrm>
            <a:prstGeom prst="rect">
              <a:avLst/>
            </a:prstGeom>
            <a:solidFill>
              <a:srgbClr val="B3B3B3">
                <a:alpha val="100000"/>
              </a:srgbClr>
            </a:solidFill>
          </p:spPr>
          <p:txBody>
            <a:bodyPr/>
            <a:lstStyle/>
            <a:p/>
          </p:txBody>
        </p:sp>
        <p:sp>
          <p:nvSpPr>
            <p:cNvPr id="72" name="rc72"/>
            <p:cNvSpPr/>
            <p:nvPr/>
          </p:nvSpPr>
          <p:spPr>
            <a:xfrm>
              <a:off x="7693181" y="3294189"/>
              <a:ext cx="239877" cy="277937"/>
            </a:xfrm>
            <a:prstGeom prst="rect">
              <a:avLst/>
            </a:prstGeom>
            <a:solidFill>
              <a:srgbClr val="B3B3B3">
                <a:alpha val="100000"/>
              </a:srgbClr>
            </a:solidFill>
          </p:spPr>
          <p:txBody>
            <a:bodyPr/>
            <a:lstStyle/>
            <a:p/>
          </p:txBody>
        </p:sp>
        <p:sp>
          <p:nvSpPr>
            <p:cNvPr id="73" name="rc73"/>
            <p:cNvSpPr/>
            <p:nvPr/>
          </p:nvSpPr>
          <p:spPr>
            <a:xfrm>
              <a:off x="7959712" y="3305594"/>
              <a:ext cx="239877" cy="272770"/>
            </a:xfrm>
            <a:prstGeom prst="rect">
              <a:avLst/>
            </a:prstGeom>
            <a:solidFill>
              <a:srgbClr val="B3B3B3">
                <a:alpha val="100000"/>
              </a:srgbClr>
            </a:solidFill>
          </p:spPr>
          <p:txBody>
            <a:bodyPr/>
            <a:lstStyle/>
            <a:p/>
          </p:txBody>
        </p:sp>
        <p:sp>
          <p:nvSpPr>
            <p:cNvPr id="74" name="pl74"/>
            <p:cNvSpPr/>
            <p:nvPr/>
          </p:nvSpPr>
          <p:spPr>
            <a:xfrm>
              <a:off x="1416393" y="2283340"/>
              <a:ext cx="6663257" cy="387382"/>
            </a:xfrm>
            <a:custGeom>
              <a:avLst/>
              <a:pathLst>
                <a:path w="6663257" h="387382">
                  <a:moveTo>
                    <a:pt x="0" y="387382"/>
                  </a:moveTo>
                  <a:lnTo>
                    <a:pt x="266530" y="387382"/>
                  </a:lnTo>
                  <a:lnTo>
                    <a:pt x="533060" y="341808"/>
                  </a:lnTo>
                  <a:lnTo>
                    <a:pt x="799590" y="296233"/>
                  </a:lnTo>
                  <a:lnTo>
                    <a:pt x="1066121" y="250659"/>
                  </a:lnTo>
                  <a:lnTo>
                    <a:pt x="1332651" y="227872"/>
                  </a:lnTo>
                  <a:lnTo>
                    <a:pt x="1599181" y="159510"/>
                  </a:lnTo>
                  <a:lnTo>
                    <a:pt x="1865712" y="136723"/>
                  </a:lnTo>
                  <a:lnTo>
                    <a:pt x="2132242" y="91148"/>
                  </a:lnTo>
                  <a:lnTo>
                    <a:pt x="2398772" y="22787"/>
                  </a:lnTo>
                  <a:lnTo>
                    <a:pt x="2665303" y="68361"/>
                  </a:lnTo>
                  <a:lnTo>
                    <a:pt x="2931833" y="68361"/>
                  </a:lnTo>
                  <a:lnTo>
                    <a:pt x="3198363" y="113936"/>
                  </a:lnTo>
                  <a:lnTo>
                    <a:pt x="3464893" y="136723"/>
                  </a:lnTo>
                  <a:lnTo>
                    <a:pt x="3731424" y="113936"/>
                  </a:lnTo>
                  <a:lnTo>
                    <a:pt x="3997954" y="113936"/>
                  </a:lnTo>
                  <a:lnTo>
                    <a:pt x="4264484" y="45574"/>
                  </a:lnTo>
                  <a:lnTo>
                    <a:pt x="4531015" y="45574"/>
                  </a:lnTo>
                  <a:lnTo>
                    <a:pt x="4797545" y="22787"/>
                  </a:lnTo>
                  <a:lnTo>
                    <a:pt x="5064075" y="0"/>
                  </a:lnTo>
                  <a:lnTo>
                    <a:pt x="5330606" y="22787"/>
                  </a:lnTo>
                  <a:lnTo>
                    <a:pt x="5597136" y="91148"/>
                  </a:lnTo>
                  <a:lnTo>
                    <a:pt x="5863666" y="45574"/>
                  </a:lnTo>
                  <a:lnTo>
                    <a:pt x="6130197" y="0"/>
                  </a:lnTo>
                  <a:lnTo>
                    <a:pt x="6396727" y="0"/>
                  </a:lnTo>
                  <a:lnTo>
                    <a:pt x="6663257" y="0"/>
                  </a:lnTo>
                </a:path>
              </a:pathLst>
            </a:custGeom>
            <a:ln w="27101" cap="flat">
              <a:solidFill>
                <a:srgbClr val="0058AB">
                  <a:alpha val="80000"/>
                </a:srgbClr>
              </a:solidFill>
              <a:prstDash val="solid"/>
              <a:round/>
            </a:ln>
          </p:spPr>
          <p:txBody>
            <a:bodyPr/>
            <a:lstStyle/>
            <a:p/>
          </p:txBody>
        </p:sp>
        <p:sp>
          <p:nvSpPr>
            <p:cNvPr id="75" name="pl75"/>
            <p:cNvSpPr/>
            <p:nvPr/>
          </p:nvSpPr>
          <p:spPr>
            <a:xfrm>
              <a:off x="1416393" y="2420063"/>
              <a:ext cx="6663257" cy="592467"/>
            </a:xfrm>
            <a:custGeom>
              <a:avLst/>
              <a:pathLst>
                <a:path w="6663257" h="592467">
                  <a:moveTo>
                    <a:pt x="0" y="592467"/>
                  </a:moveTo>
                  <a:lnTo>
                    <a:pt x="266530" y="569680"/>
                  </a:lnTo>
                  <a:lnTo>
                    <a:pt x="533060" y="546893"/>
                  </a:lnTo>
                  <a:lnTo>
                    <a:pt x="799590" y="478531"/>
                  </a:lnTo>
                  <a:lnTo>
                    <a:pt x="1066121" y="410169"/>
                  </a:lnTo>
                  <a:lnTo>
                    <a:pt x="1332651" y="341808"/>
                  </a:lnTo>
                  <a:lnTo>
                    <a:pt x="1599181" y="273446"/>
                  </a:lnTo>
                  <a:lnTo>
                    <a:pt x="1865712" y="250659"/>
                  </a:lnTo>
                  <a:lnTo>
                    <a:pt x="2132242" y="159510"/>
                  </a:lnTo>
                  <a:lnTo>
                    <a:pt x="2398772" y="91148"/>
                  </a:lnTo>
                  <a:lnTo>
                    <a:pt x="2665303" y="136723"/>
                  </a:lnTo>
                  <a:lnTo>
                    <a:pt x="2931833" y="136723"/>
                  </a:lnTo>
                  <a:lnTo>
                    <a:pt x="3198363" y="159510"/>
                  </a:lnTo>
                  <a:lnTo>
                    <a:pt x="3464893" y="182297"/>
                  </a:lnTo>
                  <a:lnTo>
                    <a:pt x="3731424" y="136723"/>
                  </a:lnTo>
                  <a:lnTo>
                    <a:pt x="3997954" y="159510"/>
                  </a:lnTo>
                  <a:lnTo>
                    <a:pt x="4264484" y="91148"/>
                  </a:lnTo>
                  <a:lnTo>
                    <a:pt x="4531015" y="68361"/>
                  </a:lnTo>
                  <a:lnTo>
                    <a:pt x="4797545" y="22787"/>
                  </a:lnTo>
                  <a:lnTo>
                    <a:pt x="5064075" y="0"/>
                  </a:lnTo>
                  <a:lnTo>
                    <a:pt x="5330606" y="68361"/>
                  </a:lnTo>
                  <a:lnTo>
                    <a:pt x="5597136" y="136723"/>
                  </a:lnTo>
                  <a:lnTo>
                    <a:pt x="5863666" y="113936"/>
                  </a:lnTo>
                  <a:lnTo>
                    <a:pt x="6130197" y="45574"/>
                  </a:lnTo>
                  <a:lnTo>
                    <a:pt x="6396727" y="45574"/>
                  </a:lnTo>
                  <a:lnTo>
                    <a:pt x="6663257" y="22787"/>
                  </a:lnTo>
                </a:path>
              </a:pathLst>
            </a:custGeom>
            <a:ln w="27101" cap="flat">
              <a:solidFill>
                <a:srgbClr val="333333">
                  <a:alpha val="80000"/>
                </a:srgbClr>
              </a:solidFill>
              <a:prstDash val="solid"/>
              <a:round/>
            </a:ln>
          </p:spPr>
          <p:txBody>
            <a:bodyPr/>
            <a:lstStyle/>
            <a:p/>
          </p:txBody>
        </p:sp>
        <p:sp>
          <p:nvSpPr>
            <p:cNvPr id="76" name="tx76"/>
            <p:cNvSpPr/>
            <p:nvPr/>
          </p:nvSpPr>
          <p:spPr>
            <a:xfrm>
              <a:off x="1346075" y="248967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77" name="tx77"/>
            <p:cNvSpPr/>
            <p:nvPr/>
          </p:nvSpPr>
          <p:spPr>
            <a:xfrm>
              <a:off x="2678727" y="23301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78" name="tx78"/>
            <p:cNvSpPr/>
            <p:nvPr/>
          </p:nvSpPr>
          <p:spPr>
            <a:xfrm>
              <a:off x="4011378" y="217065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79" name="tx79"/>
            <p:cNvSpPr/>
            <p:nvPr/>
          </p:nvSpPr>
          <p:spPr>
            <a:xfrm>
              <a:off x="5344030" y="2216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0" name="tx80"/>
            <p:cNvSpPr/>
            <p:nvPr/>
          </p:nvSpPr>
          <p:spPr>
            <a:xfrm>
              <a:off x="6410151"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1" name="tx81"/>
            <p:cNvSpPr/>
            <p:nvPr/>
          </p:nvSpPr>
          <p:spPr>
            <a:xfrm>
              <a:off x="6676681" y="212507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2" name="tx82"/>
            <p:cNvSpPr/>
            <p:nvPr/>
          </p:nvSpPr>
          <p:spPr>
            <a:xfrm>
              <a:off x="6943212" y="21934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3" name="tx83"/>
            <p:cNvSpPr/>
            <p:nvPr/>
          </p:nvSpPr>
          <p:spPr>
            <a:xfrm>
              <a:off x="7209742" y="214786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4" name="tx84"/>
            <p:cNvSpPr/>
            <p:nvPr/>
          </p:nvSpPr>
          <p:spPr>
            <a:xfrm>
              <a:off x="7476272"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5" name="tx85"/>
            <p:cNvSpPr/>
            <p:nvPr/>
          </p:nvSpPr>
          <p:spPr>
            <a:xfrm>
              <a:off x="774280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6" name="tx86"/>
            <p:cNvSpPr/>
            <p:nvPr/>
          </p:nvSpPr>
          <p:spPr>
            <a:xfrm>
              <a:off x="8009333" y="210228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1346075" y="307589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51</a:t>
              </a:r>
            </a:p>
          </p:txBody>
        </p:sp>
        <p:sp>
          <p:nvSpPr>
            <p:cNvPr id="88" name="tx88"/>
            <p:cNvSpPr/>
            <p:nvPr/>
          </p:nvSpPr>
          <p:spPr>
            <a:xfrm>
              <a:off x="2678727" y="282524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62</a:t>
              </a:r>
            </a:p>
          </p:txBody>
        </p:sp>
        <p:sp>
          <p:nvSpPr>
            <p:cNvPr id="89" name="tx89"/>
            <p:cNvSpPr/>
            <p:nvPr/>
          </p:nvSpPr>
          <p:spPr>
            <a:xfrm>
              <a:off x="4011378"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0" name="tx90"/>
            <p:cNvSpPr/>
            <p:nvPr/>
          </p:nvSpPr>
          <p:spPr>
            <a:xfrm>
              <a:off x="5344030" y="264294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70</a:t>
              </a:r>
            </a:p>
          </p:txBody>
        </p:sp>
        <p:sp>
          <p:nvSpPr>
            <p:cNvPr id="91" name="tx91"/>
            <p:cNvSpPr/>
            <p:nvPr/>
          </p:nvSpPr>
          <p:spPr>
            <a:xfrm>
              <a:off x="6410151" y="248343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77</a:t>
              </a:r>
            </a:p>
          </p:txBody>
        </p:sp>
        <p:sp>
          <p:nvSpPr>
            <p:cNvPr id="92" name="tx92"/>
            <p:cNvSpPr/>
            <p:nvPr/>
          </p:nvSpPr>
          <p:spPr>
            <a:xfrm>
              <a:off x="6676681" y="25517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74</a:t>
              </a:r>
            </a:p>
          </p:txBody>
        </p:sp>
        <p:sp>
          <p:nvSpPr>
            <p:cNvPr id="93" name="tx93"/>
            <p:cNvSpPr/>
            <p:nvPr/>
          </p:nvSpPr>
          <p:spPr>
            <a:xfrm>
              <a:off x="6943212" y="262015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71</a:t>
              </a:r>
            </a:p>
          </p:txBody>
        </p:sp>
        <p:sp>
          <p:nvSpPr>
            <p:cNvPr id="94" name="tx94"/>
            <p:cNvSpPr/>
            <p:nvPr/>
          </p:nvSpPr>
          <p:spPr>
            <a:xfrm>
              <a:off x="7209742" y="25973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72</a:t>
              </a:r>
            </a:p>
          </p:txBody>
        </p:sp>
        <p:sp>
          <p:nvSpPr>
            <p:cNvPr id="95" name="tx95"/>
            <p:cNvSpPr/>
            <p:nvPr/>
          </p:nvSpPr>
          <p:spPr>
            <a:xfrm>
              <a:off x="7476272"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6" name="tx96"/>
            <p:cNvSpPr/>
            <p:nvPr/>
          </p:nvSpPr>
          <p:spPr>
            <a:xfrm>
              <a:off x="7742803" y="25290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75</a:t>
              </a:r>
            </a:p>
          </p:txBody>
        </p:sp>
        <p:sp>
          <p:nvSpPr>
            <p:cNvPr id="97" name="tx97"/>
            <p:cNvSpPr/>
            <p:nvPr/>
          </p:nvSpPr>
          <p:spPr>
            <a:xfrm>
              <a:off x="8009333" y="250621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76</a:t>
              </a:r>
            </a:p>
          </p:txBody>
        </p:sp>
        <p:sp>
          <p:nvSpPr>
            <p:cNvPr id="98" name="tx98"/>
            <p:cNvSpPr/>
            <p:nvPr/>
          </p:nvSpPr>
          <p:spPr>
            <a:xfrm>
              <a:off x="1341092" y="374033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9" name="tx99"/>
            <p:cNvSpPr/>
            <p:nvPr/>
          </p:nvSpPr>
          <p:spPr>
            <a:xfrm>
              <a:off x="2673743" y="37890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100" name="tx100"/>
            <p:cNvSpPr/>
            <p:nvPr/>
          </p:nvSpPr>
          <p:spPr>
            <a:xfrm>
              <a:off x="4006395" y="383955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1" name="tx101"/>
            <p:cNvSpPr/>
            <p:nvPr/>
          </p:nvSpPr>
          <p:spPr>
            <a:xfrm>
              <a:off x="5339046" y="379526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102" name="tx102"/>
            <p:cNvSpPr/>
            <p:nvPr/>
          </p:nvSpPr>
          <p:spPr>
            <a:xfrm>
              <a:off x="6405168" y="38615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103" name="tx103"/>
            <p:cNvSpPr/>
            <p:nvPr/>
          </p:nvSpPr>
          <p:spPr>
            <a:xfrm>
              <a:off x="6671698" y="383569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4" name="tx104"/>
            <p:cNvSpPr/>
            <p:nvPr/>
          </p:nvSpPr>
          <p:spPr>
            <a:xfrm>
              <a:off x="6938228" y="37825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105" name="tx105"/>
            <p:cNvSpPr/>
            <p:nvPr/>
          </p:nvSpPr>
          <p:spPr>
            <a:xfrm>
              <a:off x="7204759" y="38029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106" name="tx106"/>
            <p:cNvSpPr/>
            <p:nvPr/>
          </p:nvSpPr>
          <p:spPr>
            <a:xfrm>
              <a:off x="7471289" y="384083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7" name="tx107"/>
            <p:cNvSpPr/>
            <p:nvPr/>
          </p:nvSpPr>
          <p:spPr>
            <a:xfrm>
              <a:off x="7737819" y="38345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8" name="tx108"/>
            <p:cNvSpPr/>
            <p:nvPr/>
          </p:nvSpPr>
          <p:spPr>
            <a:xfrm>
              <a:off x="8004349" y="383770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9" name="tx109"/>
            <p:cNvSpPr/>
            <p:nvPr/>
          </p:nvSpPr>
          <p:spPr>
            <a:xfrm>
              <a:off x="1341092" y="317383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3.8</a:t>
              </a:r>
            </a:p>
          </p:txBody>
        </p:sp>
        <p:sp>
          <p:nvSpPr>
            <p:cNvPr id="110" name="tx110"/>
            <p:cNvSpPr/>
            <p:nvPr/>
          </p:nvSpPr>
          <p:spPr>
            <a:xfrm>
              <a:off x="2673743" y="33019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1" name="tx111"/>
            <p:cNvSpPr/>
            <p:nvPr/>
          </p:nvSpPr>
          <p:spPr>
            <a:xfrm>
              <a:off x="4006395" y="34268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2" name="tx112"/>
            <p:cNvSpPr/>
            <p:nvPr/>
          </p:nvSpPr>
          <p:spPr>
            <a:xfrm>
              <a:off x="5339046" y="33279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3" name="tx113"/>
            <p:cNvSpPr/>
            <p:nvPr/>
          </p:nvSpPr>
          <p:spPr>
            <a:xfrm>
              <a:off x="6405168" y="34826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114" name="tx114"/>
            <p:cNvSpPr/>
            <p:nvPr/>
          </p:nvSpPr>
          <p:spPr>
            <a:xfrm>
              <a:off x="6671698" y="340888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a:t>
              </a:r>
            </a:p>
          </p:txBody>
        </p:sp>
        <p:sp>
          <p:nvSpPr>
            <p:cNvPr id="115" name="tx115"/>
            <p:cNvSpPr/>
            <p:nvPr/>
          </p:nvSpPr>
          <p:spPr>
            <a:xfrm>
              <a:off x="6938228" y="329057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6" name="tx116"/>
            <p:cNvSpPr/>
            <p:nvPr/>
          </p:nvSpPr>
          <p:spPr>
            <a:xfrm>
              <a:off x="7204759" y="33235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7" name="tx117"/>
            <p:cNvSpPr/>
            <p:nvPr/>
          </p:nvSpPr>
          <p:spPr>
            <a:xfrm>
              <a:off x="7471289" y="339930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18" name="tx118"/>
            <p:cNvSpPr/>
            <p:nvPr/>
          </p:nvSpPr>
          <p:spPr>
            <a:xfrm>
              <a:off x="7737819" y="339434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119" name="tx119"/>
            <p:cNvSpPr/>
            <p:nvPr/>
          </p:nvSpPr>
          <p:spPr>
            <a:xfrm>
              <a:off x="8049521" y="340316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a:t>
              </a:r>
            </a:p>
          </p:txBody>
        </p:sp>
        <p:sp>
          <p:nvSpPr>
            <p:cNvPr id="120" name="tx120"/>
            <p:cNvSpPr/>
            <p:nvPr/>
          </p:nvSpPr>
          <p:spPr>
            <a:xfrm>
              <a:off x="1310962" y="292523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12.6</a:t>
              </a:r>
            </a:p>
          </p:txBody>
        </p:sp>
        <p:sp>
          <p:nvSpPr>
            <p:cNvPr id="121" name="tx121"/>
            <p:cNvSpPr/>
            <p:nvPr/>
          </p:nvSpPr>
          <p:spPr>
            <a:xfrm>
              <a:off x="2643614" y="30838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22" name="tx122"/>
            <p:cNvSpPr/>
            <p:nvPr/>
          </p:nvSpPr>
          <p:spPr>
            <a:xfrm>
              <a:off x="4006395" y="323281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23" name="tx123"/>
            <p:cNvSpPr/>
            <p:nvPr/>
          </p:nvSpPr>
          <p:spPr>
            <a:xfrm>
              <a:off x="5308917" y="31236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24" name="tx124"/>
            <p:cNvSpPr/>
            <p:nvPr/>
          </p:nvSpPr>
          <p:spPr>
            <a:xfrm>
              <a:off x="6405168" y="330044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25" name="tx125"/>
            <p:cNvSpPr/>
            <p:nvPr/>
          </p:nvSpPr>
          <p:spPr>
            <a:xfrm>
              <a:off x="6671698" y="32045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126" name="tx126"/>
            <p:cNvSpPr/>
            <p:nvPr/>
          </p:nvSpPr>
          <p:spPr>
            <a:xfrm>
              <a:off x="6908099" y="307431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10.9</a:t>
              </a:r>
            </a:p>
          </p:txBody>
        </p:sp>
        <p:sp>
          <p:nvSpPr>
            <p:cNvPr id="127" name="tx127"/>
            <p:cNvSpPr/>
            <p:nvPr/>
          </p:nvSpPr>
          <p:spPr>
            <a:xfrm>
              <a:off x="7174629" y="30994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10.7</a:t>
              </a:r>
            </a:p>
          </p:txBody>
        </p:sp>
        <p:sp>
          <p:nvSpPr>
            <p:cNvPr id="128" name="tx128"/>
            <p:cNvSpPr/>
            <p:nvPr/>
          </p:nvSpPr>
          <p:spPr>
            <a:xfrm>
              <a:off x="7471289" y="317517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29" name="tx129"/>
            <p:cNvSpPr/>
            <p:nvPr/>
          </p:nvSpPr>
          <p:spPr>
            <a:xfrm>
              <a:off x="7737819" y="31777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30" name="tx130"/>
            <p:cNvSpPr/>
            <p:nvPr/>
          </p:nvSpPr>
          <p:spPr>
            <a:xfrm>
              <a:off x="8004349" y="318914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31" name="tx131"/>
            <p:cNvSpPr/>
            <p:nvPr/>
          </p:nvSpPr>
          <p:spPr>
            <a:xfrm>
              <a:off x="694540" y="4124661"/>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32" name="tx132"/>
            <p:cNvSpPr/>
            <p:nvPr/>
          </p:nvSpPr>
          <p:spPr>
            <a:xfrm>
              <a:off x="616816" y="3224925"/>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10M</a:t>
              </a:r>
            </a:p>
          </p:txBody>
        </p:sp>
        <p:sp>
          <p:nvSpPr>
            <p:cNvPr id="133" name="tx133"/>
            <p:cNvSpPr/>
            <p:nvPr/>
          </p:nvSpPr>
          <p:spPr>
            <a:xfrm>
              <a:off x="616816" y="232518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34" name="tx134"/>
            <p:cNvSpPr/>
            <p:nvPr/>
          </p:nvSpPr>
          <p:spPr>
            <a:xfrm>
              <a:off x="8607376" y="4124661"/>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35" name="tx135"/>
            <p:cNvSpPr/>
            <p:nvPr/>
          </p:nvSpPr>
          <p:spPr>
            <a:xfrm>
              <a:off x="8607376" y="355498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36" name="tx136"/>
            <p:cNvSpPr/>
            <p:nvPr/>
          </p:nvSpPr>
          <p:spPr>
            <a:xfrm>
              <a:off x="8607376" y="298530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7" name="tx137"/>
            <p:cNvSpPr/>
            <p:nvPr/>
          </p:nvSpPr>
          <p:spPr>
            <a:xfrm>
              <a:off x="8607376" y="241562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8" name="tx138"/>
            <p:cNvSpPr/>
            <p:nvPr/>
          </p:nvSpPr>
          <p:spPr>
            <a:xfrm>
              <a:off x="8607376" y="1845940"/>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rot="-5400000">
              <a:off x="1260945"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rot="-5400000">
              <a:off x="2593596"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rot="-5400000">
              <a:off x="3926248"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rot="-5400000">
              <a:off x="5258899"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rot="-5400000">
              <a:off x="6325020"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rot="-5400000">
              <a:off x="659155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45" name="tx145"/>
            <p:cNvSpPr/>
            <p:nvPr/>
          </p:nvSpPr>
          <p:spPr>
            <a:xfrm rot="-5400000">
              <a:off x="685808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46" name="tx146"/>
            <p:cNvSpPr/>
            <p:nvPr/>
          </p:nvSpPr>
          <p:spPr>
            <a:xfrm rot="-5400000">
              <a:off x="7124611"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7" name="tx147"/>
            <p:cNvSpPr/>
            <p:nvPr/>
          </p:nvSpPr>
          <p:spPr>
            <a:xfrm rot="-5400000">
              <a:off x="739114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8" name="tx148"/>
            <p:cNvSpPr/>
            <p:nvPr/>
          </p:nvSpPr>
          <p:spPr>
            <a:xfrm rot="-5400000">
              <a:off x="765767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9" name="tx149"/>
            <p:cNvSpPr/>
            <p:nvPr/>
          </p:nvSpPr>
          <p:spPr>
            <a:xfrm rot="-5400000">
              <a:off x="7924202" y="44623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50" name="tx150"/>
            <p:cNvSpPr/>
            <p:nvPr/>
          </p:nvSpPr>
          <p:spPr>
            <a:xfrm rot="-5400000">
              <a:off x="-639342" y="2928333"/>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51" name="tx151"/>
            <p:cNvSpPr/>
            <p:nvPr/>
          </p:nvSpPr>
          <p:spPr>
            <a:xfrm rot="5400000">
              <a:off x="8365930" y="2928333"/>
              <a:ext cx="11777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 Coverage (%)</a:t>
              </a:r>
            </a:p>
          </p:txBody>
        </p:sp>
        <p:sp>
          <p:nvSpPr>
            <p:cNvPr id="152" name="pl152"/>
            <p:cNvSpPr/>
            <p:nvPr/>
          </p:nvSpPr>
          <p:spPr>
            <a:xfrm>
              <a:off x="3035746" y="5150607"/>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3" name="pl153"/>
            <p:cNvSpPr/>
            <p:nvPr/>
          </p:nvSpPr>
          <p:spPr>
            <a:xfrm>
              <a:off x="3751453" y="5150607"/>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4" name="tx154"/>
            <p:cNvSpPr/>
            <p:nvPr/>
          </p:nvSpPr>
          <p:spPr>
            <a:xfrm>
              <a:off x="3302845"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a:t>
              </a:r>
            </a:p>
          </p:txBody>
        </p:sp>
        <p:sp>
          <p:nvSpPr>
            <p:cNvPr id="155" name="tx155"/>
            <p:cNvSpPr/>
            <p:nvPr/>
          </p:nvSpPr>
          <p:spPr>
            <a:xfrm>
              <a:off x="4018552" y="5100589"/>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56" name="rc156"/>
            <p:cNvSpPr/>
            <p:nvPr/>
          </p:nvSpPr>
          <p:spPr>
            <a:xfrm>
              <a:off x="4662982" y="5049879"/>
              <a:ext cx="201456" cy="201456"/>
            </a:xfrm>
            <a:prstGeom prst="rect">
              <a:avLst/>
            </a:prstGeom>
            <a:solidFill>
              <a:srgbClr val="B3B3B3">
                <a:alpha val="100000"/>
              </a:srgbClr>
            </a:solidFill>
          </p:spPr>
          <p:txBody>
            <a:bodyPr/>
            <a:lstStyle/>
            <a:p/>
          </p:txBody>
        </p:sp>
        <p:sp>
          <p:nvSpPr>
            <p:cNvPr id="157" name="rc157"/>
            <p:cNvSpPr/>
            <p:nvPr/>
          </p:nvSpPr>
          <p:spPr>
            <a:xfrm>
              <a:off x="5565318" y="5049879"/>
              <a:ext cx="201456" cy="201456"/>
            </a:xfrm>
            <a:prstGeom prst="rect">
              <a:avLst/>
            </a:prstGeom>
            <a:solidFill>
              <a:srgbClr val="1CABE2">
                <a:alpha val="100000"/>
              </a:srgbClr>
            </a:solidFill>
          </p:spPr>
          <p:txBody>
            <a:bodyPr/>
            <a:lstStyle/>
            <a:p/>
          </p:txBody>
        </p:sp>
        <p:sp>
          <p:nvSpPr>
            <p:cNvPr id="158" name="tx158"/>
            <p:cNvSpPr/>
            <p:nvPr/>
          </p:nvSpPr>
          <p:spPr>
            <a:xfrm>
              <a:off x="4943027" y="5100589"/>
              <a:ext cx="54370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a:t>
              </a:r>
            </a:p>
          </p:txBody>
        </p:sp>
        <p:sp>
          <p:nvSpPr>
            <p:cNvPr id="159" name="tx159"/>
            <p:cNvSpPr/>
            <p:nvPr/>
          </p:nvSpPr>
          <p:spPr>
            <a:xfrm>
              <a:off x="5845363" y="5100589"/>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60" name="tx160"/>
            <p:cNvSpPr/>
            <p:nvPr/>
          </p:nvSpPr>
          <p:spPr>
            <a:xfrm>
              <a:off x="951297" y="1437626"/>
              <a:ext cx="72327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DTP, AFRO, 2000-2025</a:t>
              </a:r>
            </a:p>
          </p:txBody>
        </p:sp>
        <p:sp>
          <p:nvSpPr>
            <p:cNvPr id="161" name="pl161"/>
            <p:cNvSpPr/>
            <p:nvPr/>
          </p:nvSpPr>
          <p:spPr>
            <a:xfrm>
              <a:off x="2178208"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941715"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705223"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468730" y="5469102"/>
              <a:ext cx="0" cy="526384"/>
            </a:xfrm>
            <a:custGeom>
              <a:avLst/>
              <a:pathLst>
                <a:path w="0" h="526384">
                  <a:moveTo>
                    <a:pt x="0" y="52638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297" y="589679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6" name="pl166"/>
            <p:cNvSpPr/>
            <p:nvPr/>
          </p:nvSpPr>
          <p:spPr>
            <a:xfrm>
              <a:off x="951297" y="57322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7" name="pl167"/>
            <p:cNvSpPr/>
            <p:nvPr/>
          </p:nvSpPr>
          <p:spPr>
            <a:xfrm>
              <a:off x="951297" y="556779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8" name="pl168"/>
            <p:cNvSpPr/>
            <p:nvPr/>
          </p:nvSpPr>
          <p:spPr>
            <a:xfrm>
              <a:off x="129645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059961"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823469"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586976"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350484" y="5469102"/>
              <a:ext cx="0" cy="526384"/>
            </a:xfrm>
            <a:custGeom>
              <a:avLst/>
              <a:pathLst>
                <a:path w="0" h="526384">
                  <a:moveTo>
                    <a:pt x="0" y="526384"/>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454" y="5830992"/>
              <a:ext cx="4300922" cy="131596"/>
            </a:xfrm>
            <a:prstGeom prst="rect">
              <a:avLst/>
            </a:prstGeom>
            <a:solidFill>
              <a:srgbClr val="1CABE2">
                <a:alpha val="100000"/>
              </a:srgbClr>
            </a:solidFill>
          </p:spPr>
          <p:txBody>
            <a:bodyPr/>
            <a:lstStyle/>
            <a:p/>
          </p:txBody>
        </p:sp>
        <p:sp>
          <p:nvSpPr>
            <p:cNvPr id="174" name="rc174"/>
            <p:cNvSpPr/>
            <p:nvPr/>
          </p:nvSpPr>
          <p:spPr>
            <a:xfrm>
              <a:off x="1296454" y="5666496"/>
              <a:ext cx="4724076" cy="131596"/>
            </a:xfrm>
            <a:prstGeom prst="rect">
              <a:avLst/>
            </a:prstGeom>
            <a:solidFill>
              <a:srgbClr val="1CABE2">
                <a:alpha val="100000"/>
              </a:srgbClr>
            </a:solidFill>
          </p:spPr>
          <p:txBody>
            <a:bodyPr/>
            <a:lstStyle/>
            <a:p/>
          </p:txBody>
        </p:sp>
        <p:sp>
          <p:nvSpPr>
            <p:cNvPr id="175" name="rc175"/>
            <p:cNvSpPr/>
            <p:nvPr/>
          </p:nvSpPr>
          <p:spPr>
            <a:xfrm>
              <a:off x="1296454" y="5502001"/>
              <a:ext cx="4675171" cy="131596"/>
            </a:xfrm>
            <a:prstGeom prst="rect">
              <a:avLst/>
            </a:prstGeom>
            <a:solidFill>
              <a:srgbClr val="1CABE2">
                <a:alpha val="100000"/>
              </a:srgbClr>
            </a:solidFill>
          </p:spPr>
          <p:txBody>
            <a:bodyPr/>
            <a:lstStyle/>
            <a:p/>
          </p:txBody>
        </p:sp>
        <p:sp>
          <p:nvSpPr>
            <p:cNvPr id="176" name="rc176"/>
            <p:cNvSpPr/>
            <p:nvPr/>
          </p:nvSpPr>
          <p:spPr>
            <a:xfrm>
              <a:off x="5597376" y="5830992"/>
              <a:ext cx="1640189" cy="131596"/>
            </a:xfrm>
            <a:prstGeom prst="rect">
              <a:avLst/>
            </a:prstGeom>
            <a:solidFill>
              <a:srgbClr val="B3B3B3">
                <a:alpha val="100000"/>
              </a:srgbClr>
            </a:solidFill>
          </p:spPr>
          <p:txBody>
            <a:bodyPr/>
            <a:lstStyle/>
            <a:p/>
          </p:txBody>
        </p:sp>
        <p:sp>
          <p:nvSpPr>
            <p:cNvPr id="177" name="rc177"/>
            <p:cNvSpPr/>
            <p:nvPr/>
          </p:nvSpPr>
          <p:spPr>
            <a:xfrm>
              <a:off x="6020531" y="5666496"/>
              <a:ext cx="2179058" cy="131596"/>
            </a:xfrm>
            <a:prstGeom prst="rect">
              <a:avLst/>
            </a:prstGeom>
            <a:solidFill>
              <a:srgbClr val="B3B3B3">
                <a:alpha val="100000"/>
              </a:srgbClr>
            </a:solidFill>
          </p:spPr>
          <p:txBody>
            <a:bodyPr/>
            <a:lstStyle/>
            <a:p/>
          </p:txBody>
        </p:sp>
        <p:sp>
          <p:nvSpPr>
            <p:cNvPr id="178" name="rc178"/>
            <p:cNvSpPr/>
            <p:nvPr/>
          </p:nvSpPr>
          <p:spPr>
            <a:xfrm>
              <a:off x="5971626" y="5502001"/>
              <a:ext cx="2138547" cy="131596"/>
            </a:xfrm>
            <a:prstGeom prst="rect">
              <a:avLst/>
            </a:prstGeom>
            <a:solidFill>
              <a:srgbClr val="B3B3B3">
                <a:alpha val="100000"/>
              </a:srgbClr>
            </a:solidFill>
          </p:spPr>
          <p:txBody>
            <a:bodyPr/>
            <a:lstStyle/>
            <a:p/>
          </p:txBody>
        </p:sp>
        <p:sp>
          <p:nvSpPr>
            <p:cNvPr id="179" name="tx179"/>
            <p:cNvSpPr/>
            <p:nvPr/>
          </p:nvSpPr>
          <p:spPr>
            <a:xfrm>
              <a:off x="3109593" y="585797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6.1</a:t>
              </a:r>
            </a:p>
          </p:txBody>
        </p:sp>
        <p:sp>
          <p:nvSpPr>
            <p:cNvPr id="180" name="tx180"/>
            <p:cNvSpPr/>
            <p:nvPr/>
          </p:nvSpPr>
          <p:spPr>
            <a:xfrm>
              <a:off x="3321170" y="5693478"/>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6.7</a:t>
              </a:r>
            </a:p>
          </p:txBody>
        </p:sp>
        <p:sp>
          <p:nvSpPr>
            <p:cNvPr id="181" name="tx181"/>
            <p:cNvSpPr/>
            <p:nvPr/>
          </p:nvSpPr>
          <p:spPr>
            <a:xfrm>
              <a:off x="3296718" y="5528983"/>
              <a:ext cx="67464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Zero-dose 6.6</a:t>
              </a:r>
            </a:p>
          </p:txBody>
        </p:sp>
        <p:sp>
          <p:nvSpPr>
            <p:cNvPr id="182" name="tx182"/>
            <p:cNvSpPr/>
            <p:nvPr/>
          </p:nvSpPr>
          <p:spPr>
            <a:xfrm>
              <a:off x="6116314" y="5857973"/>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2.3</a:t>
              </a:r>
            </a:p>
          </p:txBody>
        </p:sp>
        <p:sp>
          <p:nvSpPr>
            <p:cNvPr id="183" name="tx183"/>
            <p:cNvSpPr/>
            <p:nvPr/>
          </p:nvSpPr>
          <p:spPr>
            <a:xfrm>
              <a:off x="6808902" y="5693478"/>
              <a:ext cx="60231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3.1</a:t>
              </a:r>
            </a:p>
          </p:txBody>
        </p:sp>
        <p:sp>
          <p:nvSpPr>
            <p:cNvPr id="184" name="tx184"/>
            <p:cNvSpPr/>
            <p:nvPr/>
          </p:nvSpPr>
          <p:spPr>
            <a:xfrm>
              <a:off x="6784913" y="5528983"/>
              <a:ext cx="5119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Drop-out 3</a:t>
              </a:r>
            </a:p>
          </p:txBody>
        </p:sp>
        <p:sp>
          <p:nvSpPr>
            <p:cNvPr id="185" name="tx185"/>
            <p:cNvSpPr/>
            <p:nvPr/>
          </p:nvSpPr>
          <p:spPr>
            <a:xfrm>
              <a:off x="7290290" y="585152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8.4</a:t>
              </a:r>
            </a:p>
          </p:txBody>
        </p:sp>
        <p:sp>
          <p:nvSpPr>
            <p:cNvPr id="186" name="tx186"/>
            <p:cNvSpPr/>
            <p:nvPr/>
          </p:nvSpPr>
          <p:spPr>
            <a:xfrm>
              <a:off x="8252313" y="5687032"/>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9.8</a:t>
              </a:r>
            </a:p>
          </p:txBody>
        </p:sp>
        <p:sp>
          <p:nvSpPr>
            <p:cNvPr id="187" name="tx187"/>
            <p:cNvSpPr/>
            <p:nvPr/>
          </p:nvSpPr>
          <p:spPr>
            <a:xfrm>
              <a:off x="8162898" y="552253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9.7</a:t>
              </a:r>
            </a:p>
          </p:txBody>
        </p:sp>
        <p:sp>
          <p:nvSpPr>
            <p:cNvPr id="188" name="tx188"/>
            <p:cNvSpPr/>
            <p:nvPr/>
          </p:nvSpPr>
          <p:spPr>
            <a:xfrm>
              <a:off x="577771" y="584677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9" name="tx189"/>
            <p:cNvSpPr/>
            <p:nvPr/>
          </p:nvSpPr>
          <p:spPr>
            <a:xfrm>
              <a:off x="577771" y="5682277"/>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0" name="tx190"/>
            <p:cNvSpPr/>
            <p:nvPr/>
          </p:nvSpPr>
          <p:spPr>
            <a:xfrm>
              <a:off x="577771" y="551778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1" name="tx191"/>
            <p:cNvSpPr/>
            <p:nvPr/>
          </p:nvSpPr>
          <p:spPr>
            <a:xfrm>
              <a:off x="1121666"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0.0 M</a:t>
              </a:r>
            </a:p>
          </p:txBody>
        </p:sp>
        <p:sp>
          <p:nvSpPr>
            <p:cNvPr id="192" name="tx192"/>
            <p:cNvSpPr/>
            <p:nvPr/>
          </p:nvSpPr>
          <p:spPr>
            <a:xfrm>
              <a:off x="2885174"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 M</a:t>
              </a:r>
            </a:p>
          </p:txBody>
        </p:sp>
        <p:sp>
          <p:nvSpPr>
            <p:cNvPr id="193" name="tx193"/>
            <p:cNvSpPr/>
            <p:nvPr/>
          </p:nvSpPr>
          <p:spPr>
            <a:xfrm>
              <a:off x="4648681"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 M</a:t>
              </a:r>
            </a:p>
          </p:txBody>
        </p:sp>
        <p:sp>
          <p:nvSpPr>
            <p:cNvPr id="194" name="tx194"/>
            <p:cNvSpPr/>
            <p:nvPr/>
          </p:nvSpPr>
          <p:spPr>
            <a:xfrm>
              <a:off x="6412189" y="6058117"/>
              <a:ext cx="34957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 M</a:t>
              </a:r>
            </a:p>
          </p:txBody>
        </p:sp>
        <p:sp>
          <p:nvSpPr>
            <p:cNvPr id="195" name="tx195"/>
            <p:cNvSpPr/>
            <p:nvPr/>
          </p:nvSpPr>
          <p:spPr>
            <a:xfrm>
              <a:off x="8136834" y="6058117"/>
              <a:ext cx="42729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 M</a:t>
              </a:r>
            </a:p>
          </p:txBody>
        </p:sp>
        <p:sp>
          <p:nvSpPr>
            <p:cNvPr id="196" name="tx196"/>
            <p:cNvSpPr/>
            <p:nvPr/>
          </p:nvSpPr>
          <p:spPr>
            <a:xfrm>
              <a:off x="3645164"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197" name="tx197"/>
            <p:cNvSpPr/>
            <p:nvPr/>
          </p:nvSpPr>
          <p:spPr>
            <a:xfrm>
              <a:off x="4382763"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6005183"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2025, DTP1 coverage remained constant at 83%. The number of children missing out on any vaccination (zero-dose children) improved from 6,697,000 in 2024 to 6,628,000 in 2025.
DTP3 coverage remained relatively constant within 1% at 76% in 2025, leaving 9,659,000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83% and DTP3 was 76%, leaving 9.7 million children un- or under-vaccinated, including 6.6 million zero-dose and 3 million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4115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0003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5891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1779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705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294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8835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4723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758114"/>
              <a:ext cx="239877" cy="453598"/>
            </a:xfrm>
            <a:prstGeom prst="rect">
              <a:avLst/>
            </a:prstGeom>
            <a:solidFill>
              <a:srgbClr val="80BD41">
                <a:alpha val="100000"/>
              </a:srgbClr>
            </a:solidFill>
          </p:spPr>
          <p:txBody>
            <a:bodyPr/>
            <a:lstStyle/>
            <a:p/>
          </p:txBody>
        </p:sp>
        <p:sp>
          <p:nvSpPr>
            <p:cNvPr id="26" name="rc26"/>
            <p:cNvSpPr/>
            <p:nvPr/>
          </p:nvSpPr>
          <p:spPr>
            <a:xfrm>
              <a:off x="1296454" y="3520237"/>
              <a:ext cx="239877" cy="237877"/>
            </a:xfrm>
            <a:prstGeom prst="rect">
              <a:avLst/>
            </a:prstGeom>
            <a:solidFill>
              <a:srgbClr val="1CABE2">
                <a:alpha val="100000"/>
              </a:srgbClr>
            </a:solidFill>
          </p:spPr>
          <p:txBody>
            <a:bodyPr/>
            <a:lstStyle/>
            <a:p/>
          </p:txBody>
        </p:sp>
        <p:sp>
          <p:nvSpPr>
            <p:cNvPr id="27" name="rc27"/>
            <p:cNvSpPr/>
            <p:nvPr/>
          </p:nvSpPr>
          <p:spPr>
            <a:xfrm>
              <a:off x="1562984" y="3744323"/>
              <a:ext cx="239877" cy="467389"/>
            </a:xfrm>
            <a:prstGeom prst="rect">
              <a:avLst/>
            </a:prstGeom>
            <a:solidFill>
              <a:srgbClr val="80BD41">
                <a:alpha val="100000"/>
              </a:srgbClr>
            </a:solidFill>
          </p:spPr>
          <p:txBody>
            <a:bodyPr/>
            <a:lstStyle/>
            <a:p/>
          </p:txBody>
        </p:sp>
        <p:sp>
          <p:nvSpPr>
            <p:cNvPr id="28" name="rc28"/>
            <p:cNvSpPr/>
            <p:nvPr/>
          </p:nvSpPr>
          <p:spPr>
            <a:xfrm>
              <a:off x="1562984" y="3504372"/>
              <a:ext cx="239877" cy="239950"/>
            </a:xfrm>
            <a:prstGeom prst="rect">
              <a:avLst/>
            </a:prstGeom>
            <a:solidFill>
              <a:srgbClr val="1CABE2">
                <a:alpha val="100000"/>
              </a:srgbClr>
            </a:solidFill>
          </p:spPr>
          <p:txBody>
            <a:bodyPr/>
            <a:lstStyle/>
            <a:p/>
          </p:txBody>
        </p:sp>
        <p:sp>
          <p:nvSpPr>
            <p:cNvPr id="29" name="rc29"/>
            <p:cNvSpPr/>
            <p:nvPr/>
          </p:nvSpPr>
          <p:spPr>
            <a:xfrm>
              <a:off x="1829515" y="3724023"/>
              <a:ext cx="239877" cy="487689"/>
            </a:xfrm>
            <a:prstGeom prst="rect">
              <a:avLst/>
            </a:prstGeom>
            <a:solidFill>
              <a:srgbClr val="80BD41">
                <a:alpha val="100000"/>
              </a:srgbClr>
            </a:solidFill>
          </p:spPr>
          <p:txBody>
            <a:bodyPr/>
            <a:lstStyle/>
            <a:p/>
          </p:txBody>
        </p:sp>
        <p:sp>
          <p:nvSpPr>
            <p:cNvPr id="30" name="rc30"/>
            <p:cNvSpPr/>
            <p:nvPr/>
          </p:nvSpPr>
          <p:spPr>
            <a:xfrm>
              <a:off x="1829515" y="3489290"/>
              <a:ext cx="239877" cy="234732"/>
            </a:xfrm>
            <a:prstGeom prst="rect">
              <a:avLst/>
            </a:prstGeom>
            <a:solidFill>
              <a:srgbClr val="1CABE2">
                <a:alpha val="100000"/>
              </a:srgbClr>
            </a:solidFill>
          </p:spPr>
          <p:txBody>
            <a:bodyPr/>
            <a:lstStyle/>
            <a:p/>
          </p:txBody>
        </p:sp>
        <p:sp>
          <p:nvSpPr>
            <p:cNvPr id="31" name="rc31"/>
            <p:cNvSpPr/>
            <p:nvPr/>
          </p:nvSpPr>
          <p:spPr>
            <a:xfrm>
              <a:off x="2096045" y="3696538"/>
              <a:ext cx="239877" cy="515174"/>
            </a:xfrm>
            <a:prstGeom prst="rect">
              <a:avLst/>
            </a:prstGeom>
            <a:solidFill>
              <a:srgbClr val="80BD41">
                <a:alpha val="100000"/>
              </a:srgbClr>
            </a:solidFill>
          </p:spPr>
          <p:txBody>
            <a:bodyPr/>
            <a:lstStyle/>
            <a:p/>
          </p:txBody>
        </p:sp>
        <p:sp>
          <p:nvSpPr>
            <p:cNvPr id="32" name="rc32"/>
            <p:cNvSpPr/>
            <p:nvPr/>
          </p:nvSpPr>
          <p:spPr>
            <a:xfrm>
              <a:off x="2096045" y="3471842"/>
              <a:ext cx="239877" cy="224695"/>
            </a:xfrm>
            <a:prstGeom prst="rect">
              <a:avLst/>
            </a:prstGeom>
            <a:solidFill>
              <a:srgbClr val="1CABE2">
                <a:alpha val="100000"/>
              </a:srgbClr>
            </a:solidFill>
          </p:spPr>
          <p:txBody>
            <a:bodyPr/>
            <a:lstStyle/>
            <a:p/>
          </p:txBody>
        </p:sp>
        <p:sp>
          <p:nvSpPr>
            <p:cNvPr id="33" name="rc33"/>
            <p:cNvSpPr/>
            <p:nvPr/>
          </p:nvSpPr>
          <p:spPr>
            <a:xfrm>
              <a:off x="2362575" y="3666554"/>
              <a:ext cx="239877" cy="545158"/>
            </a:xfrm>
            <a:prstGeom prst="rect">
              <a:avLst/>
            </a:prstGeom>
            <a:solidFill>
              <a:srgbClr val="80BD41">
                <a:alpha val="100000"/>
              </a:srgbClr>
            </a:solidFill>
          </p:spPr>
          <p:txBody>
            <a:bodyPr/>
            <a:lstStyle/>
            <a:p/>
          </p:txBody>
        </p:sp>
        <p:sp>
          <p:nvSpPr>
            <p:cNvPr id="34" name="rc34"/>
            <p:cNvSpPr/>
            <p:nvPr/>
          </p:nvSpPr>
          <p:spPr>
            <a:xfrm>
              <a:off x="2362575" y="3452692"/>
              <a:ext cx="239877" cy="213861"/>
            </a:xfrm>
            <a:prstGeom prst="rect">
              <a:avLst/>
            </a:prstGeom>
            <a:solidFill>
              <a:srgbClr val="1CABE2">
                <a:alpha val="100000"/>
              </a:srgbClr>
            </a:solidFill>
          </p:spPr>
          <p:txBody>
            <a:bodyPr/>
            <a:lstStyle/>
            <a:p/>
          </p:txBody>
        </p:sp>
        <p:sp>
          <p:nvSpPr>
            <p:cNvPr id="35" name="rc35"/>
            <p:cNvSpPr/>
            <p:nvPr/>
          </p:nvSpPr>
          <p:spPr>
            <a:xfrm>
              <a:off x="2629106" y="3640724"/>
              <a:ext cx="239877" cy="570988"/>
            </a:xfrm>
            <a:prstGeom prst="rect">
              <a:avLst/>
            </a:prstGeom>
            <a:solidFill>
              <a:srgbClr val="80BD41">
                <a:alpha val="100000"/>
              </a:srgbClr>
            </a:solidFill>
          </p:spPr>
          <p:txBody>
            <a:bodyPr/>
            <a:lstStyle/>
            <a:p/>
          </p:txBody>
        </p:sp>
        <p:sp>
          <p:nvSpPr>
            <p:cNvPr id="36" name="rc36"/>
            <p:cNvSpPr/>
            <p:nvPr/>
          </p:nvSpPr>
          <p:spPr>
            <a:xfrm>
              <a:off x="2629106" y="3432164"/>
              <a:ext cx="239877" cy="208560"/>
            </a:xfrm>
            <a:prstGeom prst="rect">
              <a:avLst/>
            </a:prstGeom>
            <a:solidFill>
              <a:srgbClr val="1CABE2">
                <a:alpha val="100000"/>
              </a:srgbClr>
            </a:solidFill>
          </p:spPr>
          <p:txBody>
            <a:bodyPr/>
            <a:lstStyle/>
            <a:p/>
          </p:txBody>
        </p:sp>
        <p:sp>
          <p:nvSpPr>
            <p:cNvPr id="37" name="rc37"/>
            <p:cNvSpPr/>
            <p:nvPr/>
          </p:nvSpPr>
          <p:spPr>
            <a:xfrm>
              <a:off x="2895636" y="3608405"/>
              <a:ext cx="239877" cy="603307"/>
            </a:xfrm>
            <a:prstGeom prst="rect">
              <a:avLst/>
            </a:prstGeom>
            <a:solidFill>
              <a:srgbClr val="80BD41">
                <a:alpha val="100000"/>
              </a:srgbClr>
            </a:solidFill>
          </p:spPr>
          <p:txBody>
            <a:bodyPr/>
            <a:lstStyle/>
            <a:p/>
          </p:txBody>
        </p:sp>
        <p:sp>
          <p:nvSpPr>
            <p:cNvPr id="38" name="rc38"/>
            <p:cNvSpPr/>
            <p:nvPr/>
          </p:nvSpPr>
          <p:spPr>
            <a:xfrm>
              <a:off x="2895636" y="3413246"/>
              <a:ext cx="239877" cy="195159"/>
            </a:xfrm>
            <a:prstGeom prst="rect">
              <a:avLst/>
            </a:prstGeom>
            <a:solidFill>
              <a:srgbClr val="1CABE2">
                <a:alpha val="100000"/>
              </a:srgbClr>
            </a:solidFill>
          </p:spPr>
          <p:txBody>
            <a:bodyPr/>
            <a:lstStyle/>
            <a:p/>
          </p:txBody>
        </p:sp>
        <p:sp>
          <p:nvSpPr>
            <p:cNvPr id="39" name="rc39"/>
            <p:cNvSpPr/>
            <p:nvPr/>
          </p:nvSpPr>
          <p:spPr>
            <a:xfrm>
              <a:off x="3162166" y="3582752"/>
              <a:ext cx="239877" cy="628960"/>
            </a:xfrm>
            <a:prstGeom prst="rect">
              <a:avLst/>
            </a:prstGeom>
            <a:solidFill>
              <a:srgbClr val="80BD41">
                <a:alpha val="100000"/>
              </a:srgbClr>
            </a:solidFill>
          </p:spPr>
          <p:txBody>
            <a:bodyPr/>
            <a:lstStyle/>
            <a:p/>
          </p:txBody>
        </p:sp>
        <p:sp>
          <p:nvSpPr>
            <p:cNvPr id="40" name="rc40"/>
            <p:cNvSpPr/>
            <p:nvPr/>
          </p:nvSpPr>
          <p:spPr>
            <a:xfrm>
              <a:off x="3162166" y="3395692"/>
              <a:ext cx="239877" cy="187059"/>
            </a:xfrm>
            <a:prstGeom prst="rect">
              <a:avLst/>
            </a:prstGeom>
            <a:solidFill>
              <a:srgbClr val="1CABE2">
                <a:alpha val="100000"/>
              </a:srgbClr>
            </a:solidFill>
          </p:spPr>
          <p:txBody>
            <a:bodyPr/>
            <a:lstStyle/>
            <a:p/>
          </p:txBody>
        </p:sp>
        <p:sp>
          <p:nvSpPr>
            <p:cNvPr id="41" name="rc41"/>
            <p:cNvSpPr/>
            <p:nvPr/>
          </p:nvSpPr>
          <p:spPr>
            <a:xfrm>
              <a:off x="3428696" y="3546742"/>
              <a:ext cx="239877" cy="664970"/>
            </a:xfrm>
            <a:prstGeom prst="rect">
              <a:avLst/>
            </a:prstGeom>
            <a:solidFill>
              <a:srgbClr val="80BD41">
                <a:alpha val="100000"/>
              </a:srgbClr>
            </a:solidFill>
          </p:spPr>
          <p:txBody>
            <a:bodyPr/>
            <a:lstStyle/>
            <a:p/>
          </p:txBody>
        </p:sp>
        <p:sp>
          <p:nvSpPr>
            <p:cNvPr id="42" name="rc42"/>
            <p:cNvSpPr/>
            <p:nvPr/>
          </p:nvSpPr>
          <p:spPr>
            <a:xfrm>
              <a:off x="3428696" y="3375158"/>
              <a:ext cx="239877" cy="171584"/>
            </a:xfrm>
            <a:prstGeom prst="rect">
              <a:avLst/>
            </a:prstGeom>
            <a:solidFill>
              <a:srgbClr val="1CABE2">
                <a:alpha val="100000"/>
              </a:srgbClr>
            </a:solidFill>
          </p:spPr>
          <p:txBody>
            <a:bodyPr/>
            <a:lstStyle/>
            <a:p/>
          </p:txBody>
        </p:sp>
        <p:sp>
          <p:nvSpPr>
            <p:cNvPr id="43" name="rc43"/>
            <p:cNvSpPr/>
            <p:nvPr/>
          </p:nvSpPr>
          <p:spPr>
            <a:xfrm>
              <a:off x="3695227" y="3509565"/>
              <a:ext cx="239877" cy="702147"/>
            </a:xfrm>
            <a:prstGeom prst="rect">
              <a:avLst/>
            </a:prstGeom>
            <a:solidFill>
              <a:srgbClr val="80BD41">
                <a:alpha val="100000"/>
              </a:srgbClr>
            </a:solidFill>
          </p:spPr>
          <p:txBody>
            <a:bodyPr/>
            <a:lstStyle/>
            <a:p/>
          </p:txBody>
        </p:sp>
        <p:sp>
          <p:nvSpPr>
            <p:cNvPr id="44" name="rc44"/>
            <p:cNvSpPr/>
            <p:nvPr/>
          </p:nvSpPr>
          <p:spPr>
            <a:xfrm>
              <a:off x="3695227" y="3359493"/>
              <a:ext cx="239877" cy="150071"/>
            </a:xfrm>
            <a:prstGeom prst="rect">
              <a:avLst/>
            </a:prstGeom>
            <a:solidFill>
              <a:srgbClr val="1CABE2">
                <a:alpha val="100000"/>
              </a:srgbClr>
            </a:solidFill>
          </p:spPr>
          <p:txBody>
            <a:bodyPr/>
            <a:lstStyle/>
            <a:p/>
          </p:txBody>
        </p:sp>
        <p:sp>
          <p:nvSpPr>
            <p:cNvPr id="45" name="rc45"/>
            <p:cNvSpPr/>
            <p:nvPr/>
          </p:nvSpPr>
          <p:spPr>
            <a:xfrm>
              <a:off x="3961757" y="3520412"/>
              <a:ext cx="239877" cy="691299"/>
            </a:xfrm>
            <a:prstGeom prst="rect">
              <a:avLst/>
            </a:prstGeom>
            <a:solidFill>
              <a:srgbClr val="80BD41">
                <a:alpha val="100000"/>
              </a:srgbClr>
            </a:solidFill>
          </p:spPr>
          <p:txBody>
            <a:bodyPr/>
            <a:lstStyle/>
            <a:p/>
          </p:txBody>
        </p:sp>
        <p:sp>
          <p:nvSpPr>
            <p:cNvPr id="46" name="rc46"/>
            <p:cNvSpPr/>
            <p:nvPr/>
          </p:nvSpPr>
          <p:spPr>
            <a:xfrm>
              <a:off x="3961757" y="3342205"/>
              <a:ext cx="239877" cy="178206"/>
            </a:xfrm>
            <a:prstGeom prst="rect">
              <a:avLst/>
            </a:prstGeom>
            <a:solidFill>
              <a:srgbClr val="1CABE2">
                <a:alpha val="100000"/>
              </a:srgbClr>
            </a:solidFill>
          </p:spPr>
          <p:txBody>
            <a:bodyPr/>
            <a:lstStyle/>
            <a:p/>
          </p:txBody>
        </p:sp>
        <p:sp>
          <p:nvSpPr>
            <p:cNvPr id="47" name="rc47"/>
            <p:cNvSpPr/>
            <p:nvPr/>
          </p:nvSpPr>
          <p:spPr>
            <a:xfrm>
              <a:off x="4228287" y="3498146"/>
              <a:ext cx="239877" cy="713566"/>
            </a:xfrm>
            <a:prstGeom prst="rect">
              <a:avLst/>
            </a:prstGeom>
            <a:solidFill>
              <a:srgbClr val="80BD41">
                <a:alpha val="100000"/>
              </a:srgbClr>
            </a:solidFill>
          </p:spPr>
          <p:txBody>
            <a:bodyPr/>
            <a:lstStyle/>
            <a:p/>
          </p:txBody>
        </p:sp>
        <p:sp>
          <p:nvSpPr>
            <p:cNvPr id="48" name="rc48"/>
            <p:cNvSpPr/>
            <p:nvPr/>
          </p:nvSpPr>
          <p:spPr>
            <a:xfrm>
              <a:off x="4228287" y="3315859"/>
              <a:ext cx="239877" cy="182286"/>
            </a:xfrm>
            <a:prstGeom prst="rect">
              <a:avLst/>
            </a:prstGeom>
            <a:solidFill>
              <a:srgbClr val="1CABE2">
                <a:alpha val="100000"/>
              </a:srgbClr>
            </a:solidFill>
          </p:spPr>
          <p:txBody>
            <a:bodyPr/>
            <a:lstStyle/>
            <a:p/>
          </p:txBody>
        </p:sp>
        <p:sp>
          <p:nvSpPr>
            <p:cNvPr id="49" name="rc49"/>
            <p:cNvSpPr/>
            <p:nvPr/>
          </p:nvSpPr>
          <p:spPr>
            <a:xfrm>
              <a:off x="4494818" y="3498385"/>
              <a:ext cx="239877" cy="713327"/>
            </a:xfrm>
            <a:prstGeom prst="rect">
              <a:avLst/>
            </a:prstGeom>
            <a:solidFill>
              <a:srgbClr val="80BD41">
                <a:alpha val="100000"/>
              </a:srgbClr>
            </a:solidFill>
          </p:spPr>
          <p:txBody>
            <a:bodyPr/>
            <a:lstStyle/>
            <a:p/>
          </p:txBody>
        </p:sp>
        <p:sp>
          <p:nvSpPr>
            <p:cNvPr id="50" name="rc50"/>
            <p:cNvSpPr/>
            <p:nvPr/>
          </p:nvSpPr>
          <p:spPr>
            <a:xfrm>
              <a:off x="4494818" y="3300851"/>
              <a:ext cx="239877" cy="197534"/>
            </a:xfrm>
            <a:prstGeom prst="rect">
              <a:avLst/>
            </a:prstGeom>
            <a:solidFill>
              <a:srgbClr val="1CABE2">
                <a:alpha val="100000"/>
              </a:srgbClr>
            </a:solidFill>
          </p:spPr>
          <p:txBody>
            <a:bodyPr/>
            <a:lstStyle/>
            <a:p/>
          </p:txBody>
        </p:sp>
        <p:sp>
          <p:nvSpPr>
            <p:cNvPr id="51" name="rc51"/>
            <p:cNvSpPr/>
            <p:nvPr/>
          </p:nvSpPr>
          <p:spPr>
            <a:xfrm>
              <a:off x="4761348" y="3504974"/>
              <a:ext cx="239877" cy="706738"/>
            </a:xfrm>
            <a:prstGeom prst="rect">
              <a:avLst/>
            </a:prstGeom>
            <a:solidFill>
              <a:srgbClr val="80BD41">
                <a:alpha val="100000"/>
              </a:srgbClr>
            </a:solidFill>
          </p:spPr>
          <p:txBody>
            <a:bodyPr/>
            <a:lstStyle/>
            <a:p/>
          </p:txBody>
        </p:sp>
        <p:sp>
          <p:nvSpPr>
            <p:cNvPr id="52" name="rc52"/>
            <p:cNvSpPr/>
            <p:nvPr/>
          </p:nvSpPr>
          <p:spPr>
            <a:xfrm>
              <a:off x="4761348" y="3288155"/>
              <a:ext cx="239877" cy="216818"/>
            </a:xfrm>
            <a:prstGeom prst="rect">
              <a:avLst/>
            </a:prstGeom>
            <a:solidFill>
              <a:srgbClr val="1CABE2">
                <a:alpha val="100000"/>
              </a:srgbClr>
            </a:solidFill>
          </p:spPr>
          <p:txBody>
            <a:bodyPr/>
            <a:lstStyle/>
            <a:p/>
          </p:txBody>
        </p:sp>
        <p:sp>
          <p:nvSpPr>
            <p:cNvPr id="53" name="rc53"/>
            <p:cNvSpPr/>
            <p:nvPr/>
          </p:nvSpPr>
          <p:spPr>
            <a:xfrm>
              <a:off x="5027878" y="3477167"/>
              <a:ext cx="239877" cy="734545"/>
            </a:xfrm>
            <a:prstGeom prst="rect">
              <a:avLst/>
            </a:prstGeom>
            <a:solidFill>
              <a:srgbClr val="80BD41">
                <a:alpha val="100000"/>
              </a:srgbClr>
            </a:solidFill>
          </p:spPr>
          <p:txBody>
            <a:bodyPr/>
            <a:lstStyle/>
            <a:p/>
          </p:txBody>
        </p:sp>
        <p:sp>
          <p:nvSpPr>
            <p:cNvPr id="54" name="rc54"/>
            <p:cNvSpPr/>
            <p:nvPr/>
          </p:nvSpPr>
          <p:spPr>
            <a:xfrm>
              <a:off x="5027878" y="3273746"/>
              <a:ext cx="239877" cy="203421"/>
            </a:xfrm>
            <a:prstGeom prst="rect">
              <a:avLst/>
            </a:prstGeom>
            <a:solidFill>
              <a:srgbClr val="1CABE2">
                <a:alpha val="100000"/>
              </a:srgbClr>
            </a:solidFill>
          </p:spPr>
          <p:txBody>
            <a:bodyPr/>
            <a:lstStyle/>
            <a:p/>
          </p:txBody>
        </p:sp>
        <p:sp>
          <p:nvSpPr>
            <p:cNvPr id="55" name="rc55"/>
            <p:cNvSpPr/>
            <p:nvPr/>
          </p:nvSpPr>
          <p:spPr>
            <a:xfrm>
              <a:off x="5294409" y="3468398"/>
              <a:ext cx="239877" cy="743314"/>
            </a:xfrm>
            <a:prstGeom prst="rect">
              <a:avLst/>
            </a:prstGeom>
            <a:solidFill>
              <a:srgbClr val="80BD41">
                <a:alpha val="100000"/>
              </a:srgbClr>
            </a:solidFill>
          </p:spPr>
          <p:txBody>
            <a:bodyPr/>
            <a:lstStyle/>
            <a:p/>
          </p:txBody>
        </p:sp>
        <p:sp>
          <p:nvSpPr>
            <p:cNvPr id="56" name="rc56"/>
            <p:cNvSpPr/>
            <p:nvPr/>
          </p:nvSpPr>
          <p:spPr>
            <a:xfrm>
              <a:off x="5294409" y="3263556"/>
              <a:ext cx="239877" cy="204842"/>
            </a:xfrm>
            <a:prstGeom prst="rect">
              <a:avLst/>
            </a:prstGeom>
            <a:solidFill>
              <a:srgbClr val="1CABE2">
                <a:alpha val="100000"/>
              </a:srgbClr>
            </a:solidFill>
          </p:spPr>
          <p:txBody>
            <a:bodyPr/>
            <a:lstStyle/>
            <a:p/>
          </p:txBody>
        </p:sp>
        <p:sp>
          <p:nvSpPr>
            <p:cNvPr id="57" name="rc57"/>
            <p:cNvSpPr/>
            <p:nvPr/>
          </p:nvSpPr>
          <p:spPr>
            <a:xfrm>
              <a:off x="5560939" y="3437651"/>
              <a:ext cx="239877" cy="774061"/>
            </a:xfrm>
            <a:prstGeom prst="rect">
              <a:avLst/>
            </a:prstGeom>
            <a:solidFill>
              <a:srgbClr val="80BD41">
                <a:alpha val="100000"/>
              </a:srgbClr>
            </a:solidFill>
          </p:spPr>
          <p:txBody>
            <a:bodyPr/>
            <a:lstStyle/>
            <a:p/>
          </p:txBody>
        </p:sp>
        <p:sp>
          <p:nvSpPr>
            <p:cNvPr id="58" name="rc58"/>
            <p:cNvSpPr/>
            <p:nvPr/>
          </p:nvSpPr>
          <p:spPr>
            <a:xfrm>
              <a:off x="5560939" y="3253659"/>
              <a:ext cx="239877" cy="183991"/>
            </a:xfrm>
            <a:prstGeom prst="rect">
              <a:avLst/>
            </a:prstGeom>
            <a:solidFill>
              <a:srgbClr val="1CABE2">
                <a:alpha val="100000"/>
              </a:srgbClr>
            </a:solidFill>
          </p:spPr>
          <p:txBody>
            <a:bodyPr/>
            <a:lstStyle/>
            <a:p/>
          </p:txBody>
        </p:sp>
        <p:sp>
          <p:nvSpPr>
            <p:cNvPr id="59" name="rc59"/>
            <p:cNvSpPr/>
            <p:nvPr/>
          </p:nvSpPr>
          <p:spPr>
            <a:xfrm>
              <a:off x="5827469" y="3426250"/>
              <a:ext cx="239877" cy="785461"/>
            </a:xfrm>
            <a:prstGeom prst="rect">
              <a:avLst/>
            </a:prstGeom>
            <a:solidFill>
              <a:srgbClr val="80BD41">
                <a:alpha val="100000"/>
              </a:srgbClr>
            </a:solidFill>
          </p:spPr>
          <p:txBody>
            <a:bodyPr/>
            <a:lstStyle/>
            <a:p/>
          </p:txBody>
        </p:sp>
        <p:sp>
          <p:nvSpPr>
            <p:cNvPr id="60" name="rc60"/>
            <p:cNvSpPr/>
            <p:nvPr/>
          </p:nvSpPr>
          <p:spPr>
            <a:xfrm>
              <a:off x="5827469" y="3242224"/>
              <a:ext cx="239877" cy="184026"/>
            </a:xfrm>
            <a:prstGeom prst="rect">
              <a:avLst/>
            </a:prstGeom>
            <a:solidFill>
              <a:srgbClr val="1CABE2">
                <a:alpha val="100000"/>
              </a:srgbClr>
            </a:solidFill>
          </p:spPr>
          <p:txBody>
            <a:bodyPr/>
            <a:lstStyle/>
            <a:p/>
          </p:txBody>
        </p:sp>
        <p:sp>
          <p:nvSpPr>
            <p:cNvPr id="61" name="rc61"/>
            <p:cNvSpPr/>
            <p:nvPr/>
          </p:nvSpPr>
          <p:spPr>
            <a:xfrm>
              <a:off x="6094000" y="3403391"/>
              <a:ext cx="239877" cy="808321"/>
            </a:xfrm>
            <a:prstGeom prst="rect">
              <a:avLst/>
            </a:prstGeom>
            <a:solidFill>
              <a:srgbClr val="80BD41">
                <a:alpha val="100000"/>
              </a:srgbClr>
            </a:solidFill>
          </p:spPr>
          <p:txBody>
            <a:bodyPr/>
            <a:lstStyle/>
            <a:p/>
          </p:txBody>
        </p:sp>
        <p:sp>
          <p:nvSpPr>
            <p:cNvPr id="62" name="rc62"/>
            <p:cNvSpPr/>
            <p:nvPr/>
          </p:nvSpPr>
          <p:spPr>
            <a:xfrm>
              <a:off x="6094000" y="3231084"/>
              <a:ext cx="239877" cy="172306"/>
            </a:xfrm>
            <a:prstGeom prst="rect">
              <a:avLst/>
            </a:prstGeom>
            <a:solidFill>
              <a:srgbClr val="1CABE2">
                <a:alpha val="100000"/>
              </a:srgbClr>
            </a:solidFill>
          </p:spPr>
          <p:txBody>
            <a:bodyPr/>
            <a:lstStyle/>
            <a:p/>
          </p:txBody>
        </p:sp>
        <p:sp>
          <p:nvSpPr>
            <p:cNvPr id="63" name="rc63"/>
            <p:cNvSpPr/>
            <p:nvPr/>
          </p:nvSpPr>
          <p:spPr>
            <a:xfrm>
              <a:off x="6360530" y="3385134"/>
              <a:ext cx="239877" cy="826578"/>
            </a:xfrm>
            <a:prstGeom prst="rect">
              <a:avLst/>
            </a:prstGeom>
            <a:solidFill>
              <a:srgbClr val="80BD41">
                <a:alpha val="100000"/>
              </a:srgbClr>
            </a:solidFill>
          </p:spPr>
          <p:txBody>
            <a:bodyPr/>
            <a:lstStyle/>
            <a:p/>
          </p:txBody>
        </p:sp>
        <p:sp>
          <p:nvSpPr>
            <p:cNvPr id="64" name="rc64"/>
            <p:cNvSpPr/>
            <p:nvPr/>
          </p:nvSpPr>
          <p:spPr>
            <a:xfrm>
              <a:off x="6360530" y="3220171"/>
              <a:ext cx="239877" cy="164962"/>
            </a:xfrm>
            <a:prstGeom prst="rect">
              <a:avLst/>
            </a:prstGeom>
            <a:solidFill>
              <a:srgbClr val="1CABE2">
                <a:alpha val="100000"/>
              </a:srgbClr>
            </a:solidFill>
          </p:spPr>
          <p:txBody>
            <a:bodyPr/>
            <a:lstStyle/>
            <a:p/>
          </p:txBody>
        </p:sp>
        <p:sp>
          <p:nvSpPr>
            <p:cNvPr id="65" name="rc65"/>
            <p:cNvSpPr/>
            <p:nvPr/>
          </p:nvSpPr>
          <p:spPr>
            <a:xfrm>
              <a:off x="6627060" y="3389657"/>
              <a:ext cx="239877" cy="822055"/>
            </a:xfrm>
            <a:prstGeom prst="rect">
              <a:avLst/>
            </a:prstGeom>
            <a:solidFill>
              <a:srgbClr val="80BD41">
                <a:alpha val="100000"/>
              </a:srgbClr>
            </a:solidFill>
          </p:spPr>
          <p:txBody>
            <a:bodyPr/>
            <a:lstStyle/>
            <a:p/>
          </p:txBody>
        </p:sp>
        <p:sp>
          <p:nvSpPr>
            <p:cNvPr id="66" name="rc66"/>
            <p:cNvSpPr/>
            <p:nvPr/>
          </p:nvSpPr>
          <p:spPr>
            <a:xfrm>
              <a:off x="6627060" y="3209133"/>
              <a:ext cx="239877" cy="180524"/>
            </a:xfrm>
            <a:prstGeom prst="rect">
              <a:avLst/>
            </a:prstGeom>
            <a:solidFill>
              <a:srgbClr val="1CABE2">
                <a:alpha val="100000"/>
              </a:srgbClr>
            </a:solidFill>
          </p:spPr>
          <p:txBody>
            <a:bodyPr/>
            <a:lstStyle/>
            <a:p/>
          </p:txBody>
        </p:sp>
        <p:sp>
          <p:nvSpPr>
            <p:cNvPr id="67" name="rc67"/>
            <p:cNvSpPr/>
            <p:nvPr/>
          </p:nvSpPr>
          <p:spPr>
            <a:xfrm>
              <a:off x="6893590" y="3406266"/>
              <a:ext cx="239877" cy="805446"/>
            </a:xfrm>
            <a:prstGeom prst="rect">
              <a:avLst/>
            </a:prstGeom>
            <a:solidFill>
              <a:srgbClr val="80BD41">
                <a:alpha val="100000"/>
              </a:srgbClr>
            </a:solidFill>
          </p:spPr>
          <p:txBody>
            <a:bodyPr/>
            <a:lstStyle/>
            <a:p/>
          </p:txBody>
        </p:sp>
        <p:sp>
          <p:nvSpPr>
            <p:cNvPr id="68" name="rc68"/>
            <p:cNvSpPr/>
            <p:nvPr/>
          </p:nvSpPr>
          <p:spPr>
            <a:xfrm>
              <a:off x="6893590" y="3193767"/>
              <a:ext cx="239877" cy="212498"/>
            </a:xfrm>
            <a:prstGeom prst="rect">
              <a:avLst/>
            </a:prstGeom>
            <a:solidFill>
              <a:srgbClr val="1CABE2">
                <a:alpha val="100000"/>
              </a:srgbClr>
            </a:solidFill>
          </p:spPr>
          <p:txBody>
            <a:bodyPr/>
            <a:lstStyle/>
            <a:p/>
          </p:txBody>
        </p:sp>
        <p:sp>
          <p:nvSpPr>
            <p:cNvPr id="69" name="rc69"/>
            <p:cNvSpPr/>
            <p:nvPr/>
          </p:nvSpPr>
          <p:spPr>
            <a:xfrm>
              <a:off x="7160121" y="3380233"/>
              <a:ext cx="239877" cy="831479"/>
            </a:xfrm>
            <a:prstGeom prst="rect">
              <a:avLst/>
            </a:prstGeom>
            <a:solidFill>
              <a:srgbClr val="80BD41">
                <a:alpha val="100000"/>
              </a:srgbClr>
            </a:solidFill>
          </p:spPr>
          <p:txBody>
            <a:bodyPr/>
            <a:lstStyle/>
            <a:p/>
          </p:txBody>
        </p:sp>
        <p:sp>
          <p:nvSpPr>
            <p:cNvPr id="70" name="rc70"/>
            <p:cNvSpPr/>
            <p:nvPr/>
          </p:nvSpPr>
          <p:spPr>
            <a:xfrm>
              <a:off x="7160121" y="3180032"/>
              <a:ext cx="239877" cy="200201"/>
            </a:xfrm>
            <a:prstGeom prst="rect">
              <a:avLst/>
            </a:prstGeom>
            <a:solidFill>
              <a:srgbClr val="1CABE2">
                <a:alpha val="100000"/>
              </a:srgbClr>
            </a:solidFill>
          </p:spPr>
          <p:txBody>
            <a:bodyPr/>
            <a:lstStyle/>
            <a:p/>
          </p:txBody>
        </p:sp>
        <p:sp>
          <p:nvSpPr>
            <p:cNvPr id="71" name="rc71"/>
            <p:cNvSpPr/>
            <p:nvPr/>
          </p:nvSpPr>
          <p:spPr>
            <a:xfrm>
              <a:off x="7426651" y="3342043"/>
              <a:ext cx="239877" cy="869669"/>
            </a:xfrm>
            <a:prstGeom prst="rect">
              <a:avLst/>
            </a:prstGeom>
            <a:solidFill>
              <a:srgbClr val="80BD41">
                <a:alpha val="100000"/>
              </a:srgbClr>
            </a:solidFill>
          </p:spPr>
          <p:txBody>
            <a:bodyPr/>
            <a:lstStyle/>
            <a:p/>
          </p:txBody>
        </p:sp>
        <p:sp>
          <p:nvSpPr>
            <p:cNvPr id="72" name="rc72"/>
            <p:cNvSpPr/>
            <p:nvPr/>
          </p:nvSpPr>
          <p:spPr>
            <a:xfrm>
              <a:off x="7426651" y="3164606"/>
              <a:ext cx="239877" cy="177437"/>
            </a:xfrm>
            <a:prstGeom prst="rect">
              <a:avLst/>
            </a:prstGeom>
            <a:solidFill>
              <a:srgbClr val="1CABE2">
                <a:alpha val="100000"/>
              </a:srgbClr>
            </a:solidFill>
          </p:spPr>
          <p:txBody>
            <a:bodyPr/>
            <a:lstStyle/>
            <a:p/>
          </p:txBody>
        </p:sp>
        <p:sp>
          <p:nvSpPr>
            <p:cNvPr id="73" name="rc73"/>
            <p:cNvSpPr/>
            <p:nvPr/>
          </p:nvSpPr>
          <p:spPr>
            <a:xfrm>
              <a:off x="7693181" y="3331089"/>
              <a:ext cx="239877" cy="880623"/>
            </a:xfrm>
            <a:prstGeom prst="rect">
              <a:avLst/>
            </a:prstGeom>
            <a:solidFill>
              <a:srgbClr val="80BD41">
                <a:alpha val="100000"/>
              </a:srgbClr>
            </a:solidFill>
          </p:spPr>
          <p:txBody>
            <a:bodyPr/>
            <a:lstStyle/>
            <a:p/>
          </p:txBody>
        </p:sp>
        <p:sp>
          <p:nvSpPr>
            <p:cNvPr id="74" name="rc74"/>
            <p:cNvSpPr/>
            <p:nvPr/>
          </p:nvSpPr>
          <p:spPr>
            <a:xfrm>
              <a:off x="7693181" y="3149896"/>
              <a:ext cx="239877" cy="181193"/>
            </a:xfrm>
            <a:prstGeom prst="rect">
              <a:avLst/>
            </a:prstGeom>
            <a:solidFill>
              <a:srgbClr val="1CABE2">
                <a:alpha val="100000"/>
              </a:srgbClr>
            </a:solidFill>
          </p:spPr>
          <p:txBody>
            <a:bodyPr/>
            <a:lstStyle/>
            <a:p/>
          </p:txBody>
        </p:sp>
        <p:sp>
          <p:nvSpPr>
            <p:cNvPr id="75" name="rc75"/>
            <p:cNvSpPr/>
            <p:nvPr/>
          </p:nvSpPr>
          <p:spPr>
            <a:xfrm>
              <a:off x="7959712" y="3316983"/>
              <a:ext cx="239877" cy="894729"/>
            </a:xfrm>
            <a:prstGeom prst="rect">
              <a:avLst/>
            </a:prstGeom>
            <a:solidFill>
              <a:srgbClr val="80BD41">
                <a:alpha val="100000"/>
              </a:srgbClr>
            </a:solidFill>
          </p:spPr>
          <p:txBody>
            <a:bodyPr/>
            <a:lstStyle/>
            <a:p/>
          </p:txBody>
        </p:sp>
        <p:sp>
          <p:nvSpPr>
            <p:cNvPr id="76" name="rc76"/>
            <p:cNvSpPr/>
            <p:nvPr/>
          </p:nvSpPr>
          <p:spPr>
            <a:xfrm>
              <a:off x="7959712" y="3137666"/>
              <a:ext cx="239877" cy="179317"/>
            </a:xfrm>
            <a:prstGeom prst="rect">
              <a:avLst/>
            </a:prstGeom>
            <a:solidFill>
              <a:srgbClr val="1CABE2">
                <a:alpha val="100000"/>
              </a:srgbClr>
            </a:solidFill>
          </p:spPr>
          <p:txBody>
            <a:bodyPr/>
            <a:lstStyle/>
            <a:p/>
          </p:txBody>
        </p:sp>
        <p:sp>
          <p:nvSpPr>
            <p:cNvPr id="77" name="pl77"/>
            <p:cNvSpPr/>
            <p:nvPr/>
          </p:nvSpPr>
          <p:spPr>
            <a:xfrm>
              <a:off x="1416393" y="2428795"/>
              <a:ext cx="6663257" cy="365175"/>
            </a:xfrm>
            <a:custGeom>
              <a:avLst/>
              <a:pathLst>
                <a:path w="6663257" h="365175">
                  <a:moveTo>
                    <a:pt x="0" y="365175"/>
                  </a:moveTo>
                  <a:lnTo>
                    <a:pt x="266530" y="365175"/>
                  </a:lnTo>
                  <a:lnTo>
                    <a:pt x="533060" y="322213"/>
                  </a:lnTo>
                  <a:lnTo>
                    <a:pt x="799590" y="279252"/>
                  </a:lnTo>
                  <a:lnTo>
                    <a:pt x="1066121" y="236290"/>
                  </a:lnTo>
                  <a:lnTo>
                    <a:pt x="1332651" y="214809"/>
                  </a:lnTo>
                  <a:lnTo>
                    <a:pt x="1599181" y="150366"/>
                  </a:lnTo>
                  <a:lnTo>
                    <a:pt x="1865712" y="128885"/>
                  </a:lnTo>
                  <a:lnTo>
                    <a:pt x="2132242" y="85923"/>
                  </a:lnTo>
                  <a:lnTo>
                    <a:pt x="2398772" y="21480"/>
                  </a:lnTo>
                  <a:lnTo>
                    <a:pt x="2665303" y="64442"/>
                  </a:lnTo>
                  <a:lnTo>
                    <a:pt x="2931833" y="64442"/>
                  </a:lnTo>
                  <a:lnTo>
                    <a:pt x="3198363" y="107404"/>
                  </a:lnTo>
                  <a:lnTo>
                    <a:pt x="3464893" y="128885"/>
                  </a:lnTo>
                  <a:lnTo>
                    <a:pt x="3731424" y="107404"/>
                  </a:lnTo>
                  <a:lnTo>
                    <a:pt x="3997954" y="107404"/>
                  </a:lnTo>
                  <a:lnTo>
                    <a:pt x="4264484" y="42961"/>
                  </a:lnTo>
                  <a:lnTo>
                    <a:pt x="4531015" y="42961"/>
                  </a:lnTo>
                  <a:lnTo>
                    <a:pt x="4797545" y="21480"/>
                  </a:lnTo>
                  <a:lnTo>
                    <a:pt x="5064075" y="0"/>
                  </a:lnTo>
                  <a:lnTo>
                    <a:pt x="5330606" y="21480"/>
                  </a:lnTo>
                  <a:lnTo>
                    <a:pt x="5597136" y="85923"/>
                  </a:lnTo>
                  <a:lnTo>
                    <a:pt x="5863666" y="42961"/>
                  </a:lnTo>
                  <a:lnTo>
                    <a:pt x="6130197" y="0"/>
                  </a:lnTo>
                  <a:lnTo>
                    <a:pt x="6396727" y="0"/>
                  </a:lnTo>
                  <a:lnTo>
                    <a:pt x="6663257" y="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61292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66</a:t>
              </a:r>
            </a:p>
          </p:txBody>
        </p:sp>
        <p:sp>
          <p:nvSpPr>
            <p:cNvPr id="79" name="tx79"/>
            <p:cNvSpPr/>
            <p:nvPr/>
          </p:nvSpPr>
          <p:spPr>
            <a:xfrm>
              <a:off x="2678727" y="246255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73</a:t>
              </a:r>
            </a:p>
          </p:txBody>
        </p:sp>
        <p:sp>
          <p:nvSpPr>
            <p:cNvPr id="80" name="tx80"/>
            <p:cNvSpPr/>
            <p:nvPr/>
          </p:nvSpPr>
          <p:spPr>
            <a:xfrm>
              <a:off x="4011378" y="231218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80</a:t>
              </a:r>
            </a:p>
          </p:txBody>
        </p:sp>
        <p:sp>
          <p:nvSpPr>
            <p:cNvPr id="81" name="tx81"/>
            <p:cNvSpPr/>
            <p:nvPr/>
          </p:nvSpPr>
          <p:spPr>
            <a:xfrm>
              <a:off x="5344030" y="235514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78</a:t>
              </a:r>
            </a:p>
          </p:txBody>
        </p:sp>
        <p:sp>
          <p:nvSpPr>
            <p:cNvPr id="82" name="tx82"/>
            <p:cNvSpPr/>
            <p:nvPr/>
          </p:nvSpPr>
          <p:spPr>
            <a:xfrm>
              <a:off x="6410151"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3" name="tx83"/>
            <p:cNvSpPr/>
            <p:nvPr/>
          </p:nvSpPr>
          <p:spPr>
            <a:xfrm>
              <a:off x="6676681" y="226922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82</a:t>
              </a:r>
            </a:p>
          </p:txBody>
        </p:sp>
        <p:sp>
          <p:nvSpPr>
            <p:cNvPr id="84" name="tx84"/>
            <p:cNvSpPr/>
            <p:nvPr/>
          </p:nvSpPr>
          <p:spPr>
            <a:xfrm>
              <a:off x="6943212" y="233366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79</a:t>
              </a:r>
            </a:p>
          </p:txBody>
        </p:sp>
        <p:sp>
          <p:nvSpPr>
            <p:cNvPr id="85" name="tx85"/>
            <p:cNvSpPr/>
            <p:nvPr/>
          </p:nvSpPr>
          <p:spPr>
            <a:xfrm>
              <a:off x="7209742" y="229070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81</a:t>
              </a:r>
            </a:p>
          </p:txBody>
        </p:sp>
        <p:sp>
          <p:nvSpPr>
            <p:cNvPr id="86" name="tx86"/>
            <p:cNvSpPr/>
            <p:nvPr/>
          </p:nvSpPr>
          <p:spPr>
            <a:xfrm>
              <a:off x="7476272"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7" name="tx87"/>
            <p:cNvSpPr/>
            <p:nvPr/>
          </p:nvSpPr>
          <p:spPr>
            <a:xfrm>
              <a:off x="774280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8" name="tx88"/>
            <p:cNvSpPr/>
            <p:nvPr/>
          </p:nvSpPr>
          <p:spPr>
            <a:xfrm>
              <a:off x="8009333" y="22477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83</a:t>
              </a:r>
            </a:p>
          </p:txBody>
        </p:sp>
        <p:sp>
          <p:nvSpPr>
            <p:cNvPr id="89" name="tx89"/>
            <p:cNvSpPr/>
            <p:nvPr/>
          </p:nvSpPr>
          <p:spPr>
            <a:xfrm>
              <a:off x="1310962" y="39460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16.8</a:t>
              </a:r>
            </a:p>
          </p:txBody>
        </p:sp>
        <p:sp>
          <p:nvSpPr>
            <p:cNvPr id="90" name="tx90"/>
            <p:cNvSpPr/>
            <p:nvPr/>
          </p:nvSpPr>
          <p:spPr>
            <a:xfrm>
              <a:off x="1341092" y="36003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91" name="tx91"/>
            <p:cNvSpPr/>
            <p:nvPr/>
          </p:nvSpPr>
          <p:spPr>
            <a:xfrm>
              <a:off x="2643614" y="38874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21.1</a:t>
              </a:r>
            </a:p>
          </p:txBody>
        </p:sp>
        <p:sp>
          <p:nvSpPr>
            <p:cNvPr id="92" name="tx92"/>
            <p:cNvSpPr/>
            <p:nvPr/>
          </p:nvSpPr>
          <p:spPr>
            <a:xfrm>
              <a:off x="2673743" y="349762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7.7</a:t>
              </a:r>
            </a:p>
          </p:txBody>
        </p:sp>
        <p:sp>
          <p:nvSpPr>
            <p:cNvPr id="93" name="tx93"/>
            <p:cNvSpPr/>
            <p:nvPr/>
          </p:nvSpPr>
          <p:spPr>
            <a:xfrm>
              <a:off x="3976265" y="38272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25.6</a:t>
              </a:r>
            </a:p>
          </p:txBody>
        </p:sp>
        <p:sp>
          <p:nvSpPr>
            <p:cNvPr id="94" name="tx94"/>
            <p:cNvSpPr/>
            <p:nvPr/>
          </p:nvSpPr>
          <p:spPr>
            <a:xfrm>
              <a:off x="4006395" y="339249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95" name="tx95"/>
            <p:cNvSpPr/>
            <p:nvPr/>
          </p:nvSpPr>
          <p:spPr>
            <a:xfrm>
              <a:off x="5308917" y="380123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27.5</a:t>
              </a:r>
            </a:p>
          </p:txBody>
        </p:sp>
        <p:sp>
          <p:nvSpPr>
            <p:cNvPr id="96" name="tx96"/>
            <p:cNvSpPr/>
            <p:nvPr/>
          </p:nvSpPr>
          <p:spPr>
            <a:xfrm>
              <a:off x="5339046" y="332716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7.6</a:t>
              </a:r>
            </a:p>
          </p:txBody>
        </p:sp>
        <p:sp>
          <p:nvSpPr>
            <p:cNvPr id="97" name="tx97"/>
            <p:cNvSpPr/>
            <p:nvPr/>
          </p:nvSpPr>
          <p:spPr>
            <a:xfrm>
              <a:off x="6375038" y="37596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30.6</a:t>
              </a:r>
            </a:p>
          </p:txBody>
        </p:sp>
        <p:sp>
          <p:nvSpPr>
            <p:cNvPr id="98" name="tx98"/>
            <p:cNvSpPr/>
            <p:nvPr/>
          </p:nvSpPr>
          <p:spPr>
            <a:xfrm>
              <a:off x="6405168" y="326383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6.1</a:t>
              </a:r>
            </a:p>
          </p:txBody>
        </p:sp>
        <p:sp>
          <p:nvSpPr>
            <p:cNvPr id="99" name="tx99"/>
            <p:cNvSpPr/>
            <p:nvPr/>
          </p:nvSpPr>
          <p:spPr>
            <a:xfrm>
              <a:off x="6641568" y="376186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30.4</a:t>
              </a:r>
            </a:p>
          </p:txBody>
        </p:sp>
        <p:sp>
          <p:nvSpPr>
            <p:cNvPr id="100" name="tx100"/>
            <p:cNvSpPr/>
            <p:nvPr/>
          </p:nvSpPr>
          <p:spPr>
            <a:xfrm>
              <a:off x="6671698" y="326057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1" name="tx101"/>
            <p:cNvSpPr/>
            <p:nvPr/>
          </p:nvSpPr>
          <p:spPr>
            <a:xfrm>
              <a:off x="6908099" y="37701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29.8</a:t>
              </a:r>
            </a:p>
          </p:txBody>
        </p:sp>
        <p:sp>
          <p:nvSpPr>
            <p:cNvPr id="102" name="tx102"/>
            <p:cNvSpPr/>
            <p:nvPr/>
          </p:nvSpPr>
          <p:spPr>
            <a:xfrm>
              <a:off x="6938228" y="326120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7.9</a:t>
              </a:r>
            </a:p>
          </p:txBody>
        </p:sp>
        <p:sp>
          <p:nvSpPr>
            <p:cNvPr id="103" name="tx103"/>
            <p:cNvSpPr/>
            <p:nvPr/>
          </p:nvSpPr>
          <p:spPr>
            <a:xfrm>
              <a:off x="7174629" y="37571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30.7</a:t>
              </a:r>
            </a:p>
          </p:txBody>
        </p:sp>
        <p:sp>
          <p:nvSpPr>
            <p:cNvPr id="104" name="tx104"/>
            <p:cNvSpPr/>
            <p:nvPr/>
          </p:nvSpPr>
          <p:spPr>
            <a:xfrm>
              <a:off x="7204759" y="324131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7.4</a:t>
              </a:r>
            </a:p>
          </p:txBody>
        </p:sp>
        <p:sp>
          <p:nvSpPr>
            <p:cNvPr id="105" name="tx105"/>
            <p:cNvSpPr/>
            <p:nvPr/>
          </p:nvSpPr>
          <p:spPr>
            <a:xfrm>
              <a:off x="7441159" y="37380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32.1</a:t>
              </a:r>
            </a:p>
          </p:txBody>
        </p:sp>
        <p:sp>
          <p:nvSpPr>
            <p:cNvPr id="106" name="tx106"/>
            <p:cNvSpPr/>
            <p:nvPr/>
          </p:nvSpPr>
          <p:spPr>
            <a:xfrm>
              <a:off x="7471289" y="32145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07" name="tx107"/>
            <p:cNvSpPr/>
            <p:nvPr/>
          </p:nvSpPr>
          <p:spPr>
            <a:xfrm>
              <a:off x="7707690" y="37325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32.5</a:t>
              </a:r>
            </a:p>
          </p:txBody>
        </p:sp>
        <p:sp>
          <p:nvSpPr>
            <p:cNvPr id="108" name="tx108"/>
            <p:cNvSpPr/>
            <p:nvPr/>
          </p:nvSpPr>
          <p:spPr>
            <a:xfrm>
              <a:off x="7737819" y="32016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6.7</a:t>
              </a:r>
            </a:p>
          </p:txBody>
        </p:sp>
        <p:sp>
          <p:nvSpPr>
            <p:cNvPr id="109" name="tx109"/>
            <p:cNvSpPr/>
            <p:nvPr/>
          </p:nvSpPr>
          <p:spPr>
            <a:xfrm>
              <a:off x="7974220" y="37255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33.1</a:t>
              </a:r>
            </a:p>
          </p:txBody>
        </p:sp>
        <p:sp>
          <p:nvSpPr>
            <p:cNvPr id="110" name="tx110"/>
            <p:cNvSpPr/>
            <p:nvPr/>
          </p:nvSpPr>
          <p:spPr>
            <a:xfrm>
              <a:off x="8004349" y="31885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6.6</a:t>
              </a:r>
            </a:p>
          </p:txBody>
        </p:sp>
        <p:sp>
          <p:nvSpPr>
            <p:cNvPr id="111" name="tx111"/>
            <p:cNvSpPr/>
            <p:nvPr/>
          </p:nvSpPr>
          <p:spPr>
            <a:xfrm>
              <a:off x="1310962" y="3364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2" name="tx112"/>
            <p:cNvSpPr/>
            <p:nvPr/>
          </p:nvSpPr>
          <p:spPr>
            <a:xfrm>
              <a:off x="2643614" y="32768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3" name="tx113"/>
            <p:cNvSpPr/>
            <p:nvPr/>
          </p:nvSpPr>
          <p:spPr>
            <a:xfrm>
              <a:off x="3976265" y="31869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32.1</a:t>
              </a:r>
            </a:p>
          </p:txBody>
        </p:sp>
        <p:sp>
          <p:nvSpPr>
            <p:cNvPr id="114" name="tx114"/>
            <p:cNvSpPr/>
            <p:nvPr/>
          </p:nvSpPr>
          <p:spPr>
            <a:xfrm>
              <a:off x="5354088" y="3108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5" name="tx115"/>
            <p:cNvSpPr/>
            <p:nvPr/>
          </p:nvSpPr>
          <p:spPr>
            <a:xfrm>
              <a:off x="6375038" y="30649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36.6</a:t>
              </a:r>
            </a:p>
          </p:txBody>
        </p:sp>
        <p:sp>
          <p:nvSpPr>
            <p:cNvPr id="116" name="tx116"/>
            <p:cNvSpPr/>
            <p:nvPr/>
          </p:nvSpPr>
          <p:spPr>
            <a:xfrm>
              <a:off x="6641568" y="30538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37.1</a:t>
              </a:r>
            </a:p>
          </p:txBody>
        </p:sp>
        <p:sp>
          <p:nvSpPr>
            <p:cNvPr id="117" name="tx117"/>
            <p:cNvSpPr/>
            <p:nvPr/>
          </p:nvSpPr>
          <p:spPr>
            <a:xfrm>
              <a:off x="6908099" y="30385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37.6</a:t>
              </a:r>
            </a:p>
          </p:txBody>
        </p:sp>
        <p:sp>
          <p:nvSpPr>
            <p:cNvPr id="118" name="tx118"/>
            <p:cNvSpPr/>
            <p:nvPr/>
          </p:nvSpPr>
          <p:spPr>
            <a:xfrm>
              <a:off x="7174629" y="30247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9" name="tx119"/>
            <p:cNvSpPr/>
            <p:nvPr/>
          </p:nvSpPr>
          <p:spPr>
            <a:xfrm>
              <a:off x="7441159" y="30093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38.7</a:t>
              </a:r>
            </a:p>
          </p:txBody>
        </p:sp>
        <p:sp>
          <p:nvSpPr>
            <p:cNvPr id="120" name="tx120"/>
            <p:cNvSpPr/>
            <p:nvPr/>
          </p:nvSpPr>
          <p:spPr>
            <a:xfrm>
              <a:off x="7707690" y="29946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39.2</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2057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794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53834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9722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3033946"/>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45" name="pl145"/>
            <p:cNvSpPr/>
            <p:nvPr/>
          </p:nvSpPr>
          <p:spPr>
            <a:xfrm>
              <a:off x="2536487"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03586" y="5130764"/>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47" name="rc147"/>
            <p:cNvSpPr/>
            <p:nvPr/>
          </p:nvSpPr>
          <p:spPr>
            <a:xfrm>
              <a:off x="4061761" y="5080054"/>
              <a:ext cx="201456" cy="201456"/>
            </a:xfrm>
            <a:prstGeom prst="rect">
              <a:avLst/>
            </a:prstGeom>
            <a:solidFill>
              <a:srgbClr val="1CABE2">
                <a:alpha val="100000"/>
              </a:srgbClr>
            </a:solidFill>
          </p:spPr>
          <p:txBody>
            <a:bodyPr/>
            <a:lstStyle/>
            <a:p/>
          </p:txBody>
        </p:sp>
        <p:sp>
          <p:nvSpPr>
            <p:cNvPr id="148" name="rc148"/>
            <p:cNvSpPr/>
            <p:nvPr/>
          </p:nvSpPr>
          <p:spPr>
            <a:xfrm>
              <a:off x="6020412" y="5080054"/>
              <a:ext cx="201456" cy="201456"/>
            </a:xfrm>
            <a:prstGeom prst="rect">
              <a:avLst/>
            </a:prstGeom>
            <a:solidFill>
              <a:srgbClr val="80BD41">
                <a:alpha val="100000"/>
              </a:srgbClr>
            </a:solidFill>
          </p:spPr>
          <p:txBody>
            <a:bodyPr/>
            <a:lstStyle/>
            <a:p/>
          </p:txBody>
        </p:sp>
        <p:sp>
          <p:nvSpPr>
            <p:cNvPr id="149" name="tx149"/>
            <p:cNvSpPr/>
            <p:nvPr/>
          </p:nvSpPr>
          <p:spPr>
            <a:xfrm>
              <a:off x="4341806" y="5130764"/>
              <a:ext cx="1600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 (zero-dose)</a:t>
              </a:r>
            </a:p>
          </p:txBody>
        </p:sp>
        <p:sp>
          <p:nvSpPr>
            <p:cNvPr id="150" name="tx150"/>
            <p:cNvSpPr/>
            <p:nvPr/>
          </p:nvSpPr>
          <p:spPr>
            <a:xfrm>
              <a:off x="6300457"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297" y="1618677"/>
              <a:ext cx="13596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 2000-2025</a:t>
              </a:r>
            </a:p>
          </p:txBody>
        </p:sp>
        <p:sp>
          <p:nvSpPr>
            <p:cNvPr id="153" name="pl153"/>
            <p:cNvSpPr/>
            <p:nvPr/>
          </p:nvSpPr>
          <p:spPr>
            <a:xfrm>
              <a:off x="212452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06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679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29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25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872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486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100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5059619" cy="124052"/>
            </a:xfrm>
            <a:prstGeom prst="rect">
              <a:avLst/>
            </a:prstGeom>
            <a:solidFill>
              <a:srgbClr val="80BD41">
                <a:alpha val="100000"/>
              </a:srgbClr>
            </a:solidFill>
          </p:spPr>
          <p:txBody>
            <a:bodyPr/>
            <a:lstStyle/>
            <a:p/>
          </p:txBody>
        </p:sp>
        <p:sp>
          <p:nvSpPr>
            <p:cNvPr id="166" name="rc166"/>
            <p:cNvSpPr/>
            <p:nvPr/>
          </p:nvSpPr>
          <p:spPr>
            <a:xfrm>
              <a:off x="6356074" y="5840421"/>
              <a:ext cx="1009765" cy="124052"/>
            </a:xfrm>
            <a:prstGeom prst="rect">
              <a:avLst/>
            </a:prstGeom>
            <a:solidFill>
              <a:srgbClr val="1CABE2">
                <a:alpha val="100000"/>
              </a:srgbClr>
            </a:solidFill>
          </p:spPr>
          <p:txBody>
            <a:bodyPr/>
            <a:lstStyle/>
            <a:p/>
          </p:txBody>
        </p:sp>
        <p:sp>
          <p:nvSpPr>
            <p:cNvPr id="167" name="rc167"/>
            <p:cNvSpPr/>
            <p:nvPr/>
          </p:nvSpPr>
          <p:spPr>
            <a:xfrm>
              <a:off x="1296454" y="5685356"/>
              <a:ext cx="5390440" cy="124052"/>
            </a:xfrm>
            <a:prstGeom prst="rect">
              <a:avLst/>
            </a:prstGeom>
            <a:solidFill>
              <a:srgbClr val="80BD41">
                <a:alpha val="100000"/>
              </a:srgbClr>
            </a:solidFill>
          </p:spPr>
          <p:txBody>
            <a:bodyPr/>
            <a:lstStyle/>
            <a:p/>
          </p:txBody>
        </p:sp>
        <p:sp>
          <p:nvSpPr>
            <p:cNvPr id="168" name="rc168"/>
            <p:cNvSpPr/>
            <p:nvPr/>
          </p:nvSpPr>
          <p:spPr>
            <a:xfrm>
              <a:off x="6686894" y="5685356"/>
              <a:ext cx="1109112" cy="124052"/>
            </a:xfrm>
            <a:prstGeom prst="rect">
              <a:avLst/>
            </a:prstGeom>
            <a:solidFill>
              <a:srgbClr val="1CABE2">
                <a:alpha val="100000"/>
              </a:srgbClr>
            </a:solidFill>
          </p:spPr>
          <p:txBody>
            <a:bodyPr/>
            <a:lstStyle/>
            <a:p/>
          </p:txBody>
        </p:sp>
        <p:sp>
          <p:nvSpPr>
            <p:cNvPr id="169" name="rc169"/>
            <p:cNvSpPr/>
            <p:nvPr/>
          </p:nvSpPr>
          <p:spPr>
            <a:xfrm>
              <a:off x="1296454" y="5530290"/>
              <a:ext cx="5476783" cy="124052"/>
            </a:xfrm>
            <a:prstGeom prst="rect">
              <a:avLst/>
            </a:prstGeom>
            <a:solidFill>
              <a:srgbClr val="80BD41">
                <a:alpha val="100000"/>
              </a:srgbClr>
            </a:solidFill>
          </p:spPr>
          <p:txBody>
            <a:bodyPr/>
            <a:lstStyle/>
            <a:p/>
          </p:txBody>
        </p:sp>
        <p:sp>
          <p:nvSpPr>
            <p:cNvPr id="170" name="rc170"/>
            <p:cNvSpPr/>
            <p:nvPr/>
          </p:nvSpPr>
          <p:spPr>
            <a:xfrm>
              <a:off x="6773237" y="5530290"/>
              <a:ext cx="1097631" cy="124052"/>
            </a:xfrm>
            <a:prstGeom prst="rect">
              <a:avLst/>
            </a:prstGeom>
            <a:solidFill>
              <a:srgbClr val="1CABE2">
                <a:alpha val="100000"/>
              </a:srgbClr>
            </a:solidFill>
          </p:spPr>
          <p:txBody>
            <a:bodyPr/>
            <a:lstStyle/>
            <a:p/>
          </p:txBody>
        </p:sp>
        <p:sp>
          <p:nvSpPr>
            <p:cNvPr id="171" name="tx171"/>
            <p:cNvSpPr/>
            <p:nvPr/>
          </p:nvSpPr>
          <p:spPr>
            <a:xfrm>
              <a:off x="3703232"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30.6</a:t>
              </a:r>
            </a:p>
          </p:txBody>
        </p:sp>
        <p:sp>
          <p:nvSpPr>
            <p:cNvPr id="172" name="tx172"/>
            <p:cNvSpPr/>
            <p:nvPr/>
          </p:nvSpPr>
          <p:spPr>
            <a:xfrm>
              <a:off x="6773083" y="5857185"/>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6.1</a:t>
              </a:r>
            </a:p>
          </p:txBody>
        </p:sp>
        <p:sp>
          <p:nvSpPr>
            <p:cNvPr id="173" name="tx173"/>
            <p:cNvSpPr/>
            <p:nvPr/>
          </p:nvSpPr>
          <p:spPr>
            <a:xfrm>
              <a:off x="386864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32.5</a:t>
              </a:r>
            </a:p>
          </p:txBody>
        </p:sp>
        <p:sp>
          <p:nvSpPr>
            <p:cNvPr id="174" name="tx174"/>
            <p:cNvSpPr/>
            <p:nvPr/>
          </p:nvSpPr>
          <p:spPr>
            <a:xfrm>
              <a:off x="7153577" y="5702119"/>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6.7</a:t>
              </a:r>
            </a:p>
          </p:txBody>
        </p:sp>
        <p:sp>
          <p:nvSpPr>
            <p:cNvPr id="175" name="tx175"/>
            <p:cNvSpPr/>
            <p:nvPr/>
          </p:nvSpPr>
          <p:spPr>
            <a:xfrm>
              <a:off x="3911813"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33.1</a:t>
              </a:r>
            </a:p>
          </p:txBody>
        </p:sp>
        <p:sp>
          <p:nvSpPr>
            <p:cNvPr id="176" name="tx176"/>
            <p:cNvSpPr/>
            <p:nvPr/>
          </p:nvSpPr>
          <p:spPr>
            <a:xfrm>
              <a:off x="7234179" y="5547054"/>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6.6</a:t>
              </a:r>
            </a:p>
          </p:txBody>
        </p:sp>
        <p:sp>
          <p:nvSpPr>
            <p:cNvPr id="177" name="tx177"/>
            <p:cNvSpPr/>
            <p:nvPr/>
          </p:nvSpPr>
          <p:spPr>
            <a:xfrm>
              <a:off x="754627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36.6</a:t>
              </a:r>
            </a:p>
          </p:txBody>
        </p:sp>
        <p:sp>
          <p:nvSpPr>
            <p:cNvPr id="178" name="tx178"/>
            <p:cNvSpPr/>
            <p:nvPr/>
          </p:nvSpPr>
          <p:spPr>
            <a:xfrm>
              <a:off x="799795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39.2</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39.7</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79723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445337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610950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7" name="tx187"/>
            <p:cNvSpPr/>
            <p:nvPr/>
          </p:nvSpPr>
          <p:spPr>
            <a:xfrm>
              <a:off x="776564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DTP1 coverage in 2025 (83%) was the same as in 2019 (83%).
The number of children vaccinated with DTP1 increased 8% from 30.6 million in 2019 to 33.1 million in 2025.
The number of surviving infants increased approximately 8% from 36.6 million in 2019 to 39.7 million in 2025.
In 2025, 2.5 million more children were vaccinated than in 2019.
In 2025, there were 3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 coverage was 83%: 33.1 million children received at least one dose of DTP-containing vaccine, but 6.6 million remain unreached.</a:t>
            </a:r>
          </a:p>
        </p:txBody>
      </p:sp>
      <p:grpSp xmlns:pic="http://schemas.openxmlformats.org/drawingml/2006/picture">
        <p:nvGrpSpPr>
          <p:cNvPr id="193" name=""/>
          <p:cNvGrpSpPr/>
          <p:nvPr/>
        </p:nvGrpSpPr>
        <p:grpSpPr>
          <a:xfrm>
            <a:off x="292608" y="1097280"/>
            <a:ext cx="8595360" cy="28575"/>
            <a:chOff x="292608" y="1097280"/>
            <a:chExt cx="8595360" cy="28575"/>
          </a:xfrm>
        </p:grpSpPr>
        <p:sp>
          <p:nvSpPr>
            <p:cNvPr id="19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678" y="4184768"/>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5" name="pl5"/>
            <p:cNvSpPr/>
            <p:nvPr/>
          </p:nvSpPr>
          <p:spPr>
            <a:xfrm>
              <a:off x="1142678" y="3303244"/>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6" name="pl6"/>
            <p:cNvSpPr/>
            <p:nvPr/>
          </p:nvSpPr>
          <p:spPr>
            <a:xfrm>
              <a:off x="1142678" y="2421720"/>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7" name="pl7"/>
            <p:cNvSpPr/>
            <p:nvPr/>
          </p:nvSpPr>
          <p:spPr>
            <a:xfrm>
              <a:off x="1142678" y="1540196"/>
              <a:ext cx="7514176" cy="0"/>
            </a:xfrm>
            <a:custGeom>
              <a:avLst/>
              <a:pathLst>
                <a:path w="7514176" h="0">
                  <a:moveTo>
                    <a:pt x="0" y="0"/>
                  </a:moveTo>
                  <a:lnTo>
                    <a:pt x="7514176" y="0"/>
                  </a:lnTo>
                  <a:lnTo>
                    <a:pt x="7514176" y="0"/>
                  </a:lnTo>
                </a:path>
              </a:pathLst>
            </a:custGeom>
            <a:ln w="6775" cap="flat">
              <a:solidFill>
                <a:srgbClr val="EBEBEB">
                  <a:alpha val="100000"/>
                </a:srgbClr>
              </a:solidFill>
              <a:prstDash val="solid"/>
              <a:round/>
            </a:ln>
          </p:spPr>
          <p:txBody>
            <a:bodyPr/>
            <a:lstStyle/>
            <a:p/>
          </p:txBody>
        </p:sp>
        <p:sp>
          <p:nvSpPr>
            <p:cNvPr id="8" name="pl8"/>
            <p:cNvSpPr/>
            <p:nvPr/>
          </p:nvSpPr>
          <p:spPr>
            <a:xfrm>
              <a:off x="1142678" y="4625531"/>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9" name="pl9"/>
            <p:cNvSpPr/>
            <p:nvPr/>
          </p:nvSpPr>
          <p:spPr>
            <a:xfrm>
              <a:off x="1142678" y="3744006"/>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0" name="pl10"/>
            <p:cNvSpPr/>
            <p:nvPr/>
          </p:nvSpPr>
          <p:spPr>
            <a:xfrm>
              <a:off x="1142678" y="2862482"/>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1" name="pl11"/>
            <p:cNvSpPr/>
            <p:nvPr/>
          </p:nvSpPr>
          <p:spPr>
            <a:xfrm>
              <a:off x="1142678" y="1980958"/>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2" name="pl12"/>
            <p:cNvSpPr/>
            <p:nvPr/>
          </p:nvSpPr>
          <p:spPr>
            <a:xfrm>
              <a:off x="1142678" y="1099434"/>
              <a:ext cx="7514176" cy="0"/>
            </a:xfrm>
            <a:custGeom>
              <a:avLst/>
              <a:pathLst>
                <a:path w="7514176" h="0">
                  <a:moveTo>
                    <a:pt x="0" y="0"/>
                  </a:moveTo>
                  <a:lnTo>
                    <a:pt x="7514176" y="0"/>
                  </a:lnTo>
                  <a:lnTo>
                    <a:pt x="7514176" y="0"/>
                  </a:lnTo>
                </a:path>
              </a:pathLst>
            </a:custGeom>
            <a:ln w="13550" cap="flat">
              <a:solidFill>
                <a:srgbClr val="EBEBEB">
                  <a:alpha val="100000"/>
                </a:srgbClr>
              </a:solidFill>
              <a:prstDash val="solid"/>
              <a:round/>
            </a:ln>
          </p:spPr>
          <p:txBody>
            <a:bodyPr/>
            <a:lstStyle/>
            <a:p/>
          </p:txBody>
        </p:sp>
        <p:sp>
          <p:nvSpPr>
            <p:cNvPr id="13" name="pl13"/>
            <p:cNvSpPr/>
            <p:nvPr/>
          </p:nvSpPr>
          <p:spPr>
            <a:xfrm>
              <a:off x="1583713"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064"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15"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766"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19"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04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1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187"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25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2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39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10468" y="841162"/>
              <a:ext cx="0" cy="3964576"/>
            </a:xfrm>
            <a:custGeom>
              <a:avLst/>
              <a:pathLst>
                <a:path w="0" h="3964576">
                  <a:moveTo>
                    <a:pt x="0" y="396457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231" y="4054093"/>
              <a:ext cx="198963" cy="571437"/>
            </a:xfrm>
            <a:prstGeom prst="rect">
              <a:avLst/>
            </a:prstGeom>
            <a:solidFill>
              <a:srgbClr val="80BD41">
                <a:alpha val="100000"/>
              </a:srgbClr>
            </a:solidFill>
          </p:spPr>
          <p:txBody>
            <a:bodyPr/>
            <a:lstStyle/>
            <a:p/>
          </p:txBody>
        </p:sp>
        <p:sp>
          <p:nvSpPr>
            <p:cNvPr id="28" name="rc28"/>
            <p:cNvSpPr/>
            <p:nvPr/>
          </p:nvSpPr>
          <p:spPr>
            <a:xfrm>
              <a:off x="1484231" y="3499062"/>
              <a:ext cx="198963" cy="387521"/>
            </a:xfrm>
            <a:prstGeom prst="rect">
              <a:avLst/>
            </a:prstGeom>
            <a:solidFill>
              <a:srgbClr val="0058AB">
                <a:alpha val="100000"/>
              </a:srgbClr>
            </a:solidFill>
          </p:spPr>
          <p:txBody>
            <a:bodyPr/>
            <a:lstStyle/>
            <a:p/>
          </p:txBody>
        </p:sp>
        <p:sp>
          <p:nvSpPr>
            <p:cNvPr id="29" name="rc29"/>
            <p:cNvSpPr/>
            <p:nvPr/>
          </p:nvSpPr>
          <p:spPr>
            <a:xfrm>
              <a:off x="1484231" y="3886583"/>
              <a:ext cx="198963" cy="167510"/>
            </a:xfrm>
            <a:prstGeom prst="rect">
              <a:avLst/>
            </a:prstGeom>
            <a:solidFill>
              <a:srgbClr val="1CABE2">
                <a:alpha val="100000"/>
              </a:srgbClr>
            </a:solidFill>
          </p:spPr>
          <p:txBody>
            <a:bodyPr/>
            <a:lstStyle/>
            <a:p/>
          </p:txBody>
        </p:sp>
        <p:sp>
          <p:nvSpPr>
            <p:cNvPr id="30" name="rc30"/>
            <p:cNvSpPr/>
            <p:nvPr/>
          </p:nvSpPr>
          <p:spPr>
            <a:xfrm>
              <a:off x="1705302" y="4031367"/>
              <a:ext cx="198963" cy="594163"/>
            </a:xfrm>
            <a:prstGeom prst="rect">
              <a:avLst/>
            </a:prstGeom>
            <a:solidFill>
              <a:srgbClr val="80BD41">
                <a:alpha val="100000"/>
              </a:srgbClr>
            </a:solidFill>
          </p:spPr>
          <p:txBody>
            <a:bodyPr/>
            <a:lstStyle/>
            <a:p/>
          </p:txBody>
        </p:sp>
        <p:sp>
          <p:nvSpPr>
            <p:cNvPr id="31" name="rc31"/>
            <p:cNvSpPr/>
            <p:nvPr/>
          </p:nvSpPr>
          <p:spPr>
            <a:xfrm>
              <a:off x="1705302" y="3473218"/>
              <a:ext cx="198963" cy="390898"/>
            </a:xfrm>
            <a:prstGeom prst="rect">
              <a:avLst/>
            </a:prstGeom>
            <a:solidFill>
              <a:srgbClr val="0058AB">
                <a:alpha val="100000"/>
              </a:srgbClr>
            </a:solidFill>
          </p:spPr>
          <p:txBody>
            <a:bodyPr/>
            <a:lstStyle/>
            <a:p/>
          </p:txBody>
        </p:sp>
        <p:sp>
          <p:nvSpPr>
            <p:cNvPr id="32" name="rc32"/>
            <p:cNvSpPr/>
            <p:nvPr/>
          </p:nvSpPr>
          <p:spPr>
            <a:xfrm>
              <a:off x="1705302" y="3864116"/>
              <a:ext cx="198963" cy="167250"/>
            </a:xfrm>
            <a:prstGeom prst="rect">
              <a:avLst/>
            </a:prstGeom>
            <a:solidFill>
              <a:srgbClr val="1CABE2">
                <a:alpha val="100000"/>
              </a:srgbClr>
            </a:solidFill>
          </p:spPr>
          <p:txBody>
            <a:bodyPr/>
            <a:lstStyle/>
            <a:p/>
          </p:txBody>
        </p:sp>
        <p:sp>
          <p:nvSpPr>
            <p:cNvPr id="33" name="rc33"/>
            <p:cNvSpPr/>
            <p:nvPr/>
          </p:nvSpPr>
          <p:spPr>
            <a:xfrm>
              <a:off x="1926372" y="4000219"/>
              <a:ext cx="198963" cy="625311"/>
            </a:xfrm>
            <a:prstGeom prst="rect">
              <a:avLst/>
            </a:prstGeom>
            <a:solidFill>
              <a:srgbClr val="80BD41">
                <a:alpha val="100000"/>
              </a:srgbClr>
            </a:solidFill>
          </p:spPr>
          <p:txBody>
            <a:bodyPr/>
            <a:lstStyle/>
            <a:p/>
          </p:txBody>
        </p:sp>
        <p:sp>
          <p:nvSpPr>
            <p:cNvPr id="34" name="rc34"/>
            <p:cNvSpPr/>
            <p:nvPr/>
          </p:nvSpPr>
          <p:spPr>
            <a:xfrm>
              <a:off x="1926372" y="3448648"/>
              <a:ext cx="198963" cy="382398"/>
            </a:xfrm>
            <a:prstGeom prst="rect">
              <a:avLst/>
            </a:prstGeom>
            <a:solidFill>
              <a:srgbClr val="0058AB">
                <a:alpha val="100000"/>
              </a:srgbClr>
            </a:solidFill>
          </p:spPr>
          <p:txBody>
            <a:bodyPr/>
            <a:lstStyle/>
            <a:p/>
          </p:txBody>
        </p:sp>
        <p:sp>
          <p:nvSpPr>
            <p:cNvPr id="35" name="rc35"/>
            <p:cNvSpPr/>
            <p:nvPr/>
          </p:nvSpPr>
          <p:spPr>
            <a:xfrm>
              <a:off x="1926372" y="3831046"/>
              <a:ext cx="198963" cy="169173"/>
            </a:xfrm>
            <a:prstGeom prst="rect">
              <a:avLst/>
            </a:prstGeom>
            <a:solidFill>
              <a:srgbClr val="1CABE2">
                <a:alpha val="100000"/>
              </a:srgbClr>
            </a:solidFill>
          </p:spPr>
          <p:txBody>
            <a:bodyPr/>
            <a:lstStyle/>
            <a:p/>
          </p:txBody>
        </p:sp>
        <p:sp>
          <p:nvSpPr>
            <p:cNvPr id="36" name="rc36"/>
            <p:cNvSpPr/>
            <p:nvPr/>
          </p:nvSpPr>
          <p:spPr>
            <a:xfrm>
              <a:off x="2147442" y="3950570"/>
              <a:ext cx="198963" cy="674960"/>
            </a:xfrm>
            <a:prstGeom prst="rect">
              <a:avLst/>
            </a:prstGeom>
            <a:solidFill>
              <a:srgbClr val="80BD41">
                <a:alpha val="100000"/>
              </a:srgbClr>
            </a:solidFill>
          </p:spPr>
          <p:txBody>
            <a:bodyPr/>
            <a:lstStyle/>
            <a:p/>
          </p:txBody>
        </p:sp>
        <p:sp>
          <p:nvSpPr>
            <p:cNvPr id="37" name="rc37"/>
            <p:cNvSpPr/>
            <p:nvPr/>
          </p:nvSpPr>
          <p:spPr>
            <a:xfrm>
              <a:off x="2147442" y="3420223"/>
              <a:ext cx="198963" cy="366046"/>
            </a:xfrm>
            <a:prstGeom prst="rect">
              <a:avLst/>
            </a:prstGeom>
            <a:solidFill>
              <a:srgbClr val="0058AB">
                <a:alpha val="100000"/>
              </a:srgbClr>
            </a:solidFill>
          </p:spPr>
          <p:txBody>
            <a:bodyPr/>
            <a:lstStyle/>
            <a:p/>
          </p:txBody>
        </p:sp>
        <p:sp>
          <p:nvSpPr>
            <p:cNvPr id="38" name="rc38"/>
            <p:cNvSpPr/>
            <p:nvPr/>
          </p:nvSpPr>
          <p:spPr>
            <a:xfrm>
              <a:off x="2147442" y="3786270"/>
              <a:ext cx="198963" cy="164300"/>
            </a:xfrm>
            <a:prstGeom prst="rect">
              <a:avLst/>
            </a:prstGeom>
            <a:solidFill>
              <a:srgbClr val="1CABE2">
                <a:alpha val="100000"/>
              </a:srgbClr>
            </a:solidFill>
          </p:spPr>
          <p:txBody>
            <a:bodyPr/>
            <a:lstStyle/>
            <a:p/>
          </p:txBody>
        </p:sp>
        <p:sp>
          <p:nvSpPr>
            <p:cNvPr id="39" name="rc39"/>
            <p:cNvSpPr/>
            <p:nvPr/>
          </p:nvSpPr>
          <p:spPr>
            <a:xfrm>
              <a:off x="2368512" y="3893681"/>
              <a:ext cx="198963" cy="731849"/>
            </a:xfrm>
            <a:prstGeom prst="rect">
              <a:avLst/>
            </a:prstGeom>
            <a:solidFill>
              <a:srgbClr val="80BD41">
                <a:alpha val="100000"/>
              </a:srgbClr>
            </a:solidFill>
          </p:spPr>
          <p:txBody>
            <a:bodyPr/>
            <a:lstStyle/>
            <a:p/>
          </p:txBody>
        </p:sp>
        <p:sp>
          <p:nvSpPr>
            <p:cNvPr id="40" name="rc40"/>
            <p:cNvSpPr/>
            <p:nvPr/>
          </p:nvSpPr>
          <p:spPr>
            <a:xfrm>
              <a:off x="2368512" y="3389028"/>
              <a:ext cx="198963" cy="348397"/>
            </a:xfrm>
            <a:prstGeom prst="rect">
              <a:avLst/>
            </a:prstGeom>
            <a:solidFill>
              <a:srgbClr val="0058AB">
                <a:alpha val="100000"/>
              </a:srgbClr>
            </a:solidFill>
          </p:spPr>
          <p:txBody>
            <a:bodyPr/>
            <a:lstStyle/>
            <a:p/>
          </p:txBody>
        </p:sp>
        <p:sp>
          <p:nvSpPr>
            <p:cNvPr id="41" name="rc41"/>
            <p:cNvSpPr/>
            <p:nvPr/>
          </p:nvSpPr>
          <p:spPr>
            <a:xfrm>
              <a:off x="2368512" y="3737425"/>
              <a:ext cx="198963" cy="156255"/>
            </a:xfrm>
            <a:prstGeom prst="rect">
              <a:avLst/>
            </a:prstGeom>
            <a:solidFill>
              <a:srgbClr val="1CABE2">
                <a:alpha val="100000"/>
              </a:srgbClr>
            </a:solidFill>
          </p:spPr>
          <p:txBody>
            <a:bodyPr/>
            <a:lstStyle/>
            <a:p/>
          </p:txBody>
        </p:sp>
        <p:sp>
          <p:nvSpPr>
            <p:cNvPr id="42" name="rc42"/>
            <p:cNvSpPr/>
            <p:nvPr/>
          </p:nvSpPr>
          <p:spPr>
            <a:xfrm>
              <a:off x="2589583" y="3832906"/>
              <a:ext cx="198963" cy="792624"/>
            </a:xfrm>
            <a:prstGeom prst="rect">
              <a:avLst/>
            </a:prstGeom>
            <a:solidFill>
              <a:srgbClr val="80BD41">
                <a:alpha val="100000"/>
              </a:srgbClr>
            </a:solidFill>
          </p:spPr>
          <p:txBody>
            <a:bodyPr/>
            <a:lstStyle/>
            <a:p/>
          </p:txBody>
        </p:sp>
        <p:sp>
          <p:nvSpPr>
            <p:cNvPr id="43" name="rc43"/>
            <p:cNvSpPr/>
            <p:nvPr/>
          </p:nvSpPr>
          <p:spPr>
            <a:xfrm>
              <a:off x="2589583" y="3355584"/>
              <a:ext cx="198963" cy="339760"/>
            </a:xfrm>
            <a:prstGeom prst="rect">
              <a:avLst/>
            </a:prstGeom>
            <a:solidFill>
              <a:srgbClr val="0058AB">
                <a:alpha val="100000"/>
              </a:srgbClr>
            </a:solidFill>
          </p:spPr>
          <p:txBody>
            <a:bodyPr/>
            <a:lstStyle/>
            <a:p/>
          </p:txBody>
        </p:sp>
        <p:sp>
          <p:nvSpPr>
            <p:cNvPr id="44" name="rc44"/>
            <p:cNvSpPr/>
            <p:nvPr/>
          </p:nvSpPr>
          <p:spPr>
            <a:xfrm>
              <a:off x="2589583" y="3695345"/>
              <a:ext cx="198963" cy="137560"/>
            </a:xfrm>
            <a:prstGeom prst="rect">
              <a:avLst/>
            </a:prstGeom>
            <a:solidFill>
              <a:srgbClr val="1CABE2">
                <a:alpha val="100000"/>
              </a:srgbClr>
            </a:solidFill>
          </p:spPr>
          <p:txBody>
            <a:bodyPr/>
            <a:lstStyle/>
            <a:p/>
          </p:txBody>
        </p:sp>
        <p:sp>
          <p:nvSpPr>
            <p:cNvPr id="45" name="rc45"/>
            <p:cNvSpPr/>
            <p:nvPr/>
          </p:nvSpPr>
          <p:spPr>
            <a:xfrm>
              <a:off x="2810653" y="3781491"/>
              <a:ext cx="198963" cy="844039"/>
            </a:xfrm>
            <a:prstGeom prst="rect">
              <a:avLst/>
            </a:prstGeom>
            <a:solidFill>
              <a:srgbClr val="80BD41">
                <a:alpha val="100000"/>
              </a:srgbClr>
            </a:solidFill>
          </p:spPr>
          <p:txBody>
            <a:bodyPr/>
            <a:lstStyle/>
            <a:p/>
          </p:txBody>
        </p:sp>
        <p:sp>
          <p:nvSpPr>
            <p:cNvPr id="46" name="rc46"/>
            <p:cNvSpPr/>
            <p:nvPr/>
          </p:nvSpPr>
          <p:spPr>
            <a:xfrm>
              <a:off x="2810653" y="3324765"/>
              <a:ext cx="198963" cy="317930"/>
            </a:xfrm>
            <a:prstGeom prst="rect">
              <a:avLst/>
            </a:prstGeom>
            <a:solidFill>
              <a:srgbClr val="0058AB">
                <a:alpha val="100000"/>
              </a:srgbClr>
            </a:solidFill>
          </p:spPr>
          <p:txBody>
            <a:bodyPr/>
            <a:lstStyle/>
            <a:p/>
          </p:txBody>
        </p:sp>
        <p:sp>
          <p:nvSpPr>
            <p:cNvPr id="47" name="rc47"/>
            <p:cNvSpPr/>
            <p:nvPr/>
          </p:nvSpPr>
          <p:spPr>
            <a:xfrm>
              <a:off x="2810653" y="3642696"/>
              <a:ext cx="198963" cy="138794"/>
            </a:xfrm>
            <a:prstGeom prst="rect">
              <a:avLst/>
            </a:prstGeom>
            <a:solidFill>
              <a:srgbClr val="1CABE2">
                <a:alpha val="100000"/>
              </a:srgbClr>
            </a:solidFill>
          </p:spPr>
          <p:txBody>
            <a:bodyPr/>
            <a:lstStyle/>
            <a:p/>
          </p:txBody>
        </p:sp>
        <p:sp>
          <p:nvSpPr>
            <p:cNvPr id="48" name="rc48"/>
            <p:cNvSpPr/>
            <p:nvPr/>
          </p:nvSpPr>
          <p:spPr>
            <a:xfrm>
              <a:off x="3031723" y="3744450"/>
              <a:ext cx="198963" cy="881080"/>
            </a:xfrm>
            <a:prstGeom prst="rect">
              <a:avLst/>
            </a:prstGeom>
            <a:solidFill>
              <a:srgbClr val="80BD41">
                <a:alpha val="100000"/>
              </a:srgbClr>
            </a:solidFill>
          </p:spPr>
          <p:txBody>
            <a:bodyPr/>
            <a:lstStyle/>
            <a:p/>
          </p:txBody>
        </p:sp>
        <p:sp>
          <p:nvSpPr>
            <p:cNvPr id="49" name="rc49"/>
            <p:cNvSpPr/>
            <p:nvPr/>
          </p:nvSpPr>
          <p:spPr>
            <a:xfrm>
              <a:off x="3031723" y="3296170"/>
              <a:ext cx="198963" cy="304734"/>
            </a:xfrm>
            <a:prstGeom prst="rect">
              <a:avLst/>
            </a:prstGeom>
            <a:solidFill>
              <a:srgbClr val="0058AB">
                <a:alpha val="100000"/>
              </a:srgbClr>
            </a:solidFill>
          </p:spPr>
          <p:txBody>
            <a:bodyPr/>
            <a:lstStyle/>
            <a:p/>
          </p:txBody>
        </p:sp>
        <p:sp>
          <p:nvSpPr>
            <p:cNvPr id="50" name="rc50"/>
            <p:cNvSpPr/>
            <p:nvPr/>
          </p:nvSpPr>
          <p:spPr>
            <a:xfrm>
              <a:off x="3031723" y="3600904"/>
              <a:ext cx="198963" cy="143545"/>
            </a:xfrm>
            <a:prstGeom prst="rect">
              <a:avLst/>
            </a:prstGeom>
            <a:solidFill>
              <a:srgbClr val="1CABE2">
                <a:alpha val="100000"/>
              </a:srgbClr>
            </a:solidFill>
          </p:spPr>
          <p:txBody>
            <a:bodyPr/>
            <a:lstStyle/>
            <a:p/>
          </p:txBody>
        </p:sp>
        <p:sp>
          <p:nvSpPr>
            <p:cNvPr id="51" name="rc51"/>
            <p:cNvSpPr/>
            <p:nvPr/>
          </p:nvSpPr>
          <p:spPr>
            <a:xfrm>
              <a:off x="3252793" y="3677769"/>
              <a:ext cx="198963" cy="947761"/>
            </a:xfrm>
            <a:prstGeom prst="rect">
              <a:avLst/>
            </a:prstGeom>
            <a:solidFill>
              <a:srgbClr val="80BD41">
                <a:alpha val="100000"/>
              </a:srgbClr>
            </a:solidFill>
          </p:spPr>
          <p:txBody>
            <a:bodyPr/>
            <a:lstStyle/>
            <a:p/>
          </p:txBody>
        </p:sp>
        <p:sp>
          <p:nvSpPr>
            <p:cNvPr id="52" name="rc52"/>
            <p:cNvSpPr/>
            <p:nvPr/>
          </p:nvSpPr>
          <p:spPr>
            <a:xfrm>
              <a:off x="3252793" y="3262717"/>
              <a:ext cx="198963" cy="279524"/>
            </a:xfrm>
            <a:prstGeom prst="rect">
              <a:avLst/>
            </a:prstGeom>
            <a:solidFill>
              <a:srgbClr val="0058AB">
                <a:alpha val="100000"/>
              </a:srgbClr>
            </a:solidFill>
          </p:spPr>
          <p:txBody>
            <a:bodyPr/>
            <a:lstStyle/>
            <a:p/>
          </p:txBody>
        </p:sp>
        <p:sp>
          <p:nvSpPr>
            <p:cNvPr id="53" name="rc53"/>
            <p:cNvSpPr/>
            <p:nvPr/>
          </p:nvSpPr>
          <p:spPr>
            <a:xfrm>
              <a:off x="3252793" y="3542242"/>
              <a:ext cx="198963" cy="135527"/>
            </a:xfrm>
            <a:prstGeom prst="rect">
              <a:avLst/>
            </a:prstGeom>
            <a:solidFill>
              <a:srgbClr val="1CABE2">
                <a:alpha val="100000"/>
              </a:srgbClr>
            </a:solidFill>
          </p:spPr>
          <p:txBody>
            <a:bodyPr/>
            <a:lstStyle/>
            <a:p/>
          </p:txBody>
        </p:sp>
        <p:sp>
          <p:nvSpPr>
            <p:cNvPr id="54" name="rc54"/>
            <p:cNvSpPr/>
            <p:nvPr/>
          </p:nvSpPr>
          <p:spPr>
            <a:xfrm>
              <a:off x="3473863" y="3611654"/>
              <a:ext cx="198963" cy="1013876"/>
            </a:xfrm>
            <a:prstGeom prst="rect">
              <a:avLst/>
            </a:prstGeom>
            <a:solidFill>
              <a:srgbClr val="80BD41">
                <a:alpha val="100000"/>
              </a:srgbClr>
            </a:solidFill>
          </p:spPr>
          <p:txBody>
            <a:bodyPr/>
            <a:lstStyle/>
            <a:p/>
          </p:txBody>
        </p:sp>
        <p:sp>
          <p:nvSpPr>
            <p:cNvPr id="55" name="rc55"/>
            <p:cNvSpPr/>
            <p:nvPr/>
          </p:nvSpPr>
          <p:spPr>
            <a:xfrm>
              <a:off x="3473863" y="3237199"/>
              <a:ext cx="198963" cy="244478"/>
            </a:xfrm>
            <a:prstGeom prst="rect">
              <a:avLst/>
            </a:prstGeom>
            <a:solidFill>
              <a:srgbClr val="0058AB">
                <a:alpha val="100000"/>
              </a:srgbClr>
            </a:solidFill>
          </p:spPr>
          <p:txBody>
            <a:bodyPr/>
            <a:lstStyle/>
            <a:p/>
          </p:txBody>
        </p:sp>
        <p:sp>
          <p:nvSpPr>
            <p:cNvPr id="56" name="rc56"/>
            <p:cNvSpPr/>
            <p:nvPr/>
          </p:nvSpPr>
          <p:spPr>
            <a:xfrm>
              <a:off x="3473863" y="3481677"/>
              <a:ext cx="198963" cy="129976"/>
            </a:xfrm>
            <a:prstGeom prst="rect">
              <a:avLst/>
            </a:prstGeom>
            <a:solidFill>
              <a:srgbClr val="1CABE2">
                <a:alpha val="100000"/>
              </a:srgbClr>
            </a:solidFill>
          </p:spPr>
          <p:txBody>
            <a:bodyPr/>
            <a:lstStyle/>
            <a:p/>
          </p:txBody>
        </p:sp>
        <p:sp>
          <p:nvSpPr>
            <p:cNvPr id="57" name="rc57"/>
            <p:cNvSpPr/>
            <p:nvPr/>
          </p:nvSpPr>
          <p:spPr>
            <a:xfrm>
              <a:off x="3694934" y="3613387"/>
              <a:ext cx="198963" cy="1012143"/>
            </a:xfrm>
            <a:prstGeom prst="rect">
              <a:avLst/>
            </a:prstGeom>
            <a:solidFill>
              <a:srgbClr val="80BD41">
                <a:alpha val="100000"/>
              </a:srgbClr>
            </a:solidFill>
          </p:spPr>
          <p:txBody>
            <a:bodyPr/>
            <a:lstStyle/>
            <a:p/>
          </p:txBody>
        </p:sp>
        <p:sp>
          <p:nvSpPr>
            <p:cNvPr id="58" name="rc58"/>
            <p:cNvSpPr/>
            <p:nvPr/>
          </p:nvSpPr>
          <p:spPr>
            <a:xfrm>
              <a:off x="3694934" y="3209036"/>
              <a:ext cx="198963" cy="290313"/>
            </a:xfrm>
            <a:prstGeom prst="rect">
              <a:avLst/>
            </a:prstGeom>
            <a:solidFill>
              <a:srgbClr val="0058AB">
                <a:alpha val="100000"/>
              </a:srgbClr>
            </a:solidFill>
          </p:spPr>
          <p:txBody>
            <a:bodyPr/>
            <a:lstStyle/>
            <a:p/>
          </p:txBody>
        </p:sp>
        <p:sp>
          <p:nvSpPr>
            <p:cNvPr id="59" name="rc59"/>
            <p:cNvSpPr/>
            <p:nvPr/>
          </p:nvSpPr>
          <p:spPr>
            <a:xfrm>
              <a:off x="3694934" y="3499349"/>
              <a:ext cx="198963" cy="114038"/>
            </a:xfrm>
            <a:prstGeom prst="rect">
              <a:avLst/>
            </a:prstGeom>
            <a:solidFill>
              <a:srgbClr val="1CABE2">
                <a:alpha val="100000"/>
              </a:srgbClr>
            </a:solidFill>
          </p:spPr>
          <p:txBody>
            <a:bodyPr/>
            <a:lstStyle/>
            <a:p/>
          </p:txBody>
        </p:sp>
        <p:sp>
          <p:nvSpPr>
            <p:cNvPr id="60" name="rc60"/>
            <p:cNvSpPr/>
            <p:nvPr/>
          </p:nvSpPr>
          <p:spPr>
            <a:xfrm>
              <a:off x="3916004" y="3588100"/>
              <a:ext cx="198963" cy="1037430"/>
            </a:xfrm>
            <a:prstGeom prst="rect">
              <a:avLst/>
            </a:prstGeom>
            <a:solidFill>
              <a:srgbClr val="80BD41">
                <a:alpha val="100000"/>
              </a:srgbClr>
            </a:solidFill>
          </p:spPr>
          <p:txBody>
            <a:bodyPr/>
            <a:lstStyle/>
            <a:p/>
          </p:txBody>
        </p:sp>
        <p:sp>
          <p:nvSpPr>
            <p:cNvPr id="61" name="rc61"/>
            <p:cNvSpPr/>
            <p:nvPr/>
          </p:nvSpPr>
          <p:spPr>
            <a:xfrm>
              <a:off x="3916004" y="3166115"/>
              <a:ext cx="198963" cy="296959"/>
            </a:xfrm>
            <a:prstGeom prst="rect">
              <a:avLst/>
            </a:prstGeom>
            <a:solidFill>
              <a:srgbClr val="0058AB">
                <a:alpha val="100000"/>
              </a:srgbClr>
            </a:solidFill>
          </p:spPr>
          <p:txBody>
            <a:bodyPr/>
            <a:lstStyle/>
            <a:p/>
          </p:txBody>
        </p:sp>
        <p:sp>
          <p:nvSpPr>
            <p:cNvPr id="62" name="rc62"/>
            <p:cNvSpPr/>
            <p:nvPr/>
          </p:nvSpPr>
          <p:spPr>
            <a:xfrm>
              <a:off x="3916004" y="3463075"/>
              <a:ext cx="198963" cy="125024"/>
            </a:xfrm>
            <a:prstGeom prst="rect">
              <a:avLst/>
            </a:prstGeom>
            <a:solidFill>
              <a:srgbClr val="1CABE2">
                <a:alpha val="100000"/>
              </a:srgbClr>
            </a:solidFill>
          </p:spPr>
          <p:txBody>
            <a:bodyPr/>
            <a:lstStyle/>
            <a:p/>
          </p:txBody>
        </p:sp>
        <p:sp>
          <p:nvSpPr>
            <p:cNvPr id="63" name="rc63"/>
            <p:cNvSpPr/>
            <p:nvPr/>
          </p:nvSpPr>
          <p:spPr>
            <a:xfrm>
              <a:off x="4137074" y="3587344"/>
              <a:ext cx="198963" cy="1038186"/>
            </a:xfrm>
            <a:prstGeom prst="rect">
              <a:avLst/>
            </a:prstGeom>
            <a:solidFill>
              <a:srgbClr val="80BD41">
                <a:alpha val="100000"/>
              </a:srgbClr>
            </a:solidFill>
          </p:spPr>
          <p:txBody>
            <a:bodyPr/>
            <a:lstStyle/>
            <a:p/>
          </p:txBody>
        </p:sp>
        <p:sp>
          <p:nvSpPr>
            <p:cNvPr id="64" name="rc64"/>
            <p:cNvSpPr/>
            <p:nvPr/>
          </p:nvSpPr>
          <p:spPr>
            <a:xfrm>
              <a:off x="4137074" y="3141665"/>
              <a:ext cx="198963" cy="321798"/>
            </a:xfrm>
            <a:prstGeom prst="rect">
              <a:avLst/>
            </a:prstGeom>
            <a:solidFill>
              <a:srgbClr val="0058AB">
                <a:alpha val="100000"/>
              </a:srgbClr>
            </a:solidFill>
          </p:spPr>
          <p:txBody>
            <a:bodyPr/>
            <a:lstStyle/>
            <a:p/>
          </p:txBody>
        </p:sp>
        <p:sp>
          <p:nvSpPr>
            <p:cNvPr id="65" name="rc65"/>
            <p:cNvSpPr/>
            <p:nvPr/>
          </p:nvSpPr>
          <p:spPr>
            <a:xfrm>
              <a:off x="4137074" y="3463464"/>
              <a:ext cx="198963" cy="123879"/>
            </a:xfrm>
            <a:prstGeom prst="rect">
              <a:avLst/>
            </a:prstGeom>
            <a:solidFill>
              <a:srgbClr val="1CABE2">
                <a:alpha val="100000"/>
              </a:srgbClr>
            </a:solidFill>
          </p:spPr>
          <p:txBody>
            <a:bodyPr/>
            <a:lstStyle/>
            <a:p/>
          </p:txBody>
        </p:sp>
        <p:sp>
          <p:nvSpPr>
            <p:cNvPr id="66" name="rc66"/>
            <p:cNvSpPr/>
            <p:nvPr/>
          </p:nvSpPr>
          <p:spPr>
            <a:xfrm>
              <a:off x="4358144" y="3581411"/>
              <a:ext cx="198963" cy="1044119"/>
            </a:xfrm>
            <a:prstGeom prst="rect">
              <a:avLst/>
            </a:prstGeom>
            <a:solidFill>
              <a:srgbClr val="80BD41">
                <a:alpha val="100000"/>
              </a:srgbClr>
            </a:solidFill>
          </p:spPr>
          <p:txBody>
            <a:bodyPr/>
            <a:lstStyle/>
            <a:p/>
          </p:txBody>
        </p:sp>
        <p:sp>
          <p:nvSpPr>
            <p:cNvPr id="67" name="rc67"/>
            <p:cNvSpPr/>
            <p:nvPr/>
          </p:nvSpPr>
          <p:spPr>
            <a:xfrm>
              <a:off x="4358144" y="3120983"/>
              <a:ext cx="198963" cy="353214"/>
            </a:xfrm>
            <a:prstGeom prst="rect">
              <a:avLst/>
            </a:prstGeom>
            <a:solidFill>
              <a:srgbClr val="0058AB">
                <a:alpha val="100000"/>
              </a:srgbClr>
            </a:solidFill>
          </p:spPr>
          <p:txBody>
            <a:bodyPr/>
            <a:lstStyle/>
            <a:p/>
          </p:txBody>
        </p:sp>
        <p:sp>
          <p:nvSpPr>
            <p:cNvPr id="68" name="rc68"/>
            <p:cNvSpPr/>
            <p:nvPr/>
          </p:nvSpPr>
          <p:spPr>
            <a:xfrm>
              <a:off x="4358144" y="3474197"/>
              <a:ext cx="198963" cy="107213"/>
            </a:xfrm>
            <a:prstGeom prst="rect">
              <a:avLst/>
            </a:prstGeom>
            <a:solidFill>
              <a:srgbClr val="1CABE2">
                <a:alpha val="100000"/>
              </a:srgbClr>
            </a:solidFill>
          </p:spPr>
          <p:txBody>
            <a:bodyPr/>
            <a:lstStyle/>
            <a:p/>
          </p:txBody>
        </p:sp>
        <p:sp>
          <p:nvSpPr>
            <p:cNvPr id="69" name="rc69"/>
            <p:cNvSpPr/>
            <p:nvPr/>
          </p:nvSpPr>
          <p:spPr>
            <a:xfrm>
              <a:off x="4579214" y="3544011"/>
              <a:ext cx="198963" cy="1081519"/>
            </a:xfrm>
            <a:prstGeom prst="rect">
              <a:avLst/>
            </a:prstGeom>
            <a:solidFill>
              <a:srgbClr val="80BD41">
                <a:alpha val="100000"/>
              </a:srgbClr>
            </a:solidFill>
          </p:spPr>
          <p:txBody>
            <a:bodyPr/>
            <a:lstStyle/>
            <a:p/>
          </p:txBody>
        </p:sp>
        <p:sp>
          <p:nvSpPr>
            <p:cNvPr id="70" name="rc70"/>
            <p:cNvSpPr/>
            <p:nvPr/>
          </p:nvSpPr>
          <p:spPr>
            <a:xfrm>
              <a:off x="4579214" y="3097510"/>
              <a:ext cx="198963" cy="331388"/>
            </a:xfrm>
            <a:prstGeom prst="rect">
              <a:avLst/>
            </a:prstGeom>
            <a:solidFill>
              <a:srgbClr val="0058AB">
                <a:alpha val="100000"/>
              </a:srgbClr>
            </a:solidFill>
          </p:spPr>
          <p:txBody>
            <a:bodyPr/>
            <a:lstStyle/>
            <a:p/>
          </p:txBody>
        </p:sp>
        <p:sp>
          <p:nvSpPr>
            <p:cNvPr id="71" name="rc71"/>
            <p:cNvSpPr/>
            <p:nvPr/>
          </p:nvSpPr>
          <p:spPr>
            <a:xfrm>
              <a:off x="4579214" y="3428898"/>
              <a:ext cx="198963" cy="115113"/>
            </a:xfrm>
            <a:prstGeom prst="rect">
              <a:avLst/>
            </a:prstGeom>
            <a:solidFill>
              <a:srgbClr val="1CABE2">
                <a:alpha val="100000"/>
              </a:srgbClr>
            </a:solidFill>
          </p:spPr>
          <p:txBody>
            <a:bodyPr/>
            <a:lstStyle/>
            <a:p/>
          </p:txBody>
        </p:sp>
        <p:sp>
          <p:nvSpPr>
            <p:cNvPr id="72" name="rc72"/>
            <p:cNvSpPr/>
            <p:nvPr/>
          </p:nvSpPr>
          <p:spPr>
            <a:xfrm>
              <a:off x="4800285" y="3538756"/>
              <a:ext cx="198963" cy="1086774"/>
            </a:xfrm>
            <a:prstGeom prst="rect">
              <a:avLst/>
            </a:prstGeom>
            <a:solidFill>
              <a:srgbClr val="80BD41">
                <a:alpha val="100000"/>
              </a:srgbClr>
            </a:solidFill>
          </p:spPr>
          <p:txBody>
            <a:bodyPr/>
            <a:lstStyle/>
            <a:p/>
          </p:txBody>
        </p:sp>
        <p:sp>
          <p:nvSpPr>
            <p:cNvPr id="73" name="rc73"/>
            <p:cNvSpPr/>
            <p:nvPr/>
          </p:nvSpPr>
          <p:spPr>
            <a:xfrm>
              <a:off x="4800285" y="3080909"/>
              <a:ext cx="198963" cy="333703"/>
            </a:xfrm>
            <a:prstGeom prst="rect">
              <a:avLst/>
            </a:prstGeom>
            <a:solidFill>
              <a:srgbClr val="0058AB">
                <a:alpha val="100000"/>
              </a:srgbClr>
            </a:solidFill>
          </p:spPr>
          <p:txBody>
            <a:bodyPr/>
            <a:lstStyle/>
            <a:p/>
          </p:txBody>
        </p:sp>
        <p:sp>
          <p:nvSpPr>
            <p:cNvPr id="74" name="rc74"/>
            <p:cNvSpPr/>
            <p:nvPr/>
          </p:nvSpPr>
          <p:spPr>
            <a:xfrm>
              <a:off x="4800285" y="3414613"/>
              <a:ext cx="198963" cy="124143"/>
            </a:xfrm>
            <a:prstGeom prst="rect">
              <a:avLst/>
            </a:prstGeom>
            <a:solidFill>
              <a:srgbClr val="1CABE2">
                <a:alpha val="100000"/>
              </a:srgbClr>
            </a:solidFill>
          </p:spPr>
          <p:txBody>
            <a:bodyPr/>
            <a:lstStyle/>
            <a:p/>
          </p:txBody>
        </p:sp>
        <p:sp>
          <p:nvSpPr>
            <p:cNvPr id="75" name="rc75"/>
            <p:cNvSpPr/>
            <p:nvPr/>
          </p:nvSpPr>
          <p:spPr>
            <a:xfrm>
              <a:off x="5021355" y="3482780"/>
              <a:ext cx="198963" cy="1142750"/>
            </a:xfrm>
            <a:prstGeom prst="rect">
              <a:avLst/>
            </a:prstGeom>
            <a:solidFill>
              <a:srgbClr val="80BD41">
                <a:alpha val="100000"/>
              </a:srgbClr>
            </a:solidFill>
          </p:spPr>
          <p:txBody>
            <a:bodyPr/>
            <a:lstStyle/>
            <a:p/>
          </p:txBody>
        </p:sp>
        <p:sp>
          <p:nvSpPr>
            <p:cNvPr id="76" name="rc76"/>
            <p:cNvSpPr/>
            <p:nvPr/>
          </p:nvSpPr>
          <p:spPr>
            <a:xfrm>
              <a:off x="5021355" y="3064787"/>
              <a:ext cx="198963" cy="299736"/>
            </a:xfrm>
            <a:prstGeom prst="rect">
              <a:avLst/>
            </a:prstGeom>
            <a:solidFill>
              <a:srgbClr val="0058AB">
                <a:alpha val="100000"/>
              </a:srgbClr>
            </a:solidFill>
          </p:spPr>
          <p:txBody>
            <a:bodyPr/>
            <a:lstStyle/>
            <a:p/>
          </p:txBody>
        </p:sp>
        <p:sp>
          <p:nvSpPr>
            <p:cNvPr id="77" name="rc77"/>
            <p:cNvSpPr/>
            <p:nvPr/>
          </p:nvSpPr>
          <p:spPr>
            <a:xfrm>
              <a:off x="5021355" y="3364523"/>
              <a:ext cx="198963" cy="118256"/>
            </a:xfrm>
            <a:prstGeom prst="rect">
              <a:avLst/>
            </a:prstGeom>
            <a:solidFill>
              <a:srgbClr val="1CABE2">
                <a:alpha val="100000"/>
              </a:srgbClr>
            </a:solidFill>
          </p:spPr>
          <p:txBody>
            <a:bodyPr/>
            <a:lstStyle/>
            <a:p/>
          </p:txBody>
        </p:sp>
        <p:sp>
          <p:nvSpPr>
            <p:cNvPr id="78" name="rc78"/>
            <p:cNvSpPr/>
            <p:nvPr/>
          </p:nvSpPr>
          <p:spPr>
            <a:xfrm>
              <a:off x="5242425" y="3463676"/>
              <a:ext cx="198963" cy="1161854"/>
            </a:xfrm>
            <a:prstGeom prst="rect">
              <a:avLst/>
            </a:prstGeom>
            <a:solidFill>
              <a:srgbClr val="80BD41">
                <a:alpha val="100000"/>
              </a:srgbClr>
            </a:solidFill>
          </p:spPr>
          <p:txBody>
            <a:bodyPr/>
            <a:lstStyle/>
            <a:p/>
          </p:txBody>
        </p:sp>
        <p:sp>
          <p:nvSpPr>
            <p:cNvPr id="79" name="rc79"/>
            <p:cNvSpPr/>
            <p:nvPr/>
          </p:nvSpPr>
          <p:spPr>
            <a:xfrm>
              <a:off x="5242425" y="3046158"/>
              <a:ext cx="198963" cy="299793"/>
            </a:xfrm>
            <a:prstGeom prst="rect">
              <a:avLst/>
            </a:prstGeom>
            <a:solidFill>
              <a:srgbClr val="0058AB">
                <a:alpha val="100000"/>
              </a:srgbClr>
            </a:solidFill>
          </p:spPr>
          <p:txBody>
            <a:bodyPr/>
            <a:lstStyle/>
            <a:p/>
          </p:txBody>
        </p:sp>
        <p:sp>
          <p:nvSpPr>
            <p:cNvPr id="80" name="rc80"/>
            <p:cNvSpPr/>
            <p:nvPr/>
          </p:nvSpPr>
          <p:spPr>
            <a:xfrm>
              <a:off x="5242425" y="3345951"/>
              <a:ext cx="198963" cy="117724"/>
            </a:xfrm>
            <a:prstGeom prst="rect">
              <a:avLst/>
            </a:prstGeom>
            <a:solidFill>
              <a:srgbClr val="1CABE2">
                <a:alpha val="100000"/>
              </a:srgbClr>
            </a:solidFill>
          </p:spPr>
          <p:txBody>
            <a:bodyPr/>
            <a:lstStyle/>
            <a:p/>
          </p:txBody>
        </p:sp>
        <p:sp>
          <p:nvSpPr>
            <p:cNvPr id="81" name="rc81"/>
            <p:cNvSpPr/>
            <p:nvPr/>
          </p:nvSpPr>
          <p:spPr>
            <a:xfrm>
              <a:off x="5463495" y="3417763"/>
              <a:ext cx="198963" cy="1207767"/>
            </a:xfrm>
            <a:prstGeom prst="rect">
              <a:avLst/>
            </a:prstGeom>
            <a:solidFill>
              <a:srgbClr val="80BD41">
                <a:alpha val="100000"/>
              </a:srgbClr>
            </a:solidFill>
          </p:spPr>
          <p:txBody>
            <a:bodyPr/>
            <a:lstStyle/>
            <a:p/>
          </p:txBody>
        </p:sp>
        <p:sp>
          <p:nvSpPr>
            <p:cNvPr id="82" name="rc82"/>
            <p:cNvSpPr/>
            <p:nvPr/>
          </p:nvSpPr>
          <p:spPr>
            <a:xfrm>
              <a:off x="5463495" y="3028010"/>
              <a:ext cx="198963" cy="280700"/>
            </a:xfrm>
            <a:prstGeom prst="rect">
              <a:avLst/>
            </a:prstGeom>
            <a:solidFill>
              <a:srgbClr val="0058AB">
                <a:alpha val="100000"/>
              </a:srgbClr>
            </a:solidFill>
          </p:spPr>
          <p:txBody>
            <a:bodyPr/>
            <a:lstStyle/>
            <a:p/>
          </p:txBody>
        </p:sp>
        <p:sp>
          <p:nvSpPr>
            <p:cNvPr id="83" name="rc83"/>
            <p:cNvSpPr/>
            <p:nvPr/>
          </p:nvSpPr>
          <p:spPr>
            <a:xfrm>
              <a:off x="5463495" y="3308711"/>
              <a:ext cx="198963" cy="109052"/>
            </a:xfrm>
            <a:prstGeom prst="rect">
              <a:avLst/>
            </a:prstGeom>
            <a:solidFill>
              <a:srgbClr val="1CABE2">
                <a:alpha val="100000"/>
              </a:srgbClr>
            </a:solidFill>
          </p:spPr>
          <p:txBody>
            <a:bodyPr/>
            <a:lstStyle/>
            <a:p/>
          </p:txBody>
        </p:sp>
        <p:sp>
          <p:nvSpPr>
            <p:cNvPr id="84" name="rc84"/>
            <p:cNvSpPr/>
            <p:nvPr/>
          </p:nvSpPr>
          <p:spPr>
            <a:xfrm>
              <a:off x="5684565" y="3381455"/>
              <a:ext cx="198963" cy="1244075"/>
            </a:xfrm>
            <a:prstGeom prst="rect">
              <a:avLst/>
            </a:prstGeom>
            <a:solidFill>
              <a:srgbClr val="80BD41">
                <a:alpha val="100000"/>
              </a:srgbClr>
            </a:solidFill>
          </p:spPr>
          <p:txBody>
            <a:bodyPr/>
            <a:lstStyle/>
            <a:p/>
          </p:txBody>
        </p:sp>
        <p:sp>
          <p:nvSpPr>
            <p:cNvPr id="85" name="rc85"/>
            <p:cNvSpPr/>
            <p:nvPr/>
          </p:nvSpPr>
          <p:spPr>
            <a:xfrm>
              <a:off x="5684565" y="3010232"/>
              <a:ext cx="198963" cy="268737"/>
            </a:xfrm>
            <a:prstGeom prst="rect">
              <a:avLst/>
            </a:prstGeom>
            <a:solidFill>
              <a:srgbClr val="0058AB">
                <a:alpha val="100000"/>
              </a:srgbClr>
            </a:solidFill>
          </p:spPr>
          <p:txBody>
            <a:bodyPr/>
            <a:lstStyle/>
            <a:p/>
          </p:txBody>
        </p:sp>
        <p:sp>
          <p:nvSpPr>
            <p:cNvPr id="86" name="rc86"/>
            <p:cNvSpPr/>
            <p:nvPr/>
          </p:nvSpPr>
          <p:spPr>
            <a:xfrm>
              <a:off x="5684565" y="3278970"/>
              <a:ext cx="198963" cy="102485"/>
            </a:xfrm>
            <a:prstGeom prst="rect">
              <a:avLst/>
            </a:prstGeom>
            <a:solidFill>
              <a:srgbClr val="1CABE2">
                <a:alpha val="100000"/>
              </a:srgbClr>
            </a:solidFill>
          </p:spPr>
          <p:txBody>
            <a:bodyPr/>
            <a:lstStyle/>
            <a:p/>
          </p:txBody>
        </p:sp>
        <p:sp>
          <p:nvSpPr>
            <p:cNvPr id="87" name="rc87"/>
            <p:cNvSpPr/>
            <p:nvPr/>
          </p:nvSpPr>
          <p:spPr>
            <a:xfrm>
              <a:off x="5905636" y="3410426"/>
              <a:ext cx="198963" cy="1215104"/>
            </a:xfrm>
            <a:prstGeom prst="rect">
              <a:avLst/>
            </a:prstGeom>
            <a:solidFill>
              <a:srgbClr val="80BD41">
                <a:alpha val="100000"/>
              </a:srgbClr>
            </a:solidFill>
          </p:spPr>
          <p:txBody>
            <a:bodyPr/>
            <a:lstStyle/>
            <a:p/>
          </p:txBody>
        </p:sp>
        <p:sp>
          <p:nvSpPr>
            <p:cNvPr id="88" name="rc88"/>
            <p:cNvSpPr/>
            <p:nvPr/>
          </p:nvSpPr>
          <p:spPr>
            <a:xfrm>
              <a:off x="5905636" y="2992249"/>
              <a:ext cx="198963" cy="294088"/>
            </a:xfrm>
            <a:prstGeom prst="rect">
              <a:avLst/>
            </a:prstGeom>
            <a:solidFill>
              <a:srgbClr val="0058AB">
                <a:alpha val="100000"/>
              </a:srgbClr>
            </a:solidFill>
          </p:spPr>
          <p:txBody>
            <a:bodyPr/>
            <a:lstStyle/>
            <a:p/>
          </p:txBody>
        </p:sp>
        <p:sp>
          <p:nvSpPr>
            <p:cNvPr id="89" name="rc89"/>
            <p:cNvSpPr/>
            <p:nvPr/>
          </p:nvSpPr>
          <p:spPr>
            <a:xfrm>
              <a:off x="5905636" y="3286338"/>
              <a:ext cx="198963" cy="124088"/>
            </a:xfrm>
            <a:prstGeom prst="rect">
              <a:avLst/>
            </a:prstGeom>
            <a:solidFill>
              <a:srgbClr val="1CABE2">
                <a:alpha val="100000"/>
              </a:srgbClr>
            </a:solidFill>
          </p:spPr>
          <p:txBody>
            <a:bodyPr/>
            <a:lstStyle/>
            <a:p/>
          </p:txBody>
        </p:sp>
        <p:sp>
          <p:nvSpPr>
            <p:cNvPr id="90" name="rc90"/>
            <p:cNvSpPr/>
            <p:nvPr/>
          </p:nvSpPr>
          <p:spPr>
            <a:xfrm>
              <a:off x="6126706" y="3449217"/>
              <a:ext cx="198963" cy="1176313"/>
            </a:xfrm>
            <a:prstGeom prst="rect">
              <a:avLst/>
            </a:prstGeom>
            <a:solidFill>
              <a:srgbClr val="80BD41">
                <a:alpha val="100000"/>
              </a:srgbClr>
            </a:solidFill>
          </p:spPr>
          <p:txBody>
            <a:bodyPr/>
            <a:lstStyle/>
            <a:p/>
          </p:txBody>
        </p:sp>
        <p:sp>
          <p:nvSpPr>
            <p:cNvPr id="91" name="rc91"/>
            <p:cNvSpPr/>
            <p:nvPr/>
          </p:nvSpPr>
          <p:spPr>
            <a:xfrm>
              <a:off x="6126706" y="2967218"/>
              <a:ext cx="198963" cy="346177"/>
            </a:xfrm>
            <a:prstGeom prst="rect">
              <a:avLst/>
            </a:prstGeom>
            <a:solidFill>
              <a:srgbClr val="0058AB">
                <a:alpha val="100000"/>
              </a:srgbClr>
            </a:solidFill>
          </p:spPr>
          <p:txBody>
            <a:bodyPr/>
            <a:lstStyle/>
            <a:p/>
          </p:txBody>
        </p:sp>
        <p:sp>
          <p:nvSpPr>
            <p:cNvPr id="92" name="rc92"/>
            <p:cNvSpPr/>
            <p:nvPr/>
          </p:nvSpPr>
          <p:spPr>
            <a:xfrm>
              <a:off x="6126706" y="3313396"/>
              <a:ext cx="198963" cy="135820"/>
            </a:xfrm>
            <a:prstGeom prst="rect">
              <a:avLst/>
            </a:prstGeom>
            <a:solidFill>
              <a:srgbClr val="1CABE2">
                <a:alpha val="100000"/>
              </a:srgbClr>
            </a:solidFill>
          </p:spPr>
          <p:txBody>
            <a:bodyPr/>
            <a:lstStyle/>
            <a:p/>
          </p:txBody>
        </p:sp>
        <p:sp>
          <p:nvSpPr>
            <p:cNvPr id="93" name="rc93"/>
            <p:cNvSpPr/>
            <p:nvPr/>
          </p:nvSpPr>
          <p:spPr>
            <a:xfrm>
              <a:off x="6347776" y="3414535"/>
              <a:ext cx="198963" cy="1210995"/>
            </a:xfrm>
            <a:prstGeom prst="rect">
              <a:avLst/>
            </a:prstGeom>
            <a:solidFill>
              <a:srgbClr val="80BD41">
                <a:alpha val="100000"/>
              </a:srgbClr>
            </a:solidFill>
          </p:spPr>
          <p:txBody>
            <a:bodyPr/>
            <a:lstStyle/>
            <a:p/>
          </p:txBody>
        </p:sp>
        <p:sp>
          <p:nvSpPr>
            <p:cNvPr id="94" name="rc94"/>
            <p:cNvSpPr/>
            <p:nvPr/>
          </p:nvSpPr>
          <p:spPr>
            <a:xfrm>
              <a:off x="6347776" y="2944842"/>
              <a:ext cx="198963" cy="326143"/>
            </a:xfrm>
            <a:prstGeom prst="rect">
              <a:avLst/>
            </a:prstGeom>
            <a:solidFill>
              <a:srgbClr val="0058AB">
                <a:alpha val="100000"/>
              </a:srgbClr>
            </a:solidFill>
          </p:spPr>
          <p:txBody>
            <a:bodyPr/>
            <a:lstStyle/>
            <a:p/>
          </p:txBody>
        </p:sp>
        <p:sp>
          <p:nvSpPr>
            <p:cNvPr id="95" name="rc95"/>
            <p:cNvSpPr/>
            <p:nvPr/>
          </p:nvSpPr>
          <p:spPr>
            <a:xfrm>
              <a:off x="6347776" y="3270985"/>
              <a:ext cx="198963" cy="143549"/>
            </a:xfrm>
            <a:prstGeom prst="rect">
              <a:avLst/>
            </a:prstGeom>
            <a:solidFill>
              <a:srgbClr val="1CABE2">
                <a:alpha val="100000"/>
              </a:srgbClr>
            </a:solidFill>
          </p:spPr>
          <p:txBody>
            <a:bodyPr/>
            <a:lstStyle/>
            <a:p/>
          </p:txBody>
        </p:sp>
        <p:sp>
          <p:nvSpPr>
            <p:cNvPr id="96" name="rc96"/>
            <p:cNvSpPr/>
            <p:nvPr/>
          </p:nvSpPr>
          <p:spPr>
            <a:xfrm>
              <a:off x="6568846" y="3352303"/>
              <a:ext cx="198963" cy="1273227"/>
            </a:xfrm>
            <a:prstGeom prst="rect">
              <a:avLst/>
            </a:prstGeom>
            <a:solidFill>
              <a:srgbClr val="80BD41">
                <a:alpha val="100000"/>
              </a:srgbClr>
            </a:solidFill>
          </p:spPr>
          <p:txBody>
            <a:bodyPr/>
            <a:lstStyle/>
            <a:p/>
          </p:txBody>
        </p:sp>
        <p:sp>
          <p:nvSpPr>
            <p:cNvPr id="97" name="rc97"/>
            <p:cNvSpPr/>
            <p:nvPr/>
          </p:nvSpPr>
          <p:spPr>
            <a:xfrm>
              <a:off x="6568846" y="2919712"/>
              <a:ext cx="198963" cy="289058"/>
            </a:xfrm>
            <a:prstGeom prst="rect">
              <a:avLst/>
            </a:prstGeom>
            <a:solidFill>
              <a:srgbClr val="0058AB">
                <a:alpha val="100000"/>
              </a:srgbClr>
            </a:solidFill>
          </p:spPr>
          <p:txBody>
            <a:bodyPr/>
            <a:lstStyle/>
            <a:p/>
          </p:txBody>
        </p:sp>
        <p:sp>
          <p:nvSpPr>
            <p:cNvPr id="98" name="rc98"/>
            <p:cNvSpPr/>
            <p:nvPr/>
          </p:nvSpPr>
          <p:spPr>
            <a:xfrm>
              <a:off x="6568846" y="3208771"/>
              <a:ext cx="198963" cy="143532"/>
            </a:xfrm>
            <a:prstGeom prst="rect">
              <a:avLst/>
            </a:prstGeom>
            <a:solidFill>
              <a:srgbClr val="1CABE2">
                <a:alpha val="100000"/>
              </a:srgbClr>
            </a:solidFill>
          </p:spPr>
          <p:txBody>
            <a:bodyPr/>
            <a:lstStyle/>
            <a:p/>
          </p:txBody>
        </p:sp>
        <p:sp>
          <p:nvSpPr>
            <p:cNvPr id="99" name="rc99"/>
            <p:cNvSpPr/>
            <p:nvPr/>
          </p:nvSpPr>
          <p:spPr>
            <a:xfrm>
              <a:off x="6789916" y="3327081"/>
              <a:ext cx="198963" cy="1298449"/>
            </a:xfrm>
            <a:prstGeom prst="rect">
              <a:avLst/>
            </a:prstGeom>
            <a:solidFill>
              <a:srgbClr val="80BD41">
                <a:alpha val="100000"/>
              </a:srgbClr>
            </a:solidFill>
          </p:spPr>
          <p:txBody>
            <a:bodyPr/>
            <a:lstStyle/>
            <a:p/>
          </p:txBody>
        </p:sp>
        <p:sp>
          <p:nvSpPr>
            <p:cNvPr id="100" name="rc100"/>
            <p:cNvSpPr/>
            <p:nvPr/>
          </p:nvSpPr>
          <p:spPr>
            <a:xfrm>
              <a:off x="6789916" y="2895748"/>
              <a:ext cx="198963" cy="295177"/>
            </a:xfrm>
            <a:prstGeom prst="rect">
              <a:avLst/>
            </a:prstGeom>
            <a:solidFill>
              <a:srgbClr val="0058AB">
                <a:alpha val="100000"/>
              </a:srgbClr>
            </a:solidFill>
          </p:spPr>
          <p:txBody>
            <a:bodyPr/>
            <a:lstStyle/>
            <a:p/>
          </p:txBody>
        </p:sp>
        <p:sp>
          <p:nvSpPr>
            <p:cNvPr id="101" name="rc101"/>
            <p:cNvSpPr/>
            <p:nvPr/>
          </p:nvSpPr>
          <p:spPr>
            <a:xfrm>
              <a:off x="6789916" y="3190926"/>
              <a:ext cx="198963" cy="136155"/>
            </a:xfrm>
            <a:prstGeom prst="rect">
              <a:avLst/>
            </a:prstGeom>
            <a:solidFill>
              <a:srgbClr val="1CABE2">
                <a:alpha val="100000"/>
              </a:srgbClr>
            </a:solidFill>
          </p:spPr>
          <p:txBody>
            <a:bodyPr/>
            <a:lstStyle/>
            <a:p/>
          </p:txBody>
        </p:sp>
        <p:sp>
          <p:nvSpPr>
            <p:cNvPr id="102" name="rc102"/>
            <p:cNvSpPr/>
            <p:nvPr/>
          </p:nvSpPr>
          <p:spPr>
            <a:xfrm>
              <a:off x="7010987" y="3301571"/>
              <a:ext cx="198963" cy="1323959"/>
            </a:xfrm>
            <a:prstGeom prst="rect">
              <a:avLst/>
            </a:prstGeom>
            <a:solidFill>
              <a:srgbClr val="80BD41">
                <a:alpha val="100000"/>
              </a:srgbClr>
            </a:solidFill>
          </p:spPr>
          <p:txBody>
            <a:bodyPr/>
            <a:lstStyle/>
            <a:p/>
          </p:txBody>
        </p:sp>
        <p:sp>
          <p:nvSpPr>
            <p:cNvPr id="103" name="rc103"/>
            <p:cNvSpPr/>
            <p:nvPr/>
          </p:nvSpPr>
          <p:spPr>
            <a:xfrm>
              <a:off x="7010987" y="2875824"/>
              <a:ext cx="198963" cy="292122"/>
            </a:xfrm>
            <a:prstGeom prst="rect">
              <a:avLst/>
            </a:prstGeom>
            <a:solidFill>
              <a:srgbClr val="0058AB">
                <a:alpha val="100000"/>
              </a:srgbClr>
            </a:solidFill>
          </p:spPr>
          <p:txBody>
            <a:bodyPr/>
            <a:lstStyle/>
            <a:p/>
          </p:txBody>
        </p:sp>
        <p:sp>
          <p:nvSpPr>
            <p:cNvPr id="104" name="rc104"/>
            <p:cNvSpPr/>
            <p:nvPr/>
          </p:nvSpPr>
          <p:spPr>
            <a:xfrm>
              <a:off x="7010987" y="3167946"/>
              <a:ext cx="198963" cy="133624"/>
            </a:xfrm>
            <a:prstGeom prst="rect">
              <a:avLst/>
            </a:prstGeom>
            <a:solidFill>
              <a:srgbClr val="1CABE2">
                <a:alpha val="100000"/>
              </a:srgbClr>
            </a:solidFill>
          </p:spPr>
          <p:txBody>
            <a:bodyPr/>
            <a:lstStyle/>
            <a:p/>
          </p:txBody>
        </p:sp>
        <p:sp>
          <p:nvSpPr>
            <p:cNvPr id="105" name="rc105"/>
            <p:cNvSpPr/>
            <p:nvPr/>
          </p:nvSpPr>
          <p:spPr>
            <a:xfrm>
              <a:off x="7232057" y="2850295"/>
              <a:ext cx="198963" cy="250098"/>
            </a:xfrm>
            <a:prstGeom prst="rect">
              <a:avLst/>
            </a:prstGeom>
            <a:solidFill>
              <a:srgbClr val="F26A21">
                <a:alpha val="100000"/>
              </a:srgbClr>
            </a:solidFill>
          </p:spPr>
          <p:txBody>
            <a:bodyPr/>
            <a:lstStyle/>
            <a:p/>
          </p:txBody>
        </p:sp>
        <p:sp>
          <p:nvSpPr>
            <p:cNvPr id="106" name="rc106"/>
            <p:cNvSpPr/>
            <p:nvPr/>
          </p:nvSpPr>
          <p:spPr>
            <a:xfrm>
              <a:off x="7232057" y="3100394"/>
              <a:ext cx="198963" cy="1525136"/>
            </a:xfrm>
            <a:prstGeom prst="rect">
              <a:avLst/>
            </a:prstGeom>
            <a:solidFill>
              <a:srgbClr val="FFC20E">
                <a:alpha val="100000"/>
              </a:srgbClr>
            </a:solidFill>
          </p:spPr>
          <p:txBody>
            <a:bodyPr/>
            <a:lstStyle/>
            <a:p/>
          </p:txBody>
        </p:sp>
        <p:sp>
          <p:nvSpPr>
            <p:cNvPr id="107" name="rc107"/>
            <p:cNvSpPr/>
            <p:nvPr/>
          </p:nvSpPr>
          <p:spPr>
            <a:xfrm>
              <a:off x="7453127" y="2831804"/>
              <a:ext cx="198963" cy="214120"/>
            </a:xfrm>
            <a:prstGeom prst="rect">
              <a:avLst/>
            </a:prstGeom>
            <a:solidFill>
              <a:srgbClr val="F26A21">
                <a:alpha val="100000"/>
              </a:srgbClr>
            </a:solidFill>
          </p:spPr>
          <p:txBody>
            <a:bodyPr/>
            <a:lstStyle/>
            <a:p/>
          </p:txBody>
        </p:sp>
        <p:sp>
          <p:nvSpPr>
            <p:cNvPr id="108" name="rc108"/>
            <p:cNvSpPr/>
            <p:nvPr/>
          </p:nvSpPr>
          <p:spPr>
            <a:xfrm>
              <a:off x="7453127" y="3045924"/>
              <a:ext cx="198963" cy="1579606"/>
            </a:xfrm>
            <a:prstGeom prst="rect">
              <a:avLst/>
            </a:prstGeom>
            <a:solidFill>
              <a:srgbClr val="FFC20E">
                <a:alpha val="100000"/>
              </a:srgbClr>
            </a:solidFill>
          </p:spPr>
          <p:txBody>
            <a:bodyPr/>
            <a:lstStyle/>
            <a:p/>
          </p:txBody>
        </p:sp>
        <p:sp>
          <p:nvSpPr>
            <p:cNvPr id="109" name="rc109"/>
            <p:cNvSpPr/>
            <p:nvPr/>
          </p:nvSpPr>
          <p:spPr>
            <a:xfrm>
              <a:off x="7674197" y="2812169"/>
              <a:ext cx="198963" cy="183317"/>
            </a:xfrm>
            <a:prstGeom prst="rect">
              <a:avLst/>
            </a:prstGeom>
            <a:solidFill>
              <a:srgbClr val="F26A21">
                <a:alpha val="100000"/>
              </a:srgbClr>
            </a:solidFill>
          </p:spPr>
          <p:txBody>
            <a:bodyPr/>
            <a:lstStyle/>
            <a:p/>
          </p:txBody>
        </p:sp>
        <p:sp>
          <p:nvSpPr>
            <p:cNvPr id="110" name="rc110"/>
            <p:cNvSpPr/>
            <p:nvPr/>
          </p:nvSpPr>
          <p:spPr>
            <a:xfrm>
              <a:off x="7674197" y="2995486"/>
              <a:ext cx="198963" cy="1630044"/>
            </a:xfrm>
            <a:prstGeom prst="rect">
              <a:avLst/>
            </a:prstGeom>
            <a:solidFill>
              <a:srgbClr val="FFC20E">
                <a:alpha val="100000"/>
              </a:srgbClr>
            </a:solidFill>
          </p:spPr>
          <p:txBody>
            <a:bodyPr/>
            <a:lstStyle/>
            <a:p/>
          </p:txBody>
        </p:sp>
        <p:sp>
          <p:nvSpPr>
            <p:cNvPr id="111" name="rc111"/>
            <p:cNvSpPr/>
            <p:nvPr/>
          </p:nvSpPr>
          <p:spPr>
            <a:xfrm>
              <a:off x="7895267" y="2792560"/>
              <a:ext cx="198963" cy="156946"/>
            </a:xfrm>
            <a:prstGeom prst="rect">
              <a:avLst/>
            </a:prstGeom>
            <a:solidFill>
              <a:srgbClr val="F26A21">
                <a:alpha val="100000"/>
              </a:srgbClr>
            </a:solidFill>
          </p:spPr>
          <p:txBody>
            <a:bodyPr/>
            <a:lstStyle/>
            <a:p/>
          </p:txBody>
        </p:sp>
        <p:sp>
          <p:nvSpPr>
            <p:cNvPr id="112" name="rc112"/>
            <p:cNvSpPr/>
            <p:nvPr/>
          </p:nvSpPr>
          <p:spPr>
            <a:xfrm>
              <a:off x="7895267" y="2949507"/>
              <a:ext cx="198963" cy="1676023"/>
            </a:xfrm>
            <a:prstGeom prst="rect">
              <a:avLst/>
            </a:prstGeom>
            <a:solidFill>
              <a:srgbClr val="FFC20E">
                <a:alpha val="100000"/>
              </a:srgbClr>
            </a:solidFill>
          </p:spPr>
          <p:txBody>
            <a:bodyPr/>
            <a:lstStyle/>
            <a:p/>
          </p:txBody>
        </p:sp>
        <p:sp>
          <p:nvSpPr>
            <p:cNvPr id="113" name="rc113"/>
            <p:cNvSpPr/>
            <p:nvPr/>
          </p:nvSpPr>
          <p:spPr>
            <a:xfrm>
              <a:off x="8116338" y="2774895"/>
              <a:ext cx="198963" cy="134368"/>
            </a:xfrm>
            <a:prstGeom prst="rect">
              <a:avLst/>
            </a:prstGeom>
            <a:solidFill>
              <a:srgbClr val="F26A21">
                <a:alpha val="100000"/>
              </a:srgbClr>
            </a:solidFill>
          </p:spPr>
          <p:txBody>
            <a:bodyPr/>
            <a:lstStyle/>
            <a:p/>
          </p:txBody>
        </p:sp>
        <p:sp>
          <p:nvSpPr>
            <p:cNvPr id="114" name="rc114"/>
            <p:cNvSpPr/>
            <p:nvPr/>
          </p:nvSpPr>
          <p:spPr>
            <a:xfrm>
              <a:off x="8116338" y="2909264"/>
              <a:ext cx="198963" cy="1716266"/>
            </a:xfrm>
            <a:prstGeom prst="rect">
              <a:avLst/>
            </a:prstGeom>
            <a:solidFill>
              <a:srgbClr val="FFC20E">
                <a:alpha val="100000"/>
              </a:srgbClr>
            </a:solidFill>
          </p:spPr>
          <p:txBody>
            <a:bodyPr/>
            <a:lstStyle/>
            <a:p/>
          </p:txBody>
        </p:sp>
        <p:sp>
          <p:nvSpPr>
            <p:cNvPr id="115" name="pl115"/>
            <p:cNvSpPr/>
            <p:nvPr/>
          </p:nvSpPr>
          <p:spPr>
            <a:xfrm>
              <a:off x="1583713" y="1776528"/>
              <a:ext cx="5526755" cy="583530"/>
            </a:xfrm>
            <a:custGeom>
              <a:avLst/>
              <a:pathLst>
                <a:path w="5526755" h="583530">
                  <a:moveTo>
                    <a:pt x="0" y="583530"/>
                  </a:moveTo>
                  <a:lnTo>
                    <a:pt x="221070" y="583530"/>
                  </a:lnTo>
                  <a:lnTo>
                    <a:pt x="442140" y="514880"/>
                  </a:lnTo>
                  <a:lnTo>
                    <a:pt x="663210" y="446229"/>
                  </a:lnTo>
                  <a:lnTo>
                    <a:pt x="884280" y="377578"/>
                  </a:lnTo>
                  <a:lnTo>
                    <a:pt x="1105351" y="343253"/>
                  </a:lnTo>
                  <a:lnTo>
                    <a:pt x="1326421" y="240277"/>
                  </a:lnTo>
                  <a:lnTo>
                    <a:pt x="1547491" y="205952"/>
                  </a:lnTo>
                  <a:lnTo>
                    <a:pt x="1768561" y="137301"/>
                  </a:lnTo>
                  <a:lnTo>
                    <a:pt x="1989631" y="34325"/>
                  </a:lnTo>
                  <a:lnTo>
                    <a:pt x="2210702" y="102976"/>
                  </a:lnTo>
                  <a:lnTo>
                    <a:pt x="2431772" y="102976"/>
                  </a:lnTo>
                  <a:lnTo>
                    <a:pt x="2652842" y="171626"/>
                  </a:lnTo>
                  <a:lnTo>
                    <a:pt x="2873912" y="205952"/>
                  </a:lnTo>
                  <a:lnTo>
                    <a:pt x="3094982" y="171626"/>
                  </a:lnTo>
                  <a:lnTo>
                    <a:pt x="3316053" y="171626"/>
                  </a:lnTo>
                  <a:lnTo>
                    <a:pt x="3537123" y="68650"/>
                  </a:lnTo>
                  <a:lnTo>
                    <a:pt x="3758193" y="68650"/>
                  </a:lnTo>
                  <a:lnTo>
                    <a:pt x="3979263" y="34325"/>
                  </a:lnTo>
                  <a:lnTo>
                    <a:pt x="4200333" y="0"/>
                  </a:lnTo>
                  <a:lnTo>
                    <a:pt x="4421404" y="34325"/>
                  </a:lnTo>
                  <a:lnTo>
                    <a:pt x="4642474" y="137301"/>
                  </a:lnTo>
                  <a:lnTo>
                    <a:pt x="4863544" y="68650"/>
                  </a:lnTo>
                  <a:lnTo>
                    <a:pt x="5084614" y="0"/>
                  </a:lnTo>
                  <a:lnTo>
                    <a:pt x="5305684" y="0"/>
                  </a:lnTo>
                  <a:lnTo>
                    <a:pt x="5526755" y="0"/>
                  </a:lnTo>
                </a:path>
              </a:pathLst>
            </a:custGeom>
            <a:ln w="27101" cap="flat">
              <a:solidFill>
                <a:srgbClr val="0058AB">
                  <a:alpha val="100000"/>
                </a:srgbClr>
              </a:solidFill>
              <a:prstDash val="solid"/>
              <a:round/>
            </a:ln>
          </p:spPr>
          <p:txBody>
            <a:bodyPr/>
            <a:lstStyle/>
            <a:p/>
          </p:txBody>
        </p:sp>
        <p:sp>
          <p:nvSpPr>
            <p:cNvPr id="116" name="pl116"/>
            <p:cNvSpPr/>
            <p:nvPr/>
          </p:nvSpPr>
          <p:spPr>
            <a:xfrm>
              <a:off x="1583713" y="1982480"/>
              <a:ext cx="5526755" cy="892458"/>
            </a:xfrm>
            <a:custGeom>
              <a:avLst/>
              <a:pathLst>
                <a:path w="5526755" h="892458">
                  <a:moveTo>
                    <a:pt x="0" y="892458"/>
                  </a:moveTo>
                  <a:lnTo>
                    <a:pt x="221070" y="858133"/>
                  </a:lnTo>
                  <a:lnTo>
                    <a:pt x="442140" y="823808"/>
                  </a:lnTo>
                  <a:lnTo>
                    <a:pt x="663210" y="720832"/>
                  </a:lnTo>
                  <a:lnTo>
                    <a:pt x="884280" y="617856"/>
                  </a:lnTo>
                  <a:lnTo>
                    <a:pt x="1105351" y="514880"/>
                  </a:lnTo>
                  <a:lnTo>
                    <a:pt x="1326421" y="411904"/>
                  </a:lnTo>
                  <a:lnTo>
                    <a:pt x="1547491" y="377578"/>
                  </a:lnTo>
                  <a:lnTo>
                    <a:pt x="1768561" y="240277"/>
                  </a:lnTo>
                  <a:lnTo>
                    <a:pt x="1989631" y="137301"/>
                  </a:lnTo>
                  <a:lnTo>
                    <a:pt x="2210702" y="205952"/>
                  </a:lnTo>
                  <a:lnTo>
                    <a:pt x="2431772" y="205952"/>
                  </a:lnTo>
                  <a:lnTo>
                    <a:pt x="2652842" y="240277"/>
                  </a:lnTo>
                  <a:lnTo>
                    <a:pt x="2873912" y="274602"/>
                  </a:lnTo>
                  <a:lnTo>
                    <a:pt x="3094982" y="205952"/>
                  </a:lnTo>
                  <a:lnTo>
                    <a:pt x="3316053" y="240277"/>
                  </a:lnTo>
                  <a:lnTo>
                    <a:pt x="3537123" y="137301"/>
                  </a:lnTo>
                  <a:lnTo>
                    <a:pt x="3758193" y="102976"/>
                  </a:lnTo>
                  <a:lnTo>
                    <a:pt x="3979263" y="34325"/>
                  </a:lnTo>
                  <a:lnTo>
                    <a:pt x="4200333" y="0"/>
                  </a:lnTo>
                  <a:lnTo>
                    <a:pt x="4421404" y="102976"/>
                  </a:lnTo>
                  <a:lnTo>
                    <a:pt x="4642474" y="205952"/>
                  </a:lnTo>
                  <a:lnTo>
                    <a:pt x="4863544" y="171626"/>
                  </a:lnTo>
                  <a:lnTo>
                    <a:pt x="5084614" y="68650"/>
                  </a:lnTo>
                  <a:lnTo>
                    <a:pt x="5305684" y="68650"/>
                  </a:lnTo>
                  <a:lnTo>
                    <a:pt x="5526755" y="34325"/>
                  </a:lnTo>
                </a:path>
              </a:pathLst>
            </a:custGeom>
            <a:ln w="27101" cap="flat">
              <a:solidFill>
                <a:srgbClr val="80BD41">
                  <a:alpha val="100000"/>
                </a:srgbClr>
              </a:solidFill>
              <a:prstDash val="solid"/>
              <a:round/>
            </a:ln>
          </p:spPr>
          <p:txBody>
            <a:bodyPr/>
            <a:lstStyle/>
            <a:p/>
          </p:txBody>
        </p:sp>
        <p:sp>
          <p:nvSpPr>
            <p:cNvPr id="117" name="tx117"/>
            <p:cNvSpPr/>
            <p:nvPr/>
          </p:nvSpPr>
          <p:spPr>
            <a:xfrm>
              <a:off x="1515407" y="215773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66</a:t>
              </a:r>
            </a:p>
          </p:txBody>
        </p:sp>
        <p:sp>
          <p:nvSpPr>
            <p:cNvPr id="118" name="tx118"/>
            <p:cNvSpPr/>
            <p:nvPr/>
          </p:nvSpPr>
          <p:spPr>
            <a:xfrm>
              <a:off x="2620758" y="191746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73</a:t>
              </a:r>
            </a:p>
          </p:txBody>
        </p:sp>
        <p:sp>
          <p:nvSpPr>
            <p:cNvPr id="119" name="tx119"/>
            <p:cNvSpPr/>
            <p:nvPr/>
          </p:nvSpPr>
          <p:spPr>
            <a:xfrm>
              <a:off x="3726109" y="16771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80</a:t>
              </a:r>
            </a:p>
          </p:txBody>
        </p:sp>
        <p:sp>
          <p:nvSpPr>
            <p:cNvPr id="120" name="tx120"/>
            <p:cNvSpPr/>
            <p:nvPr/>
          </p:nvSpPr>
          <p:spPr>
            <a:xfrm>
              <a:off x="4831460" y="17458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78</a:t>
              </a:r>
            </a:p>
          </p:txBody>
        </p:sp>
        <p:sp>
          <p:nvSpPr>
            <p:cNvPr id="121" name="tx121"/>
            <p:cNvSpPr/>
            <p:nvPr/>
          </p:nvSpPr>
          <p:spPr>
            <a:xfrm>
              <a:off x="5715741"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2" name="tx122"/>
            <p:cNvSpPr/>
            <p:nvPr/>
          </p:nvSpPr>
          <p:spPr>
            <a:xfrm>
              <a:off x="5936812" y="16085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82</a:t>
              </a:r>
            </a:p>
          </p:txBody>
        </p:sp>
        <p:sp>
          <p:nvSpPr>
            <p:cNvPr id="123" name="tx123"/>
            <p:cNvSpPr/>
            <p:nvPr/>
          </p:nvSpPr>
          <p:spPr>
            <a:xfrm>
              <a:off x="6157882" y="171150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79</a:t>
              </a:r>
            </a:p>
          </p:txBody>
        </p:sp>
        <p:sp>
          <p:nvSpPr>
            <p:cNvPr id="124" name="tx124"/>
            <p:cNvSpPr/>
            <p:nvPr/>
          </p:nvSpPr>
          <p:spPr>
            <a:xfrm>
              <a:off x="6378952" y="164285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81</a:t>
              </a:r>
            </a:p>
          </p:txBody>
        </p:sp>
        <p:sp>
          <p:nvSpPr>
            <p:cNvPr id="125" name="tx125"/>
            <p:cNvSpPr/>
            <p:nvPr/>
          </p:nvSpPr>
          <p:spPr>
            <a:xfrm>
              <a:off x="660002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6" name="tx126"/>
            <p:cNvSpPr/>
            <p:nvPr/>
          </p:nvSpPr>
          <p:spPr>
            <a:xfrm>
              <a:off x="6821092"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7" name="tx127"/>
            <p:cNvSpPr/>
            <p:nvPr/>
          </p:nvSpPr>
          <p:spPr>
            <a:xfrm>
              <a:off x="7042163" y="157420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58AB">
                      <a:alpha val="100000"/>
                    </a:srgbClr>
                  </a:solidFill>
                  <a:latin typeface="Arial"/>
                  <a:cs typeface="Arial"/>
                </a:rPr>
                <a:t>83</a:t>
              </a:r>
            </a:p>
          </p:txBody>
        </p:sp>
        <p:sp>
          <p:nvSpPr>
            <p:cNvPr id="128" name="tx128"/>
            <p:cNvSpPr/>
            <p:nvPr/>
          </p:nvSpPr>
          <p:spPr>
            <a:xfrm>
              <a:off x="1515407" y="2945311"/>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51</a:t>
              </a:r>
            </a:p>
          </p:txBody>
        </p:sp>
        <p:sp>
          <p:nvSpPr>
            <p:cNvPr id="129" name="tx129"/>
            <p:cNvSpPr/>
            <p:nvPr/>
          </p:nvSpPr>
          <p:spPr>
            <a:xfrm>
              <a:off x="2620758" y="256773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62</a:t>
              </a:r>
            </a:p>
          </p:txBody>
        </p:sp>
        <p:sp>
          <p:nvSpPr>
            <p:cNvPr id="130" name="tx130"/>
            <p:cNvSpPr/>
            <p:nvPr/>
          </p:nvSpPr>
          <p:spPr>
            <a:xfrm>
              <a:off x="3726109"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1" name="tx131"/>
            <p:cNvSpPr/>
            <p:nvPr/>
          </p:nvSpPr>
          <p:spPr>
            <a:xfrm>
              <a:off x="4831460" y="229312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70</a:t>
              </a:r>
            </a:p>
          </p:txBody>
        </p:sp>
        <p:sp>
          <p:nvSpPr>
            <p:cNvPr id="132" name="tx132"/>
            <p:cNvSpPr/>
            <p:nvPr/>
          </p:nvSpPr>
          <p:spPr>
            <a:xfrm>
              <a:off x="5715741" y="205285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77</a:t>
              </a:r>
            </a:p>
          </p:txBody>
        </p:sp>
        <p:sp>
          <p:nvSpPr>
            <p:cNvPr id="133" name="tx133"/>
            <p:cNvSpPr/>
            <p:nvPr/>
          </p:nvSpPr>
          <p:spPr>
            <a:xfrm>
              <a:off x="5936812" y="2155828"/>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74</a:t>
              </a:r>
            </a:p>
          </p:txBody>
        </p:sp>
        <p:sp>
          <p:nvSpPr>
            <p:cNvPr id="134" name="tx134"/>
            <p:cNvSpPr/>
            <p:nvPr/>
          </p:nvSpPr>
          <p:spPr>
            <a:xfrm>
              <a:off x="6157882" y="225880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71</a:t>
              </a:r>
            </a:p>
          </p:txBody>
        </p:sp>
        <p:sp>
          <p:nvSpPr>
            <p:cNvPr id="135" name="tx135"/>
            <p:cNvSpPr/>
            <p:nvPr/>
          </p:nvSpPr>
          <p:spPr>
            <a:xfrm>
              <a:off x="6378952" y="2224479"/>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72</a:t>
              </a:r>
            </a:p>
          </p:txBody>
        </p:sp>
        <p:sp>
          <p:nvSpPr>
            <p:cNvPr id="136" name="tx136"/>
            <p:cNvSpPr/>
            <p:nvPr/>
          </p:nvSpPr>
          <p:spPr>
            <a:xfrm>
              <a:off x="6600022"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7" name="tx137"/>
            <p:cNvSpPr/>
            <p:nvPr/>
          </p:nvSpPr>
          <p:spPr>
            <a:xfrm>
              <a:off x="6821092" y="212150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75</a:t>
              </a:r>
            </a:p>
          </p:txBody>
        </p:sp>
        <p:sp>
          <p:nvSpPr>
            <p:cNvPr id="138" name="tx138"/>
            <p:cNvSpPr/>
            <p:nvPr/>
          </p:nvSpPr>
          <p:spPr>
            <a:xfrm>
              <a:off x="7042163" y="208717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80BD41">
                      <a:alpha val="100000"/>
                    </a:srgbClr>
                  </a:solidFill>
                  <a:latin typeface="Arial"/>
                  <a:cs typeface="Arial"/>
                </a:rPr>
                <a:t>76</a:t>
              </a:r>
            </a:p>
          </p:txBody>
        </p:sp>
        <p:sp>
          <p:nvSpPr>
            <p:cNvPr id="139" name="tx139"/>
            <p:cNvSpPr/>
            <p:nvPr/>
          </p:nvSpPr>
          <p:spPr>
            <a:xfrm>
              <a:off x="1016497"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0" name="tx140"/>
            <p:cNvSpPr/>
            <p:nvPr/>
          </p:nvSpPr>
          <p:spPr>
            <a:xfrm>
              <a:off x="508182" y="3703087"/>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20,000,000</a:t>
              </a:r>
            </a:p>
          </p:txBody>
        </p:sp>
        <p:sp>
          <p:nvSpPr>
            <p:cNvPr id="141" name="tx141"/>
            <p:cNvSpPr/>
            <p:nvPr/>
          </p:nvSpPr>
          <p:spPr>
            <a:xfrm>
              <a:off x="508182" y="2821563"/>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40,000,000</a:t>
              </a:r>
            </a:p>
          </p:txBody>
        </p:sp>
        <p:sp>
          <p:nvSpPr>
            <p:cNvPr id="142" name="tx142"/>
            <p:cNvSpPr/>
            <p:nvPr/>
          </p:nvSpPr>
          <p:spPr>
            <a:xfrm>
              <a:off x="508182" y="1940039"/>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60,000,000</a:t>
              </a:r>
            </a:p>
          </p:txBody>
        </p:sp>
        <p:sp>
          <p:nvSpPr>
            <p:cNvPr id="143" name="tx143"/>
            <p:cNvSpPr/>
            <p:nvPr/>
          </p:nvSpPr>
          <p:spPr>
            <a:xfrm>
              <a:off x="508182" y="1058515"/>
              <a:ext cx="571865"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80,000,000</a:t>
              </a:r>
            </a:p>
          </p:txBody>
        </p:sp>
        <p:sp>
          <p:nvSpPr>
            <p:cNvPr id="144" name="tx144"/>
            <p:cNvSpPr/>
            <p:nvPr/>
          </p:nvSpPr>
          <p:spPr>
            <a:xfrm>
              <a:off x="8719484" y="4584611"/>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145" name="tx145"/>
            <p:cNvSpPr/>
            <p:nvPr/>
          </p:nvSpPr>
          <p:spPr>
            <a:xfrm>
              <a:off x="8719484" y="3726478"/>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a:t>
              </a:r>
            </a:p>
          </p:txBody>
        </p:sp>
        <p:sp>
          <p:nvSpPr>
            <p:cNvPr id="146" name="tx146"/>
            <p:cNvSpPr/>
            <p:nvPr/>
          </p:nvSpPr>
          <p:spPr>
            <a:xfrm>
              <a:off x="8719484" y="286834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a:t>
              </a:r>
            </a:p>
          </p:txBody>
        </p:sp>
        <p:sp>
          <p:nvSpPr>
            <p:cNvPr id="147" name="tx147"/>
            <p:cNvSpPr/>
            <p:nvPr/>
          </p:nvSpPr>
          <p:spPr>
            <a:xfrm>
              <a:off x="8719484" y="2010211"/>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a:t>
              </a:r>
            </a:p>
          </p:txBody>
        </p:sp>
        <p:sp>
          <p:nvSpPr>
            <p:cNvPr id="148" name="tx148"/>
            <p:cNvSpPr/>
            <p:nvPr/>
          </p:nvSpPr>
          <p:spPr>
            <a:xfrm>
              <a:off x="8719484" y="1152078"/>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149" name="tx149"/>
            <p:cNvSpPr/>
            <p:nvPr/>
          </p:nvSpPr>
          <p:spPr>
            <a:xfrm rot="-5400000">
              <a:off x="1456611"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150" name="tx150"/>
            <p:cNvSpPr/>
            <p:nvPr/>
          </p:nvSpPr>
          <p:spPr>
            <a:xfrm rot="-5400000">
              <a:off x="2561963"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151" name="tx151"/>
            <p:cNvSpPr/>
            <p:nvPr/>
          </p:nvSpPr>
          <p:spPr>
            <a:xfrm rot="-5400000">
              <a:off x="3667314"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52" name="tx152"/>
            <p:cNvSpPr/>
            <p:nvPr/>
          </p:nvSpPr>
          <p:spPr>
            <a:xfrm rot="-5400000">
              <a:off x="477266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53" name="tx153"/>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4" name="tx154"/>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55" name="tx155"/>
            <p:cNvSpPr/>
            <p:nvPr/>
          </p:nvSpPr>
          <p:spPr>
            <a:xfrm rot="-5400000">
              <a:off x="8088718"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156" name="tx156"/>
            <p:cNvSpPr/>
            <p:nvPr/>
          </p:nvSpPr>
          <p:spPr>
            <a:xfrm rot="-5400000">
              <a:off x="5656945"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57" name="tx157"/>
            <p:cNvSpPr/>
            <p:nvPr/>
          </p:nvSpPr>
          <p:spPr>
            <a:xfrm rot="-5400000">
              <a:off x="587801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58" name="tx158"/>
            <p:cNvSpPr/>
            <p:nvPr/>
          </p:nvSpPr>
          <p:spPr>
            <a:xfrm rot="-5400000">
              <a:off x="609908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59" name="tx159"/>
            <p:cNvSpPr/>
            <p:nvPr/>
          </p:nvSpPr>
          <p:spPr>
            <a:xfrm rot="-5400000">
              <a:off x="632015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60" name="tx160"/>
            <p:cNvSpPr/>
            <p:nvPr/>
          </p:nvSpPr>
          <p:spPr>
            <a:xfrm rot="-5400000">
              <a:off x="654122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61" name="tx161"/>
            <p:cNvSpPr/>
            <p:nvPr/>
          </p:nvSpPr>
          <p:spPr>
            <a:xfrm rot="-5400000">
              <a:off x="6762296"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62" name="tx162"/>
            <p:cNvSpPr/>
            <p:nvPr/>
          </p:nvSpPr>
          <p:spPr>
            <a:xfrm rot="-5400000">
              <a:off x="6983367" y="4954551"/>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63" name="tx163"/>
            <p:cNvSpPr/>
            <p:nvPr/>
          </p:nvSpPr>
          <p:spPr>
            <a:xfrm rot="-5400000">
              <a:off x="90986" y="2773433"/>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164" name="tx164"/>
            <p:cNvSpPr/>
            <p:nvPr/>
          </p:nvSpPr>
          <p:spPr>
            <a:xfrm rot="5400000">
              <a:off x="8593345" y="277343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5" name="rc165"/>
            <p:cNvSpPr/>
            <p:nvPr/>
          </p:nvSpPr>
          <p:spPr>
            <a:xfrm>
              <a:off x="1887666" y="5504613"/>
              <a:ext cx="201455" cy="201456"/>
            </a:xfrm>
            <a:prstGeom prst="rect">
              <a:avLst/>
            </a:prstGeom>
            <a:solidFill>
              <a:srgbClr val="80BD41">
                <a:alpha val="100000"/>
              </a:srgbClr>
            </a:solidFill>
          </p:spPr>
          <p:txBody>
            <a:bodyPr/>
            <a:lstStyle/>
            <a:p/>
          </p:txBody>
        </p:sp>
        <p:sp>
          <p:nvSpPr>
            <p:cNvPr id="166" name="rc166"/>
            <p:cNvSpPr/>
            <p:nvPr/>
          </p:nvSpPr>
          <p:spPr>
            <a:xfrm>
              <a:off x="2603373" y="5504613"/>
              <a:ext cx="201456" cy="201456"/>
            </a:xfrm>
            <a:prstGeom prst="rect">
              <a:avLst/>
            </a:prstGeom>
            <a:solidFill>
              <a:srgbClr val="1CABE2">
                <a:alpha val="100000"/>
              </a:srgbClr>
            </a:solidFill>
          </p:spPr>
          <p:txBody>
            <a:bodyPr/>
            <a:lstStyle/>
            <a:p/>
          </p:txBody>
        </p:sp>
        <p:sp>
          <p:nvSpPr>
            <p:cNvPr id="167" name="rc167"/>
            <p:cNvSpPr/>
            <p:nvPr/>
          </p:nvSpPr>
          <p:spPr>
            <a:xfrm>
              <a:off x="3676245" y="5504613"/>
              <a:ext cx="201456" cy="201456"/>
            </a:xfrm>
            <a:prstGeom prst="rect">
              <a:avLst/>
            </a:prstGeom>
            <a:solidFill>
              <a:srgbClr val="0058AB">
                <a:alpha val="100000"/>
              </a:srgbClr>
            </a:solidFill>
          </p:spPr>
          <p:txBody>
            <a:bodyPr/>
            <a:lstStyle/>
            <a:p/>
          </p:txBody>
        </p:sp>
        <p:sp>
          <p:nvSpPr>
            <p:cNvPr id="168" name="rc168"/>
            <p:cNvSpPr/>
            <p:nvPr/>
          </p:nvSpPr>
          <p:spPr>
            <a:xfrm>
              <a:off x="4671759" y="5504613"/>
              <a:ext cx="201456" cy="201456"/>
            </a:xfrm>
            <a:prstGeom prst="rect">
              <a:avLst/>
            </a:prstGeom>
            <a:solidFill>
              <a:srgbClr val="FFC20E">
                <a:alpha val="100000"/>
              </a:srgbClr>
            </a:solidFill>
          </p:spPr>
          <p:txBody>
            <a:bodyPr/>
            <a:lstStyle/>
            <a:p/>
          </p:txBody>
        </p:sp>
        <p:sp>
          <p:nvSpPr>
            <p:cNvPr id="169" name="rc169"/>
            <p:cNvSpPr/>
            <p:nvPr/>
          </p:nvSpPr>
          <p:spPr>
            <a:xfrm>
              <a:off x="6576552" y="5504613"/>
              <a:ext cx="201455" cy="201456"/>
            </a:xfrm>
            <a:prstGeom prst="rect">
              <a:avLst/>
            </a:prstGeom>
            <a:solidFill>
              <a:srgbClr val="F26A21">
                <a:alpha val="100000"/>
              </a:srgbClr>
            </a:solidFill>
          </p:spPr>
          <p:txBody>
            <a:bodyPr/>
            <a:lstStyle/>
            <a:p/>
          </p:txBody>
        </p:sp>
        <p:sp>
          <p:nvSpPr>
            <p:cNvPr id="170" name="tx170"/>
            <p:cNvSpPr/>
            <p:nvPr/>
          </p:nvSpPr>
          <p:spPr>
            <a:xfrm>
              <a:off x="2167711" y="55553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71" name="tx171"/>
            <p:cNvSpPr/>
            <p:nvPr/>
          </p:nvSpPr>
          <p:spPr>
            <a:xfrm>
              <a:off x="2883418" y="5555323"/>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172" name="tx172"/>
            <p:cNvSpPr/>
            <p:nvPr/>
          </p:nvSpPr>
          <p:spPr>
            <a:xfrm>
              <a:off x="3956290" y="5555323"/>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173" name="tx173"/>
            <p:cNvSpPr/>
            <p:nvPr/>
          </p:nvSpPr>
          <p:spPr>
            <a:xfrm>
              <a:off x="4951804" y="5555323"/>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174" name="tx174"/>
            <p:cNvSpPr/>
            <p:nvPr/>
          </p:nvSpPr>
          <p:spPr>
            <a:xfrm>
              <a:off x="6856597" y="5555323"/>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175" name="pl175"/>
            <p:cNvSpPr/>
            <p:nvPr/>
          </p:nvSpPr>
          <p:spPr>
            <a:xfrm>
              <a:off x="3627054" y="610315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56506" y="610315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94153"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a:t>
              </a:r>
            </a:p>
          </p:txBody>
        </p:sp>
        <p:sp>
          <p:nvSpPr>
            <p:cNvPr id="178" name="tx178"/>
            <p:cNvSpPr/>
            <p:nvPr/>
          </p:nvSpPr>
          <p:spPr>
            <a:xfrm>
              <a:off x="5223606" y="6053135"/>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79" name="tx179"/>
            <p:cNvSpPr/>
            <p:nvPr/>
          </p:nvSpPr>
          <p:spPr>
            <a:xfrm>
              <a:off x="1142678" y="435349"/>
              <a:ext cx="673254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678" y="616400"/>
              <a:ext cx="412586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 AFRO</a:t>
              </a:r>
            </a:p>
          </p:txBody>
        </p:sp>
        <p:sp>
          <p:nvSpPr>
            <p:cNvPr id="181" name="tx181"/>
            <p:cNvSpPr/>
            <p:nvPr/>
          </p:nvSpPr>
          <p:spPr>
            <a:xfrm>
              <a:off x="4407912"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63594"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903645"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AFRO is projected to have a  large increase (&gt;=1 million) in the number of surviving infants by 2030. Maintaining current coverage requires vaccinating an increasing number of children.
To achieve the IA2030 ZD target, more (~3.32%)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604" y="456522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5" name="pl5"/>
            <p:cNvSpPr/>
            <p:nvPr/>
          </p:nvSpPr>
          <p:spPr>
            <a:xfrm>
              <a:off x="1192604" y="3710123"/>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6" name="pl6"/>
            <p:cNvSpPr/>
            <p:nvPr/>
          </p:nvSpPr>
          <p:spPr>
            <a:xfrm>
              <a:off x="1192604" y="28550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7" name="pl7"/>
            <p:cNvSpPr/>
            <p:nvPr/>
          </p:nvSpPr>
          <p:spPr>
            <a:xfrm>
              <a:off x="1192604" y="1999922"/>
              <a:ext cx="7881806" cy="0"/>
            </a:xfrm>
            <a:custGeom>
              <a:avLst/>
              <a:pathLst>
                <a:path w="7881806" h="0">
                  <a:moveTo>
                    <a:pt x="0" y="0"/>
                  </a:moveTo>
                  <a:lnTo>
                    <a:pt x="7881806" y="0"/>
                  </a:lnTo>
                  <a:lnTo>
                    <a:pt x="7881806" y="0"/>
                  </a:lnTo>
                </a:path>
              </a:pathLst>
            </a:custGeom>
            <a:ln w="6775" cap="flat">
              <a:solidFill>
                <a:srgbClr val="EBEBEB">
                  <a:alpha val="100000"/>
                </a:srgbClr>
              </a:solidFill>
              <a:prstDash val="solid"/>
              <a:round/>
            </a:ln>
          </p:spPr>
          <p:txBody>
            <a:bodyPr/>
            <a:lstStyle/>
            <a:p/>
          </p:txBody>
        </p:sp>
        <p:sp>
          <p:nvSpPr>
            <p:cNvPr id="8" name="pl8"/>
            <p:cNvSpPr/>
            <p:nvPr/>
          </p:nvSpPr>
          <p:spPr>
            <a:xfrm>
              <a:off x="1192604" y="49927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9" name="pl9"/>
            <p:cNvSpPr/>
            <p:nvPr/>
          </p:nvSpPr>
          <p:spPr>
            <a:xfrm>
              <a:off x="1192604" y="4137673"/>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0" name="pl10"/>
            <p:cNvSpPr/>
            <p:nvPr/>
          </p:nvSpPr>
          <p:spPr>
            <a:xfrm>
              <a:off x="1192604" y="328257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1" name="pl11"/>
            <p:cNvSpPr/>
            <p:nvPr/>
          </p:nvSpPr>
          <p:spPr>
            <a:xfrm>
              <a:off x="1192604" y="2427472"/>
              <a:ext cx="7881806" cy="0"/>
            </a:xfrm>
            <a:custGeom>
              <a:avLst/>
              <a:pathLst>
                <a:path w="7881806" h="0">
                  <a:moveTo>
                    <a:pt x="0" y="0"/>
                  </a:moveTo>
                  <a:lnTo>
                    <a:pt x="7881806" y="0"/>
                  </a:lnTo>
                  <a:lnTo>
                    <a:pt x="7881806" y="0"/>
                  </a:lnTo>
                </a:path>
              </a:pathLst>
            </a:custGeom>
            <a:ln w="13550" cap="flat">
              <a:solidFill>
                <a:srgbClr val="EBEBEB">
                  <a:alpha val="100000"/>
                </a:srgbClr>
              </a:solidFill>
              <a:prstDash val="solid"/>
              <a:round/>
            </a:ln>
          </p:spPr>
          <p:txBody>
            <a:bodyPr/>
            <a:lstStyle/>
            <a:p/>
          </p:txBody>
        </p:sp>
        <p:sp>
          <p:nvSpPr>
            <p:cNvPr id="12" name="pl12"/>
            <p:cNvSpPr/>
            <p:nvPr/>
          </p:nvSpPr>
          <p:spPr>
            <a:xfrm>
              <a:off x="165521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710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98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087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276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464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4653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841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030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19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407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0596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784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6973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0162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33507"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65393"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7279"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29165"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61051"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9293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524824"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56710"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88596"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220482"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5236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11798" y="1807652"/>
              <a:ext cx="0" cy="3336793"/>
            </a:xfrm>
            <a:custGeom>
              <a:avLst/>
              <a:pathLst>
                <a:path w="0" h="3336793">
                  <a:moveTo>
                    <a:pt x="0" y="3336793"/>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550868" y="1985531"/>
              <a:ext cx="208697" cy="3007241"/>
            </a:xfrm>
            <a:prstGeom prst="rect">
              <a:avLst/>
            </a:prstGeom>
            <a:solidFill>
              <a:srgbClr val="0058AB">
                <a:alpha val="100000"/>
              </a:srgbClr>
            </a:solidFill>
          </p:spPr>
          <p:txBody>
            <a:bodyPr/>
            <a:lstStyle/>
            <a:p/>
          </p:txBody>
        </p:sp>
        <p:sp>
          <p:nvSpPr>
            <p:cNvPr id="40" name="rc40"/>
            <p:cNvSpPr/>
            <p:nvPr/>
          </p:nvSpPr>
          <p:spPr>
            <a:xfrm>
              <a:off x="1782754" y="1959324"/>
              <a:ext cx="208697" cy="3033448"/>
            </a:xfrm>
            <a:prstGeom prst="rect">
              <a:avLst/>
            </a:prstGeom>
            <a:solidFill>
              <a:srgbClr val="0058AB">
                <a:alpha val="100000"/>
              </a:srgbClr>
            </a:solidFill>
          </p:spPr>
          <p:txBody>
            <a:bodyPr/>
            <a:lstStyle/>
            <a:p/>
          </p:txBody>
        </p:sp>
        <p:sp>
          <p:nvSpPr>
            <p:cNvPr id="41" name="rc41"/>
            <p:cNvSpPr/>
            <p:nvPr/>
          </p:nvSpPr>
          <p:spPr>
            <a:xfrm>
              <a:off x="2014640" y="2025288"/>
              <a:ext cx="208697" cy="2967484"/>
            </a:xfrm>
            <a:prstGeom prst="rect">
              <a:avLst/>
            </a:prstGeom>
            <a:solidFill>
              <a:srgbClr val="0058AB">
                <a:alpha val="100000"/>
              </a:srgbClr>
            </a:solidFill>
          </p:spPr>
          <p:txBody>
            <a:bodyPr/>
            <a:lstStyle/>
            <a:p/>
          </p:txBody>
        </p:sp>
        <p:sp>
          <p:nvSpPr>
            <p:cNvPr id="42" name="rc42"/>
            <p:cNvSpPr/>
            <p:nvPr/>
          </p:nvSpPr>
          <p:spPr>
            <a:xfrm>
              <a:off x="2246526" y="2152176"/>
              <a:ext cx="208697" cy="2840597"/>
            </a:xfrm>
            <a:prstGeom prst="rect">
              <a:avLst/>
            </a:prstGeom>
            <a:solidFill>
              <a:srgbClr val="0058AB">
                <a:alpha val="100000"/>
              </a:srgbClr>
            </a:solidFill>
          </p:spPr>
          <p:txBody>
            <a:bodyPr/>
            <a:lstStyle/>
            <a:p/>
          </p:txBody>
        </p:sp>
        <p:sp>
          <p:nvSpPr>
            <p:cNvPr id="43" name="rc43"/>
            <p:cNvSpPr/>
            <p:nvPr/>
          </p:nvSpPr>
          <p:spPr>
            <a:xfrm>
              <a:off x="2478412" y="2289141"/>
              <a:ext cx="208697" cy="2703631"/>
            </a:xfrm>
            <a:prstGeom prst="rect">
              <a:avLst/>
            </a:prstGeom>
            <a:solidFill>
              <a:srgbClr val="0058AB">
                <a:alpha val="100000"/>
              </a:srgbClr>
            </a:solidFill>
          </p:spPr>
          <p:txBody>
            <a:bodyPr/>
            <a:lstStyle/>
            <a:p/>
          </p:txBody>
        </p:sp>
        <p:sp>
          <p:nvSpPr>
            <p:cNvPr id="44" name="rc44"/>
            <p:cNvSpPr/>
            <p:nvPr/>
          </p:nvSpPr>
          <p:spPr>
            <a:xfrm>
              <a:off x="2710298" y="2356162"/>
              <a:ext cx="208697" cy="2636610"/>
            </a:xfrm>
            <a:prstGeom prst="rect">
              <a:avLst/>
            </a:prstGeom>
            <a:solidFill>
              <a:srgbClr val="0058AB">
                <a:alpha val="100000"/>
              </a:srgbClr>
            </a:solidFill>
          </p:spPr>
          <p:txBody>
            <a:bodyPr/>
            <a:lstStyle/>
            <a:p/>
          </p:txBody>
        </p:sp>
        <p:sp>
          <p:nvSpPr>
            <p:cNvPr id="45" name="rc45"/>
            <p:cNvSpPr/>
            <p:nvPr/>
          </p:nvSpPr>
          <p:spPr>
            <a:xfrm>
              <a:off x="2942184" y="2525569"/>
              <a:ext cx="208697" cy="2467203"/>
            </a:xfrm>
            <a:prstGeom prst="rect">
              <a:avLst/>
            </a:prstGeom>
            <a:solidFill>
              <a:srgbClr val="0058AB">
                <a:alpha val="100000"/>
              </a:srgbClr>
            </a:solidFill>
          </p:spPr>
          <p:txBody>
            <a:bodyPr/>
            <a:lstStyle/>
            <a:p/>
          </p:txBody>
        </p:sp>
        <p:sp>
          <p:nvSpPr>
            <p:cNvPr id="46" name="rc46"/>
            <p:cNvSpPr/>
            <p:nvPr/>
          </p:nvSpPr>
          <p:spPr>
            <a:xfrm>
              <a:off x="3174070" y="2627972"/>
              <a:ext cx="208697" cy="2364800"/>
            </a:xfrm>
            <a:prstGeom prst="rect">
              <a:avLst/>
            </a:prstGeom>
            <a:solidFill>
              <a:srgbClr val="0058AB">
                <a:alpha val="100000"/>
              </a:srgbClr>
            </a:solidFill>
          </p:spPr>
          <p:txBody>
            <a:bodyPr/>
            <a:lstStyle/>
            <a:p/>
          </p:txBody>
        </p:sp>
        <p:sp>
          <p:nvSpPr>
            <p:cNvPr id="47" name="rc47"/>
            <p:cNvSpPr/>
            <p:nvPr/>
          </p:nvSpPr>
          <p:spPr>
            <a:xfrm>
              <a:off x="3405956" y="2823610"/>
              <a:ext cx="208697" cy="2169162"/>
            </a:xfrm>
            <a:prstGeom prst="rect">
              <a:avLst/>
            </a:prstGeom>
            <a:solidFill>
              <a:srgbClr val="0058AB">
                <a:alpha val="100000"/>
              </a:srgbClr>
            </a:solidFill>
          </p:spPr>
          <p:txBody>
            <a:bodyPr/>
            <a:lstStyle/>
            <a:p/>
          </p:txBody>
        </p:sp>
        <p:sp>
          <p:nvSpPr>
            <p:cNvPr id="48" name="rc48"/>
            <p:cNvSpPr/>
            <p:nvPr/>
          </p:nvSpPr>
          <p:spPr>
            <a:xfrm>
              <a:off x="3637842" y="3095573"/>
              <a:ext cx="208697" cy="1897199"/>
            </a:xfrm>
            <a:prstGeom prst="rect">
              <a:avLst/>
            </a:prstGeom>
            <a:solidFill>
              <a:srgbClr val="0058AB">
                <a:alpha val="100000"/>
              </a:srgbClr>
            </a:solidFill>
          </p:spPr>
          <p:txBody>
            <a:bodyPr/>
            <a:lstStyle/>
            <a:p/>
          </p:txBody>
        </p:sp>
        <p:sp>
          <p:nvSpPr>
            <p:cNvPr id="49" name="rc49"/>
            <p:cNvSpPr/>
            <p:nvPr/>
          </p:nvSpPr>
          <p:spPr>
            <a:xfrm>
              <a:off x="3869728" y="2739886"/>
              <a:ext cx="208697" cy="2252887"/>
            </a:xfrm>
            <a:prstGeom prst="rect">
              <a:avLst/>
            </a:prstGeom>
            <a:solidFill>
              <a:srgbClr val="0058AB">
                <a:alpha val="100000"/>
              </a:srgbClr>
            </a:solidFill>
          </p:spPr>
          <p:txBody>
            <a:bodyPr/>
            <a:lstStyle/>
            <a:p/>
          </p:txBody>
        </p:sp>
        <p:sp>
          <p:nvSpPr>
            <p:cNvPr id="50" name="rc50"/>
            <p:cNvSpPr/>
            <p:nvPr/>
          </p:nvSpPr>
          <p:spPr>
            <a:xfrm>
              <a:off x="4101615" y="2688308"/>
              <a:ext cx="208697" cy="2304464"/>
            </a:xfrm>
            <a:prstGeom prst="rect">
              <a:avLst/>
            </a:prstGeom>
            <a:solidFill>
              <a:srgbClr val="0058AB">
                <a:alpha val="100000"/>
              </a:srgbClr>
            </a:solidFill>
          </p:spPr>
          <p:txBody>
            <a:bodyPr/>
            <a:lstStyle/>
            <a:p/>
          </p:txBody>
        </p:sp>
        <p:sp>
          <p:nvSpPr>
            <p:cNvPr id="51" name="rc51"/>
            <p:cNvSpPr/>
            <p:nvPr/>
          </p:nvSpPr>
          <p:spPr>
            <a:xfrm>
              <a:off x="4333501" y="2495550"/>
              <a:ext cx="208697" cy="2497222"/>
            </a:xfrm>
            <a:prstGeom prst="rect">
              <a:avLst/>
            </a:prstGeom>
            <a:solidFill>
              <a:srgbClr val="0058AB">
                <a:alpha val="100000"/>
              </a:srgbClr>
            </a:solidFill>
          </p:spPr>
          <p:txBody>
            <a:bodyPr/>
            <a:lstStyle/>
            <a:p/>
          </p:txBody>
        </p:sp>
        <p:sp>
          <p:nvSpPr>
            <p:cNvPr id="52" name="rc52"/>
            <p:cNvSpPr/>
            <p:nvPr/>
          </p:nvSpPr>
          <p:spPr>
            <a:xfrm>
              <a:off x="4565387" y="2251761"/>
              <a:ext cx="208697" cy="2741011"/>
            </a:xfrm>
            <a:prstGeom prst="rect">
              <a:avLst/>
            </a:prstGeom>
            <a:solidFill>
              <a:srgbClr val="0058AB">
                <a:alpha val="100000"/>
              </a:srgbClr>
            </a:solidFill>
          </p:spPr>
          <p:txBody>
            <a:bodyPr/>
            <a:lstStyle/>
            <a:p/>
          </p:txBody>
        </p:sp>
        <p:sp>
          <p:nvSpPr>
            <p:cNvPr id="53" name="rc53"/>
            <p:cNvSpPr/>
            <p:nvPr/>
          </p:nvSpPr>
          <p:spPr>
            <a:xfrm>
              <a:off x="4797273" y="2421130"/>
              <a:ext cx="208697" cy="2571643"/>
            </a:xfrm>
            <a:prstGeom prst="rect">
              <a:avLst/>
            </a:prstGeom>
            <a:solidFill>
              <a:srgbClr val="0058AB">
                <a:alpha val="100000"/>
              </a:srgbClr>
            </a:solidFill>
          </p:spPr>
          <p:txBody>
            <a:bodyPr/>
            <a:lstStyle/>
            <a:p/>
          </p:txBody>
        </p:sp>
        <p:sp>
          <p:nvSpPr>
            <p:cNvPr id="54" name="rc54"/>
            <p:cNvSpPr/>
            <p:nvPr/>
          </p:nvSpPr>
          <p:spPr>
            <a:xfrm>
              <a:off x="5029159" y="2403165"/>
              <a:ext cx="208697" cy="2589608"/>
            </a:xfrm>
            <a:prstGeom prst="rect">
              <a:avLst/>
            </a:prstGeom>
            <a:solidFill>
              <a:srgbClr val="0058AB">
                <a:alpha val="100000"/>
              </a:srgbClr>
            </a:solidFill>
          </p:spPr>
          <p:txBody>
            <a:bodyPr/>
            <a:lstStyle/>
            <a:p/>
          </p:txBody>
        </p:sp>
        <p:sp>
          <p:nvSpPr>
            <p:cNvPr id="55" name="rc55"/>
            <p:cNvSpPr/>
            <p:nvPr/>
          </p:nvSpPr>
          <p:spPr>
            <a:xfrm>
              <a:off x="5261045" y="2666759"/>
              <a:ext cx="208697" cy="2326013"/>
            </a:xfrm>
            <a:prstGeom prst="rect">
              <a:avLst/>
            </a:prstGeom>
            <a:solidFill>
              <a:srgbClr val="0058AB">
                <a:alpha val="100000"/>
              </a:srgbClr>
            </a:solidFill>
          </p:spPr>
          <p:txBody>
            <a:bodyPr/>
            <a:lstStyle/>
            <a:p/>
          </p:txBody>
        </p:sp>
        <p:sp>
          <p:nvSpPr>
            <p:cNvPr id="56" name="rc56"/>
            <p:cNvSpPr/>
            <p:nvPr/>
          </p:nvSpPr>
          <p:spPr>
            <a:xfrm>
              <a:off x="5492931" y="2666316"/>
              <a:ext cx="208697" cy="2326457"/>
            </a:xfrm>
            <a:prstGeom prst="rect">
              <a:avLst/>
            </a:prstGeom>
            <a:solidFill>
              <a:srgbClr val="0058AB">
                <a:alpha val="100000"/>
              </a:srgbClr>
            </a:solidFill>
          </p:spPr>
          <p:txBody>
            <a:bodyPr/>
            <a:lstStyle/>
            <a:p/>
          </p:txBody>
        </p:sp>
        <p:sp>
          <p:nvSpPr>
            <p:cNvPr id="57" name="rc57"/>
            <p:cNvSpPr/>
            <p:nvPr/>
          </p:nvSpPr>
          <p:spPr>
            <a:xfrm>
              <a:off x="5724817" y="2814480"/>
              <a:ext cx="208697" cy="2178292"/>
            </a:xfrm>
            <a:prstGeom prst="rect">
              <a:avLst/>
            </a:prstGeom>
            <a:solidFill>
              <a:srgbClr val="0058AB">
                <a:alpha val="100000"/>
              </a:srgbClr>
            </a:solidFill>
          </p:spPr>
          <p:txBody>
            <a:bodyPr/>
            <a:lstStyle/>
            <a:p/>
          </p:txBody>
        </p:sp>
        <p:sp>
          <p:nvSpPr>
            <p:cNvPr id="58" name="rc58"/>
            <p:cNvSpPr/>
            <p:nvPr/>
          </p:nvSpPr>
          <p:spPr>
            <a:xfrm>
              <a:off x="5956703" y="2907316"/>
              <a:ext cx="208697" cy="2085457"/>
            </a:xfrm>
            <a:prstGeom prst="rect">
              <a:avLst/>
            </a:prstGeom>
            <a:solidFill>
              <a:srgbClr val="0058AB">
                <a:alpha val="100000"/>
              </a:srgbClr>
            </a:solidFill>
          </p:spPr>
          <p:txBody>
            <a:bodyPr/>
            <a:lstStyle/>
            <a:p/>
          </p:txBody>
        </p:sp>
        <p:sp>
          <p:nvSpPr>
            <p:cNvPr id="59" name="rc59"/>
            <p:cNvSpPr/>
            <p:nvPr/>
          </p:nvSpPr>
          <p:spPr>
            <a:xfrm>
              <a:off x="6188589" y="2710588"/>
              <a:ext cx="208697" cy="2282184"/>
            </a:xfrm>
            <a:prstGeom prst="rect">
              <a:avLst/>
            </a:prstGeom>
            <a:solidFill>
              <a:srgbClr val="0058AB">
                <a:alpha val="100000"/>
              </a:srgbClr>
            </a:solidFill>
          </p:spPr>
          <p:txBody>
            <a:bodyPr/>
            <a:lstStyle/>
            <a:p/>
          </p:txBody>
        </p:sp>
        <p:sp>
          <p:nvSpPr>
            <p:cNvPr id="60" name="rc60"/>
            <p:cNvSpPr/>
            <p:nvPr/>
          </p:nvSpPr>
          <p:spPr>
            <a:xfrm>
              <a:off x="6420475" y="2306368"/>
              <a:ext cx="208697" cy="2686405"/>
            </a:xfrm>
            <a:prstGeom prst="rect">
              <a:avLst/>
            </a:prstGeom>
            <a:solidFill>
              <a:srgbClr val="0058AB">
                <a:alpha val="100000"/>
              </a:srgbClr>
            </a:solidFill>
          </p:spPr>
          <p:txBody>
            <a:bodyPr/>
            <a:lstStyle/>
            <a:p/>
          </p:txBody>
        </p:sp>
        <p:sp>
          <p:nvSpPr>
            <p:cNvPr id="61" name="rc61"/>
            <p:cNvSpPr/>
            <p:nvPr/>
          </p:nvSpPr>
          <p:spPr>
            <a:xfrm>
              <a:off x="6652361" y="2461837"/>
              <a:ext cx="208697" cy="2530935"/>
            </a:xfrm>
            <a:prstGeom prst="rect">
              <a:avLst/>
            </a:prstGeom>
            <a:solidFill>
              <a:srgbClr val="0058AB">
                <a:alpha val="100000"/>
              </a:srgbClr>
            </a:solidFill>
          </p:spPr>
          <p:txBody>
            <a:bodyPr/>
            <a:lstStyle/>
            <a:p/>
          </p:txBody>
        </p:sp>
        <p:sp>
          <p:nvSpPr>
            <p:cNvPr id="62" name="rc62"/>
            <p:cNvSpPr/>
            <p:nvPr/>
          </p:nvSpPr>
          <p:spPr>
            <a:xfrm>
              <a:off x="6884247" y="2749619"/>
              <a:ext cx="208697" cy="2243153"/>
            </a:xfrm>
            <a:prstGeom prst="rect">
              <a:avLst/>
            </a:prstGeom>
            <a:solidFill>
              <a:srgbClr val="0058AB">
                <a:alpha val="100000"/>
              </a:srgbClr>
            </a:solidFill>
          </p:spPr>
          <p:txBody>
            <a:bodyPr/>
            <a:lstStyle/>
            <a:p/>
          </p:txBody>
        </p:sp>
        <p:sp>
          <p:nvSpPr>
            <p:cNvPr id="63" name="rc63"/>
            <p:cNvSpPr/>
            <p:nvPr/>
          </p:nvSpPr>
          <p:spPr>
            <a:xfrm>
              <a:off x="7116133" y="2702134"/>
              <a:ext cx="208697" cy="2290638"/>
            </a:xfrm>
            <a:prstGeom prst="rect">
              <a:avLst/>
            </a:prstGeom>
            <a:solidFill>
              <a:srgbClr val="0058AB">
                <a:alpha val="100000"/>
              </a:srgbClr>
            </a:solidFill>
          </p:spPr>
          <p:txBody>
            <a:bodyPr/>
            <a:lstStyle/>
            <a:p/>
          </p:txBody>
        </p:sp>
        <p:sp>
          <p:nvSpPr>
            <p:cNvPr id="64" name="rc64"/>
            <p:cNvSpPr/>
            <p:nvPr/>
          </p:nvSpPr>
          <p:spPr>
            <a:xfrm>
              <a:off x="7348019" y="2725847"/>
              <a:ext cx="208697" cy="2266925"/>
            </a:xfrm>
            <a:prstGeom prst="rect">
              <a:avLst/>
            </a:prstGeom>
            <a:solidFill>
              <a:srgbClr val="0058AB">
                <a:alpha val="100000"/>
              </a:srgbClr>
            </a:solidFill>
          </p:spPr>
          <p:txBody>
            <a:bodyPr/>
            <a:lstStyle/>
            <a:p/>
          </p:txBody>
        </p:sp>
        <p:sp>
          <p:nvSpPr>
            <p:cNvPr id="65" name="rc65"/>
            <p:cNvSpPr/>
            <p:nvPr/>
          </p:nvSpPr>
          <p:spPr>
            <a:xfrm>
              <a:off x="8507449" y="3950044"/>
              <a:ext cx="208697" cy="1042728"/>
            </a:xfrm>
            <a:prstGeom prst="rect">
              <a:avLst/>
            </a:prstGeom>
            <a:solidFill>
              <a:srgbClr val="69DBFF">
                <a:alpha val="100000"/>
              </a:srgbClr>
            </a:solidFill>
          </p:spPr>
          <p:txBody>
            <a:bodyPr/>
            <a:lstStyle/>
            <a:p/>
          </p:txBody>
        </p:sp>
        <p:sp>
          <p:nvSpPr>
            <p:cNvPr id="66" name="pl66"/>
            <p:cNvSpPr/>
            <p:nvPr/>
          </p:nvSpPr>
          <p:spPr>
            <a:xfrm>
              <a:off x="6292938" y="2907316"/>
              <a:ext cx="2318860" cy="1042728"/>
            </a:xfrm>
            <a:custGeom>
              <a:avLst/>
              <a:pathLst>
                <a:path w="2318860" h="1042728">
                  <a:moveTo>
                    <a:pt x="0" y="0"/>
                  </a:moveTo>
                  <a:lnTo>
                    <a:pt x="231886" y="104272"/>
                  </a:lnTo>
                  <a:lnTo>
                    <a:pt x="463772" y="208545"/>
                  </a:lnTo>
                  <a:lnTo>
                    <a:pt x="695658" y="312818"/>
                  </a:lnTo>
                  <a:lnTo>
                    <a:pt x="927544" y="417091"/>
                  </a:lnTo>
                  <a:lnTo>
                    <a:pt x="1159430" y="521364"/>
                  </a:lnTo>
                  <a:lnTo>
                    <a:pt x="1391316" y="625637"/>
                  </a:lnTo>
                  <a:lnTo>
                    <a:pt x="1623202" y="729909"/>
                  </a:lnTo>
                  <a:lnTo>
                    <a:pt x="1855088" y="834182"/>
                  </a:lnTo>
                  <a:lnTo>
                    <a:pt x="2086974" y="938455"/>
                  </a:lnTo>
                  <a:lnTo>
                    <a:pt x="2318860" y="1042728"/>
                  </a:lnTo>
                </a:path>
              </a:pathLst>
            </a:custGeom>
            <a:ln w="20325" cap="flat">
              <a:solidFill>
                <a:srgbClr val="000000">
                  <a:alpha val="100000"/>
                </a:srgbClr>
              </a:solidFill>
              <a:prstDash val="solid"/>
              <a:round/>
            </a:ln>
          </p:spPr>
          <p:txBody>
            <a:bodyPr/>
            <a:lstStyle/>
            <a:p/>
          </p:txBody>
        </p:sp>
        <p:sp>
          <p:nvSpPr>
            <p:cNvPr id="67" name="pt67"/>
            <p:cNvSpPr/>
            <p:nvPr/>
          </p:nvSpPr>
          <p:spPr>
            <a:xfrm>
              <a:off x="6261336" y="287571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93222" y="297998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725108" y="308426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56994" y="318853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88880" y="3292806"/>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20766" y="339707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52652" y="3501351"/>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84538" y="3605624"/>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16425" y="3709897"/>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8311" y="3814170"/>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197" y="3918443"/>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4978334" y="1660221"/>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a:t>
              </a:r>
            </a:p>
          </p:txBody>
        </p:sp>
        <p:sp>
          <p:nvSpPr>
            <p:cNvPr id="79" name="tx79"/>
            <p:cNvSpPr/>
            <p:nvPr/>
          </p:nvSpPr>
          <p:spPr>
            <a:xfrm rot="-5400000">
              <a:off x="149976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80" name="tx80"/>
            <p:cNvSpPr/>
            <p:nvPr/>
          </p:nvSpPr>
          <p:spPr>
            <a:xfrm rot="-5400000">
              <a:off x="173165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81" name="tx81"/>
            <p:cNvSpPr/>
            <p:nvPr/>
          </p:nvSpPr>
          <p:spPr>
            <a:xfrm rot="-5400000">
              <a:off x="196354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82" name="tx82"/>
            <p:cNvSpPr/>
            <p:nvPr/>
          </p:nvSpPr>
          <p:spPr>
            <a:xfrm rot="-5400000">
              <a:off x="219542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83" name="tx83"/>
            <p:cNvSpPr/>
            <p:nvPr/>
          </p:nvSpPr>
          <p:spPr>
            <a:xfrm rot="-5400000">
              <a:off x="242731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84" name="tx84"/>
            <p:cNvSpPr/>
            <p:nvPr/>
          </p:nvSpPr>
          <p:spPr>
            <a:xfrm rot="-5400000">
              <a:off x="265919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85" name="tx85"/>
            <p:cNvSpPr/>
            <p:nvPr/>
          </p:nvSpPr>
          <p:spPr>
            <a:xfrm rot="-5400000">
              <a:off x="289108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86" name="tx86"/>
            <p:cNvSpPr/>
            <p:nvPr/>
          </p:nvSpPr>
          <p:spPr>
            <a:xfrm rot="-5400000">
              <a:off x="312297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87" name="tx87"/>
            <p:cNvSpPr/>
            <p:nvPr/>
          </p:nvSpPr>
          <p:spPr>
            <a:xfrm rot="-5400000">
              <a:off x="335485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88" name="tx88"/>
            <p:cNvSpPr/>
            <p:nvPr/>
          </p:nvSpPr>
          <p:spPr>
            <a:xfrm rot="-5400000">
              <a:off x="358674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89" name="tx89"/>
            <p:cNvSpPr/>
            <p:nvPr/>
          </p:nvSpPr>
          <p:spPr>
            <a:xfrm rot="-5400000">
              <a:off x="381862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90" name="tx90"/>
            <p:cNvSpPr/>
            <p:nvPr/>
          </p:nvSpPr>
          <p:spPr>
            <a:xfrm rot="-5400000">
              <a:off x="4055682" y="5307339"/>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91" name="tx91"/>
            <p:cNvSpPr/>
            <p:nvPr/>
          </p:nvSpPr>
          <p:spPr>
            <a:xfrm rot="-5400000">
              <a:off x="428240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92" name="tx92"/>
            <p:cNvSpPr/>
            <p:nvPr/>
          </p:nvSpPr>
          <p:spPr>
            <a:xfrm rot="-5400000">
              <a:off x="451428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93" name="tx93"/>
            <p:cNvSpPr/>
            <p:nvPr/>
          </p:nvSpPr>
          <p:spPr>
            <a:xfrm rot="-5400000">
              <a:off x="474617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94" name="tx94"/>
            <p:cNvSpPr/>
            <p:nvPr/>
          </p:nvSpPr>
          <p:spPr>
            <a:xfrm rot="-5400000">
              <a:off x="4978059"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95" name="tx95"/>
            <p:cNvSpPr/>
            <p:nvPr/>
          </p:nvSpPr>
          <p:spPr>
            <a:xfrm rot="-5400000">
              <a:off x="5209945"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96" name="tx96"/>
            <p:cNvSpPr/>
            <p:nvPr/>
          </p:nvSpPr>
          <p:spPr>
            <a:xfrm rot="-5400000">
              <a:off x="5441831"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97" name="tx97"/>
            <p:cNvSpPr/>
            <p:nvPr/>
          </p:nvSpPr>
          <p:spPr>
            <a:xfrm rot="-5400000">
              <a:off x="5673717"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98" name="tx98"/>
            <p:cNvSpPr/>
            <p:nvPr/>
          </p:nvSpPr>
          <p:spPr>
            <a:xfrm rot="-5400000">
              <a:off x="5905603"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99" name="tx99"/>
            <p:cNvSpPr/>
            <p:nvPr/>
          </p:nvSpPr>
          <p:spPr>
            <a:xfrm rot="-5400000">
              <a:off x="613749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00" name="tx100"/>
            <p:cNvSpPr/>
            <p:nvPr/>
          </p:nvSpPr>
          <p:spPr>
            <a:xfrm rot="-5400000">
              <a:off x="6369376"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01" name="tx101"/>
            <p:cNvSpPr/>
            <p:nvPr/>
          </p:nvSpPr>
          <p:spPr>
            <a:xfrm rot="-5400000">
              <a:off x="6601262"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02" name="tx102"/>
            <p:cNvSpPr/>
            <p:nvPr/>
          </p:nvSpPr>
          <p:spPr>
            <a:xfrm rot="-5400000">
              <a:off x="6833148"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03" name="tx103"/>
            <p:cNvSpPr/>
            <p:nvPr/>
          </p:nvSpPr>
          <p:spPr>
            <a:xfrm rot="-5400000">
              <a:off x="7065034"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04" name="tx104"/>
            <p:cNvSpPr/>
            <p:nvPr/>
          </p:nvSpPr>
          <p:spPr>
            <a:xfrm rot="-5400000">
              <a:off x="729692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05" name="tx105"/>
            <p:cNvSpPr/>
            <p:nvPr/>
          </p:nvSpPr>
          <p:spPr>
            <a:xfrm rot="-5400000">
              <a:off x="8456350" y="53125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2030</a:t>
              </a:r>
            </a:p>
          </p:txBody>
        </p:sp>
        <p:sp>
          <p:nvSpPr>
            <p:cNvPr id="106" name="tx106"/>
            <p:cNvSpPr/>
            <p:nvPr/>
          </p:nvSpPr>
          <p:spPr>
            <a:xfrm>
              <a:off x="1052250" y="494275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07" name="tx107"/>
            <p:cNvSpPr/>
            <p:nvPr/>
          </p:nvSpPr>
          <p:spPr>
            <a:xfrm>
              <a:off x="508182" y="408765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2,500,000</a:t>
              </a:r>
            </a:p>
          </p:txBody>
        </p:sp>
        <p:sp>
          <p:nvSpPr>
            <p:cNvPr id="108" name="tx108"/>
            <p:cNvSpPr/>
            <p:nvPr/>
          </p:nvSpPr>
          <p:spPr>
            <a:xfrm>
              <a:off x="508182" y="323255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5,000,000</a:t>
              </a:r>
            </a:p>
          </p:txBody>
        </p:sp>
        <p:sp>
          <p:nvSpPr>
            <p:cNvPr id="109" name="tx109"/>
            <p:cNvSpPr/>
            <p:nvPr/>
          </p:nvSpPr>
          <p:spPr>
            <a:xfrm>
              <a:off x="508182" y="2377455"/>
              <a:ext cx="62179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7,500,000</a:t>
              </a:r>
            </a:p>
          </p:txBody>
        </p:sp>
        <p:sp>
          <p:nvSpPr>
            <p:cNvPr id="110" name="tx110"/>
            <p:cNvSpPr/>
            <p:nvPr/>
          </p:nvSpPr>
          <p:spPr>
            <a:xfrm rot="-5400000">
              <a:off x="-526508" y="3426031"/>
              <a:ext cx="18408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zero-dose children</a:t>
              </a:r>
            </a:p>
          </p:txBody>
        </p:sp>
        <p:sp>
          <p:nvSpPr>
            <p:cNvPr id="111" name="rc111"/>
            <p:cNvSpPr/>
            <p:nvPr/>
          </p:nvSpPr>
          <p:spPr>
            <a:xfrm>
              <a:off x="2573396" y="5900012"/>
              <a:ext cx="201456" cy="201456"/>
            </a:xfrm>
            <a:prstGeom prst="rect">
              <a:avLst/>
            </a:prstGeom>
            <a:solidFill>
              <a:srgbClr val="0058AB">
                <a:alpha val="100000"/>
              </a:srgbClr>
            </a:solidFill>
          </p:spPr>
          <p:txBody>
            <a:bodyPr/>
            <a:lstStyle/>
            <a:p/>
          </p:txBody>
        </p:sp>
        <p:sp>
          <p:nvSpPr>
            <p:cNvPr id="112" name="rc112"/>
            <p:cNvSpPr/>
            <p:nvPr/>
          </p:nvSpPr>
          <p:spPr>
            <a:xfrm>
              <a:off x="3475641" y="5900012"/>
              <a:ext cx="201456" cy="201456"/>
            </a:xfrm>
            <a:prstGeom prst="rect">
              <a:avLst/>
            </a:prstGeom>
            <a:solidFill>
              <a:srgbClr val="69DBFF">
                <a:alpha val="100000"/>
              </a:srgbClr>
            </a:solidFill>
          </p:spPr>
          <p:txBody>
            <a:bodyPr/>
            <a:lstStyle/>
            <a:p/>
          </p:txBody>
        </p:sp>
        <p:sp>
          <p:nvSpPr>
            <p:cNvPr id="113" name="tx113"/>
            <p:cNvSpPr/>
            <p:nvPr/>
          </p:nvSpPr>
          <p:spPr>
            <a:xfrm>
              <a:off x="2853441" y="5950722"/>
              <a:ext cx="54361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Estimate</a:t>
              </a:r>
            </a:p>
          </p:txBody>
        </p:sp>
        <p:sp>
          <p:nvSpPr>
            <p:cNvPr id="114" name="tx114"/>
            <p:cNvSpPr/>
            <p:nvPr/>
          </p:nvSpPr>
          <p:spPr>
            <a:xfrm>
              <a:off x="3755686" y="5950722"/>
              <a:ext cx="14995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zero-dose target</a:t>
              </a:r>
            </a:p>
          </p:txBody>
        </p:sp>
        <p:sp>
          <p:nvSpPr>
            <p:cNvPr id="115" name="pl115"/>
            <p:cNvSpPr/>
            <p:nvPr/>
          </p:nvSpPr>
          <p:spPr>
            <a:xfrm>
              <a:off x="5555513" y="6000740"/>
              <a:ext cx="175564" cy="0"/>
            </a:xfrm>
            <a:custGeom>
              <a:avLst/>
              <a:pathLst>
                <a:path w="175564" h="0">
                  <a:moveTo>
                    <a:pt x="0" y="0"/>
                  </a:moveTo>
                  <a:lnTo>
                    <a:pt x="175564" y="0"/>
                  </a:lnTo>
                </a:path>
              </a:pathLst>
            </a:custGeom>
            <a:ln w="20325" cap="flat">
              <a:solidFill>
                <a:srgbClr val="000000">
                  <a:alpha val="100000"/>
                </a:srgbClr>
              </a:solidFill>
              <a:prstDash val="solid"/>
              <a:round/>
            </a:ln>
          </p:spPr>
          <p:txBody>
            <a:bodyPr/>
            <a:lstStyle/>
            <a:p/>
          </p:txBody>
        </p:sp>
        <p:sp>
          <p:nvSpPr>
            <p:cNvPr id="116" name="pt116"/>
            <p:cNvSpPr/>
            <p:nvPr/>
          </p:nvSpPr>
          <p:spPr>
            <a:xfrm>
              <a:off x="5611694" y="5969139"/>
              <a:ext cx="63202" cy="63202"/>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117" name="tx117"/>
            <p:cNvSpPr/>
            <p:nvPr/>
          </p:nvSpPr>
          <p:spPr>
            <a:xfrm>
              <a:off x="5822612" y="5950722"/>
              <a:ext cx="188000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Annualised milestone to target</a:t>
              </a:r>
            </a:p>
          </p:txBody>
        </p:sp>
        <p:sp>
          <p:nvSpPr>
            <p:cNvPr id="118" name="tx118"/>
            <p:cNvSpPr/>
            <p:nvPr/>
          </p:nvSpPr>
          <p:spPr>
            <a:xfrm>
              <a:off x="2204684" y="1368037"/>
              <a:ext cx="585764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2000-2025 and target by 2030, AFRO</a:t>
              </a:r>
            </a:p>
          </p:txBody>
        </p:sp>
        <p:sp>
          <p:nvSpPr>
            <p:cNvPr id="119" name="tx119"/>
            <p:cNvSpPr/>
            <p:nvPr/>
          </p:nvSpPr>
          <p:spPr>
            <a:xfrm>
              <a:off x="9074410" y="6249646"/>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20" name="tx12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2321201" y="6491048"/>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2" name="tx122"/>
            <p:cNvSpPr/>
            <p:nvPr/>
          </p:nvSpPr>
          <p:spPr>
            <a:xfrm>
              <a:off x="3475082" y="6611748"/>
              <a:ext cx="55993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2025, the number of zero-dose children was approximately 45% higher than the annual milestone to reach the target.</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the number of zero-dose children was 45% above the annual IA2030 milestone,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50856" y="4802596"/>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 name="rc5"/>
            <p:cNvSpPr/>
            <p:nvPr/>
          </p:nvSpPr>
          <p:spPr>
            <a:xfrm>
              <a:off x="2404466" y="4802596"/>
              <a:ext cx="253610" cy="861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 name="rc6"/>
            <p:cNvSpPr/>
            <p:nvPr/>
          </p:nvSpPr>
          <p:spPr>
            <a:xfrm>
              <a:off x="2658076" y="4802596"/>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 name="rc7"/>
            <p:cNvSpPr/>
            <p:nvPr/>
          </p:nvSpPr>
          <p:spPr>
            <a:xfrm>
              <a:off x="2911686"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3165296" y="4802596"/>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 name="rc9"/>
            <p:cNvSpPr/>
            <p:nvPr/>
          </p:nvSpPr>
          <p:spPr>
            <a:xfrm>
              <a:off x="3418906" y="4802596"/>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 name="rc10"/>
            <p:cNvSpPr/>
            <p:nvPr/>
          </p:nvSpPr>
          <p:spPr>
            <a:xfrm>
              <a:off x="3672516" y="4802596"/>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 name="rc11"/>
            <p:cNvSpPr/>
            <p:nvPr/>
          </p:nvSpPr>
          <p:spPr>
            <a:xfrm>
              <a:off x="3926126" y="4802596"/>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 name="rc12"/>
            <p:cNvSpPr/>
            <p:nvPr/>
          </p:nvSpPr>
          <p:spPr>
            <a:xfrm>
              <a:off x="4179736" y="4802596"/>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433346" y="4802596"/>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 name="rc14"/>
            <p:cNvSpPr/>
            <p:nvPr/>
          </p:nvSpPr>
          <p:spPr>
            <a:xfrm>
              <a:off x="4686956" y="4802596"/>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940567" y="4802596"/>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 name="rc16"/>
            <p:cNvSpPr/>
            <p:nvPr/>
          </p:nvSpPr>
          <p:spPr>
            <a:xfrm>
              <a:off x="5194177" y="4802596"/>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 name="rc17"/>
            <p:cNvSpPr/>
            <p:nvPr/>
          </p:nvSpPr>
          <p:spPr>
            <a:xfrm>
              <a:off x="5447787" y="4802596"/>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 name="rc18"/>
            <p:cNvSpPr/>
            <p:nvPr/>
          </p:nvSpPr>
          <p:spPr>
            <a:xfrm>
              <a:off x="5701397" y="4802596"/>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 name="rc19"/>
            <p:cNvSpPr/>
            <p:nvPr/>
          </p:nvSpPr>
          <p:spPr>
            <a:xfrm>
              <a:off x="5955007" y="4802596"/>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 name="rc20"/>
            <p:cNvSpPr/>
            <p:nvPr/>
          </p:nvSpPr>
          <p:spPr>
            <a:xfrm>
              <a:off x="6208617" y="4802596"/>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 name="rc21"/>
            <p:cNvSpPr/>
            <p:nvPr/>
          </p:nvSpPr>
          <p:spPr>
            <a:xfrm>
              <a:off x="6462227" y="4802596"/>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 name="rc22"/>
            <p:cNvSpPr/>
            <p:nvPr/>
          </p:nvSpPr>
          <p:spPr>
            <a:xfrm>
              <a:off x="6715837" y="4802596"/>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 name="rc23"/>
            <p:cNvSpPr/>
            <p:nvPr/>
          </p:nvSpPr>
          <p:spPr>
            <a:xfrm>
              <a:off x="6969447" y="4802596"/>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 name="rc24"/>
            <p:cNvSpPr/>
            <p:nvPr/>
          </p:nvSpPr>
          <p:spPr>
            <a:xfrm>
              <a:off x="7223057" y="4802596"/>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7476667" y="4802596"/>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7730277" y="4802596"/>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7983887" y="4802596"/>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8" name="rc28"/>
            <p:cNvSpPr/>
            <p:nvPr/>
          </p:nvSpPr>
          <p:spPr>
            <a:xfrm>
              <a:off x="8237497" y="4802596"/>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9" name="rc29"/>
            <p:cNvSpPr/>
            <p:nvPr/>
          </p:nvSpPr>
          <p:spPr>
            <a:xfrm>
              <a:off x="8491107" y="4802596"/>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2150856" y="2217273"/>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 name="rc31"/>
            <p:cNvSpPr/>
            <p:nvPr/>
          </p:nvSpPr>
          <p:spPr>
            <a:xfrm>
              <a:off x="2404466" y="2217273"/>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2658076"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 name="rc33"/>
            <p:cNvSpPr/>
            <p:nvPr/>
          </p:nvSpPr>
          <p:spPr>
            <a:xfrm>
              <a:off x="2911686"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4" name="rc34"/>
            <p:cNvSpPr/>
            <p:nvPr/>
          </p:nvSpPr>
          <p:spPr>
            <a:xfrm>
              <a:off x="3165296" y="2217273"/>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5" name="rc35"/>
            <p:cNvSpPr/>
            <p:nvPr/>
          </p:nvSpPr>
          <p:spPr>
            <a:xfrm>
              <a:off x="3418906" y="2217273"/>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6" name="rc36"/>
            <p:cNvSpPr/>
            <p:nvPr/>
          </p:nvSpPr>
          <p:spPr>
            <a:xfrm>
              <a:off x="3672516" y="2217273"/>
              <a:ext cx="253610" cy="86177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 name="rc37"/>
            <p:cNvSpPr/>
            <p:nvPr/>
          </p:nvSpPr>
          <p:spPr>
            <a:xfrm>
              <a:off x="3926126" y="2217273"/>
              <a:ext cx="253610" cy="861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8" name="rc38"/>
            <p:cNvSpPr/>
            <p:nvPr/>
          </p:nvSpPr>
          <p:spPr>
            <a:xfrm>
              <a:off x="4179736" y="2217273"/>
              <a:ext cx="253610" cy="861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4433346"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0" name="rc40"/>
            <p:cNvSpPr/>
            <p:nvPr/>
          </p:nvSpPr>
          <p:spPr>
            <a:xfrm>
              <a:off x="4686956"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940567" y="2217273"/>
              <a:ext cx="253610" cy="86177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5194177"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3" name="rc43"/>
            <p:cNvSpPr/>
            <p:nvPr/>
          </p:nvSpPr>
          <p:spPr>
            <a:xfrm>
              <a:off x="5447787" y="2217273"/>
              <a:ext cx="253610" cy="861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4" name="rc44"/>
            <p:cNvSpPr/>
            <p:nvPr/>
          </p:nvSpPr>
          <p:spPr>
            <a:xfrm>
              <a:off x="5701397" y="2217273"/>
              <a:ext cx="253610" cy="861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5955007"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6" name="rc46"/>
            <p:cNvSpPr/>
            <p:nvPr/>
          </p:nvSpPr>
          <p:spPr>
            <a:xfrm>
              <a:off x="6208617"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7" name="rc47"/>
            <p:cNvSpPr/>
            <p:nvPr/>
          </p:nvSpPr>
          <p:spPr>
            <a:xfrm>
              <a:off x="6462227"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8" name="rc48"/>
            <p:cNvSpPr/>
            <p:nvPr/>
          </p:nvSpPr>
          <p:spPr>
            <a:xfrm>
              <a:off x="6715837"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6969447" y="2217273"/>
              <a:ext cx="253610" cy="86177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223057"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76667" y="2217273"/>
              <a:ext cx="253610" cy="86177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2" name="rc52"/>
            <p:cNvSpPr/>
            <p:nvPr/>
          </p:nvSpPr>
          <p:spPr>
            <a:xfrm>
              <a:off x="7730277"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3" name="rc53"/>
            <p:cNvSpPr/>
            <p:nvPr/>
          </p:nvSpPr>
          <p:spPr>
            <a:xfrm>
              <a:off x="7983887"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237497" y="2217273"/>
              <a:ext cx="253610" cy="86177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5" name="rc55"/>
            <p:cNvSpPr/>
            <p:nvPr/>
          </p:nvSpPr>
          <p:spPr>
            <a:xfrm>
              <a:off x="8491107" y="2217273"/>
              <a:ext cx="253610" cy="86177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6" name="rc56"/>
            <p:cNvSpPr/>
            <p:nvPr/>
          </p:nvSpPr>
          <p:spPr>
            <a:xfrm>
              <a:off x="2150856"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7" name="rc57"/>
            <p:cNvSpPr/>
            <p:nvPr/>
          </p:nvSpPr>
          <p:spPr>
            <a:xfrm>
              <a:off x="2404466" y="3940821"/>
              <a:ext cx="253610" cy="861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 name="rc58"/>
            <p:cNvSpPr/>
            <p:nvPr/>
          </p:nvSpPr>
          <p:spPr>
            <a:xfrm>
              <a:off x="2658076"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 name="rc59"/>
            <p:cNvSpPr/>
            <p:nvPr/>
          </p:nvSpPr>
          <p:spPr>
            <a:xfrm>
              <a:off x="2911686"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 name="rc60"/>
            <p:cNvSpPr/>
            <p:nvPr/>
          </p:nvSpPr>
          <p:spPr>
            <a:xfrm>
              <a:off x="3165296" y="3940821"/>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 name="rc61"/>
            <p:cNvSpPr/>
            <p:nvPr/>
          </p:nvSpPr>
          <p:spPr>
            <a:xfrm>
              <a:off x="3418906"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2" name="rc62"/>
            <p:cNvSpPr/>
            <p:nvPr/>
          </p:nvSpPr>
          <p:spPr>
            <a:xfrm>
              <a:off x="3672516" y="3940821"/>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 name="rc63"/>
            <p:cNvSpPr/>
            <p:nvPr/>
          </p:nvSpPr>
          <p:spPr>
            <a:xfrm>
              <a:off x="3926126" y="3940821"/>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4" name="rc64"/>
            <p:cNvSpPr/>
            <p:nvPr/>
          </p:nvSpPr>
          <p:spPr>
            <a:xfrm>
              <a:off x="4179736" y="3940821"/>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4433346" y="3940821"/>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4686956" y="3940821"/>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7" name="rc67"/>
            <p:cNvSpPr/>
            <p:nvPr/>
          </p:nvSpPr>
          <p:spPr>
            <a:xfrm>
              <a:off x="4940567" y="3940821"/>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8" name="rc68"/>
            <p:cNvSpPr/>
            <p:nvPr/>
          </p:nvSpPr>
          <p:spPr>
            <a:xfrm>
              <a:off x="5194177" y="3940821"/>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9" name="rc69"/>
            <p:cNvSpPr/>
            <p:nvPr/>
          </p:nvSpPr>
          <p:spPr>
            <a:xfrm>
              <a:off x="5447787"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0" name="rc70"/>
            <p:cNvSpPr/>
            <p:nvPr/>
          </p:nvSpPr>
          <p:spPr>
            <a:xfrm>
              <a:off x="5701397"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1" name="rc71"/>
            <p:cNvSpPr/>
            <p:nvPr/>
          </p:nvSpPr>
          <p:spPr>
            <a:xfrm>
              <a:off x="5955007" y="3940821"/>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6208617" y="3940821"/>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3" name="rc73"/>
            <p:cNvSpPr/>
            <p:nvPr/>
          </p:nvSpPr>
          <p:spPr>
            <a:xfrm>
              <a:off x="6462227" y="3940821"/>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4" name="rc74"/>
            <p:cNvSpPr/>
            <p:nvPr/>
          </p:nvSpPr>
          <p:spPr>
            <a:xfrm>
              <a:off x="6715837" y="3940821"/>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5" name="rc75"/>
            <p:cNvSpPr/>
            <p:nvPr/>
          </p:nvSpPr>
          <p:spPr>
            <a:xfrm>
              <a:off x="6969447" y="3940821"/>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7223057" y="3940821"/>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7" name="rc77"/>
            <p:cNvSpPr/>
            <p:nvPr/>
          </p:nvSpPr>
          <p:spPr>
            <a:xfrm>
              <a:off x="7476667" y="3940821"/>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8" name="rc78"/>
            <p:cNvSpPr/>
            <p:nvPr/>
          </p:nvSpPr>
          <p:spPr>
            <a:xfrm>
              <a:off x="7730277" y="3940821"/>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9" name="rc79"/>
            <p:cNvSpPr/>
            <p:nvPr/>
          </p:nvSpPr>
          <p:spPr>
            <a:xfrm>
              <a:off x="7983887" y="3940821"/>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0" name="rc80"/>
            <p:cNvSpPr/>
            <p:nvPr/>
          </p:nvSpPr>
          <p:spPr>
            <a:xfrm>
              <a:off x="8237497" y="3940821"/>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1" name="rc81"/>
            <p:cNvSpPr/>
            <p:nvPr/>
          </p:nvSpPr>
          <p:spPr>
            <a:xfrm>
              <a:off x="8491107" y="3940821"/>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2" name="rc82"/>
            <p:cNvSpPr/>
            <p:nvPr/>
          </p:nvSpPr>
          <p:spPr>
            <a:xfrm>
              <a:off x="2150856" y="3079047"/>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2404466" y="3079047"/>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2658076" y="3079047"/>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5" name="rc85"/>
            <p:cNvSpPr/>
            <p:nvPr/>
          </p:nvSpPr>
          <p:spPr>
            <a:xfrm>
              <a:off x="2911686"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3165296" y="3079047"/>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3418906" y="3079047"/>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8" name="rc88"/>
            <p:cNvSpPr/>
            <p:nvPr/>
          </p:nvSpPr>
          <p:spPr>
            <a:xfrm>
              <a:off x="3672516" y="3079047"/>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9" name="rc89"/>
            <p:cNvSpPr/>
            <p:nvPr/>
          </p:nvSpPr>
          <p:spPr>
            <a:xfrm>
              <a:off x="3926126" y="3079047"/>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0" name="rc90"/>
            <p:cNvSpPr/>
            <p:nvPr/>
          </p:nvSpPr>
          <p:spPr>
            <a:xfrm>
              <a:off x="4179736" y="3079047"/>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4433346" y="3079047"/>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2" name="rc92"/>
            <p:cNvSpPr/>
            <p:nvPr/>
          </p:nvSpPr>
          <p:spPr>
            <a:xfrm>
              <a:off x="4686956" y="3079047"/>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3" name="rc93"/>
            <p:cNvSpPr/>
            <p:nvPr/>
          </p:nvSpPr>
          <p:spPr>
            <a:xfrm>
              <a:off x="4940567" y="3079047"/>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5194177" y="3079047"/>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5" name="rc95"/>
            <p:cNvSpPr/>
            <p:nvPr/>
          </p:nvSpPr>
          <p:spPr>
            <a:xfrm>
              <a:off x="5447787" y="3079047"/>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6" name="rc96"/>
            <p:cNvSpPr/>
            <p:nvPr/>
          </p:nvSpPr>
          <p:spPr>
            <a:xfrm>
              <a:off x="5701397" y="3079047"/>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5955007" y="3079047"/>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6208617" y="3079047"/>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9" name="rc99"/>
            <p:cNvSpPr/>
            <p:nvPr/>
          </p:nvSpPr>
          <p:spPr>
            <a:xfrm>
              <a:off x="6462227" y="3079047"/>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6715837" y="3079047"/>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6969447" y="3079047"/>
              <a:ext cx="253610" cy="861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2" name="rc102"/>
            <p:cNvSpPr/>
            <p:nvPr/>
          </p:nvSpPr>
          <p:spPr>
            <a:xfrm>
              <a:off x="7223057" y="3079047"/>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3" name="rc103"/>
            <p:cNvSpPr/>
            <p:nvPr/>
          </p:nvSpPr>
          <p:spPr>
            <a:xfrm>
              <a:off x="7476667" y="3079047"/>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30277" y="3079047"/>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5" name="rc105"/>
            <p:cNvSpPr/>
            <p:nvPr/>
          </p:nvSpPr>
          <p:spPr>
            <a:xfrm>
              <a:off x="7983887" y="3079047"/>
              <a:ext cx="253610" cy="861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6" name="rc106"/>
            <p:cNvSpPr/>
            <p:nvPr/>
          </p:nvSpPr>
          <p:spPr>
            <a:xfrm>
              <a:off x="8237497" y="3079047"/>
              <a:ext cx="253610" cy="861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7" name="rc107"/>
            <p:cNvSpPr/>
            <p:nvPr/>
          </p:nvSpPr>
          <p:spPr>
            <a:xfrm>
              <a:off x="8491107" y="3079047"/>
              <a:ext cx="253610" cy="861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8" name="tx108"/>
            <p:cNvSpPr/>
            <p:nvPr/>
          </p:nvSpPr>
          <p:spPr>
            <a:xfrm>
              <a:off x="297823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 name="tx109"/>
            <p:cNvSpPr/>
            <p:nvPr/>
          </p:nvSpPr>
          <p:spPr>
            <a:xfrm>
              <a:off x="323184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0" name="tx110"/>
            <p:cNvSpPr/>
            <p:nvPr/>
          </p:nvSpPr>
          <p:spPr>
            <a:xfrm>
              <a:off x="348545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1" name="tx111"/>
            <p:cNvSpPr/>
            <p:nvPr/>
          </p:nvSpPr>
          <p:spPr>
            <a:xfrm>
              <a:off x="373906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2" name="tx112"/>
            <p:cNvSpPr/>
            <p:nvPr/>
          </p:nvSpPr>
          <p:spPr>
            <a:xfrm>
              <a:off x="399267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13" name="tx113"/>
            <p:cNvSpPr/>
            <p:nvPr/>
          </p:nvSpPr>
          <p:spPr>
            <a:xfrm>
              <a:off x="424628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4" name="tx114"/>
            <p:cNvSpPr/>
            <p:nvPr/>
          </p:nvSpPr>
          <p:spPr>
            <a:xfrm>
              <a:off x="449989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5" name="tx115"/>
            <p:cNvSpPr/>
            <p:nvPr/>
          </p:nvSpPr>
          <p:spPr>
            <a:xfrm>
              <a:off x="47535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16" name="tx116"/>
            <p:cNvSpPr/>
            <p:nvPr/>
          </p:nvSpPr>
          <p:spPr>
            <a:xfrm>
              <a:off x="50071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17" name="tx117"/>
            <p:cNvSpPr/>
            <p:nvPr/>
          </p:nvSpPr>
          <p:spPr>
            <a:xfrm>
              <a:off x="52607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18" name="tx118"/>
            <p:cNvSpPr/>
            <p:nvPr/>
          </p:nvSpPr>
          <p:spPr>
            <a:xfrm>
              <a:off x="55143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19" name="tx119"/>
            <p:cNvSpPr/>
            <p:nvPr/>
          </p:nvSpPr>
          <p:spPr>
            <a:xfrm>
              <a:off x="57679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0" name="tx120"/>
            <p:cNvSpPr/>
            <p:nvPr/>
          </p:nvSpPr>
          <p:spPr>
            <a:xfrm>
              <a:off x="60215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1" name="tx121"/>
            <p:cNvSpPr/>
            <p:nvPr/>
          </p:nvSpPr>
          <p:spPr>
            <a:xfrm>
              <a:off x="627516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2" name="tx122"/>
            <p:cNvSpPr/>
            <p:nvPr/>
          </p:nvSpPr>
          <p:spPr>
            <a:xfrm>
              <a:off x="652877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3" name="tx123"/>
            <p:cNvSpPr/>
            <p:nvPr/>
          </p:nvSpPr>
          <p:spPr>
            <a:xfrm>
              <a:off x="678238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4" name="tx124"/>
            <p:cNvSpPr/>
            <p:nvPr/>
          </p:nvSpPr>
          <p:spPr>
            <a:xfrm>
              <a:off x="703599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5" name="tx125"/>
            <p:cNvSpPr/>
            <p:nvPr/>
          </p:nvSpPr>
          <p:spPr>
            <a:xfrm>
              <a:off x="72896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26" name="tx126"/>
            <p:cNvSpPr/>
            <p:nvPr/>
          </p:nvSpPr>
          <p:spPr>
            <a:xfrm>
              <a:off x="75432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7" name="tx127"/>
            <p:cNvSpPr/>
            <p:nvPr/>
          </p:nvSpPr>
          <p:spPr>
            <a:xfrm>
              <a:off x="77968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28" name="tx128"/>
            <p:cNvSpPr/>
            <p:nvPr/>
          </p:nvSpPr>
          <p:spPr>
            <a:xfrm>
              <a:off x="80504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29" name="tx129"/>
            <p:cNvSpPr/>
            <p:nvPr/>
          </p:nvSpPr>
          <p:spPr>
            <a:xfrm>
              <a:off x="83040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0" name="tx130"/>
            <p:cNvSpPr/>
            <p:nvPr/>
          </p:nvSpPr>
          <p:spPr>
            <a:xfrm>
              <a:off x="85576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1" name="tx131"/>
            <p:cNvSpPr/>
            <p:nvPr/>
          </p:nvSpPr>
          <p:spPr>
            <a:xfrm>
              <a:off x="221740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2" name="tx132"/>
            <p:cNvSpPr/>
            <p:nvPr/>
          </p:nvSpPr>
          <p:spPr>
            <a:xfrm>
              <a:off x="247101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33" name="tx133"/>
            <p:cNvSpPr/>
            <p:nvPr/>
          </p:nvSpPr>
          <p:spPr>
            <a:xfrm>
              <a:off x="272462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4" name="tx134"/>
            <p:cNvSpPr/>
            <p:nvPr/>
          </p:nvSpPr>
          <p:spPr>
            <a:xfrm>
              <a:off x="297823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5" name="tx135"/>
            <p:cNvSpPr/>
            <p:nvPr/>
          </p:nvSpPr>
          <p:spPr>
            <a:xfrm>
              <a:off x="323184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36" name="tx136"/>
            <p:cNvSpPr/>
            <p:nvPr/>
          </p:nvSpPr>
          <p:spPr>
            <a:xfrm>
              <a:off x="348545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37" name="tx137"/>
            <p:cNvSpPr/>
            <p:nvPr/>
          </p:nvSpPr>
          <p:spPr>
            <a:xfrm>
              <a:off x="373906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38" name="tx138"/>
            <p:cNvSpPr/>
            <p:nvPr/>
          </p:nvSpPr>
          <p:spPr>
            <a:xfrm>
              <a:off x="399267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39" name="tx139"/>
            <p:cNvSpPr/>
            <p:nvPr/>
          </p:nvSpPr>
          <p:spPr>
            <a:xfrm>
              <a:off x="424628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0" name="tx140"/>
            <p:cNvSpPr/>
            <p:nvPr/>
          </p:nvSpPr>
          <p:spPr>
            <a:xfrm>
              <a:off x="449989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1" name="tx141"/>
            <p:cNvSpPr/>
            <p:nvPr/>
          </p:nvSpPr>
          <p:spPr>
            <a:xfrm>
              <a:off x="47535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2" name="tx142"/>
            <p:cNvSpPr/>
            <p:nvPr/>
          </p:nvSpPr>
          <p:spPr>
            <a:xfrm>
              <a:off x="50071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43" name="tx143"/>
            <p:cNvSpPr/>
            <p:nvPr/>
          </p:nvSpPr>
          <p:spPr>
            <a:xfrm>
              <a:off x="52607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4" name="tx144"/>
            <p:cNvSpPr/>
            <p:nvPr/>
          </p:nvSpPr>
          <p:spPr>
            <a:xfrm>
              <a:off x="55143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45" name="tx145"/>
            <p:cNvSpPr/>
            <p:nvPr/>
          </p:nvSpPr>
          <p:spPr>
            <a:xfrm>
              <a:off x="57679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46" name="tx146"/>
            <p:cNvSpPr/>
            <p:nvPr/>
          </p:nvSpPr>
          <p:spPr>
            <a:xfrm>
              <a:off x="60215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47" name="tx147"/>
            <p:cNvSpPr/>
            <p:nvPr/>
          </p:nvSpPr>
          <p:spPr>
            <a:xfrm>
              <a:off x="627516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8" name="tx148"/>
            <p:cNvSpPr/>
            <p:nvPr/>
          </p:nvSpPr>
          <p:spPr>
            <a:xfrm>
              <a:off x="652877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49" name="tx149"/>
            <p:cNvSpPr/>
            <p:nvPr/>
          </p:nvSpPr>
          <p:spPr>
            <a:xfrm>
              <a:off x="678238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0" name="tx150"/>
            <p:cNvSpPr/>
            <p:nvPr/>
          </p:nvSpPr>
          <p:spPr>
            <a:xfrm>
              <a:off x="703599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51" name="tx151"/>
            <p:cNvSpPr/>
            <p:nvPr/>
          </p:nvSpPr>
          <p:spPr>
            <a:xfrm>
              <a:off x="72896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2" name="tx152"/>
            <p:cNvSpPr/>
            <p:nvPr/>
          </p:nvSpPr>
          <p:spPr>
            <a:xfrm>
              <a:off x="75432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53" name="tx153"/>
            <p:cNvSpPr/>
            <p:nvPr/>
          </p:nvSpPr>
          <p:spPr>
            <a:xfrm>
              <a:off x="77968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4" name="tx154"/>
            <p:cNvSpPr/>
            <p:nvPr/>
          </p:nvSpPr>
          <p:spPr>
            <a:xfrm>
              <a:off x="80504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5" name="tx155"/>
            <p:cNvSpPr/>
            <p:nvPr/>
          </p:nvSpPr>
          <p:spPr>
            <a:xfrm>
              <a:off x="83040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56" name="tx156"/>
            <p:cNvSpPr/>
            <p:nvPr/>
          </p:nvSpPr>
          <p:spPr>
            <a:xfrm>
              <a:off x="85576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57" name="tx157"/>
            <p:cNvSpPr/>
            <p:nvPr/>
          </p:nvSpPr>
          <p:spPr>
            <a:xfrm>
              <a:off x="221740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8" name="tx158"/>
            <p:cNvSpPr/>
            <p:nvPr/>
          </p:nvSpPr>
          <p:spPr>
            <a:xfrm>
              <a:off x="247101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59" name="tx159"/>
            <p:cNvSpPr/>
            <p:nvPr/>
          </p:nvSpPr>
          <p:spPr>
            <a:xfrm>
              <a:off x="272462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60" name="tx160"/>
            <p:cNvSpPr/>
            <p:nvPr/>
          </p:nvSpPr>
          <p:spPr>
            <a:xfrm>
              <a:off x="297823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1" name="tx161"/>
            <p:cNvSpPr/>
            <p:nvPr/>
          </p:nvSpPr>
          <p:spPr>
            <a:xfrm>
              <a:off x="323184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2" name="tx162"/>
            <p:cNvSpPr/>
            <p:nvPr/>
          </p:nvSpPr>
          <p:spPr>
            <a:xfrm>
              <a:off x="348545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3" name="tx163"/>
            <p:cNvSpPr/>
            <p:nvPr/>
          </p:nvSpPr>
          <p:spPr>
            <a:xfrm>
              <a:off x="373906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4" name="tx164"/>
            <p:cNvSpPr/>
            <p:nvPr/>
          </p:nvSpPr>
          <p:spPr>
            <a:xfrm>
              <a:off x="399267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65" name="tx165"/>
            <p:cNvSpPr/>
            <p:nvPr/>
          </p:nvSpPr>
          <p:spPr>
            <a:xfrm>
              <a:off x="424628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66" name="tx166"/>
            <p:cNvSpPr/>
            <p:nvPr/>
          </p:nvSpPr>
          <p:spPr>
            <a:xfrm>
              <a:off x="449989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67" name="tx167"/>
            <p:cNvSpPr/>
            <p:nvPr/>
          </p:nvSpPr>
          <p:spPr>
            <a:xfrm>
              <a:off x="47535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68" name="tx168"/>
            <p:cNvSpPr/>
            <p:nvPr/>
          </p:nvSpPr>
          <p:spPr>
            <a:xfrm>
              <a:off x="50071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69" name="tx169"/>
            <p:cNvSpPr/>
            <p:nvPr/>
          </p:nvSpPr>
          <p:spPr>
            <a:xfrm>
              <a:off x="52607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70" name="tx170"/>
            <p:cNvSpPr/>
            <p:nvPr/>
          </p:nvSpPr>
          <p:spPr>
            <a:xfrm>
              <a:off x="55143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1" name="tx171"/>
            <p:cNvSpPr/>
            <p:nvPr/>
          </p:nvSpPr>
          <p:spPr>
            <a:xfrm>
              <a:off x="57679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2" name="tx172"/>
            <p:cNvSpPr/>
            <p:nvPr/>
          </p:nvSpPr>
          <p:spPr>
            <a:xfrm>
              <a:off x="60215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3" name="tx173"/>
            <p:cNvSpPr/>
            <p:nvPr/>
          </p:nvSpPr>
          <p:spPr>
            <a:xfrm>
              <a:off x="627516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74" name="tx174"/>
            <p:cNvSpPr/>
            <p:nvPr/>
          </p:nvSpPr>
          <p:spPr>
            <a:xfrm>
              <a:off x="652877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5" name="tx175"/>
            <p:cNvSpPr/>
            <p:nvPr/>
          </p:nvSpPr>
          <p:spPr>
            <a:xfrm>
              <a:off x="678238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76" name="tx176"/>
            <p:cNvSpPr/>
            <p:nvPr/>
          </p:nvSpPr>
          <p:spPr>
            <a:xfrm>
              <a:off x="703599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77" name="tx177"/>
            <p:cNvSpPr/>
            <p:nvPr/>
          </p:nvSpPr>
          <p:spPr>
            <a:xfrm>
              <a:off x="72896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78" name="tx178"/>
            <p:cNvSpPr/>
            <p:nvPr/>
          </p:nvSpPr>
          <p:spPr>
            <a:xfrm>
              <a:off x="75432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9" name="tx179"/>
            <p:cNvSpPr/>
            <p:nvPr/>
          </p:nvSpPr>
          <p:spPr>
            <a:xfrm>
              <a:off x="77968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0" name="tx180"/>
            <p:cNvSpPr/>
            <p:nvPr/>
          </p:nvSpPr>
          <p:spPr>
            <a:xfrm>
              <a:off x="80504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1" name="tx181"/>
            <p:cNvSpPr/>
            <p:nvPr/>
          </p:nvSpPr>
          <p:spPr>
            <a:xfrm>
              <a:off x="83040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2" name="tx182"/>
            <p:cNvSpPr/>
            <p:nvPr/>
          </p:nvSpPr>
          <p:spPr>
            <a:xfrm>
              <a:off x="85576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3" name="tx183"/>
            <p:cNvSpPr/>
            <p:nvPr/>
          </p:nvSpPr>
          <p:spPr>
            <a:xfrm>
              <a:off x="221740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4" name="tx184"/>
            <p:cNvSpPr/>
            <p:nvPr/>
          </p:nvSpPr>
          <p:spPr>
            <a:xfrm>
              <a:off x="247101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85" name="tx185"/>
            <p:cNvSpPr/>
            <p:nvPr/>
          </p:nvSpPr>
          <p:spPr>
            <a:xfrm>
              <a:off x="272462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6" name="tx186"/>
            <p:cNvSpPr/>
            <p:nvPr/>
          </p:nvSpPr>
          <p:spPr>
            <a:xfrm>
              <a:off x="297823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7" name="tx187"/>
            <p:cNvSpPr/>
            <p:nvPr/>
          </p:nvSpPr>
          <p:spPr>
            <a:xfrm>
              <a:off x="323184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8" name="tx188"/>
            <p:cNvSpPr/>
            <p:nvPr/>
          </p:nvSpPr>
          <p:spPr>
            <a:xfrm>
              <a:off x="348545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9" name="tx189"/>
            <p:cNvSpPr/>
            <p:nvPr/>
          </p:nvSpPr>
          <p:spPr>
            <a:xfrm>
              <a:off x="373906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0" name="tx190"/>
            <p:cNvSpPr/>
            <p:nvPr/>
          </p:nvSpPr>
          <p:spPr>
            <a:xfrm>
              <a:off x="399267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1" name="tx191"/>
            <p:cNvSpPr/>
            <p:nvPr/>
          </p:nvSpPr>
          <p:spPr>
            <a:xfrm>
              <a:off x="424628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92" name="tx192"/>
            <p:cNvSpPr/>
            <p:nvPr/>
          </p:nvSpPr>
          <p:spPr>
            <a:xfrm>
              <a:off x="449989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93" name="tx193"/>
            <p:cNvSpPr/>
            <p:nvPr/>
          </p:nvSpPr>
          <p:spPr>
            <a:xfrm>
              <a:off x="47535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94" name="tx194"/>
            <p:cNvSpPr/>
            <p:nvPr/>
          </p:nvSpPr>
          <p:spPr>
            <a:xfrm>
              <a:off x="50071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95" name="tx195"/>
            <p:cNvSpPr/>
            <p:nvPr/>
          </p:nvSpPr>
          <p:spPr>
            <a:xfrm>
              <a:off x="52607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6" name="tx196"/>
            <p:cNvSpPr/>
            <p:nvPr/>
          </p:nvSpPr>
          <p:spPr>
            <a:xfrm>
              <a:off x="55143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97" name="tx197"/>
            <p:cNvSpPr/>
            <p:nvPr/>
          </p:nvSpPr>
          <p:spPr>
            <a:xfrm>
              <a:off x="57679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8" name="tx198"/>
            <p:cNvSpPr/>
            <p:nvPr/>
          </p:nvSpPr>
          <p:spPr>
            <a:xfrm>
              <a:off x="60215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99" name="tx199"/>
            <p:cNvSpPr/>
            <p:nvPr/>
          </p:nvSpPr>
          <p:spPr>
            <a:xfrm>
              <a:off x="627516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0" name="tx200"/>
            <p:cNvSpPr/>
            <p:nvPr/>
          </p:nvSpPr>
          <p:spPr>
            <a:xfrm>
              <a:off x="652877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1" name="tx201"/>
            <p:cNvSpPr/>
            <p:nvPr/>
          </p:nvSpPr>
          <p:spPr>
            <a:xfrm>
              <a:off x="678238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2" name="tx202"/>
            <p:cNvSpPr/>
            <p:nvPr/>
          </p:nvSpPr>
          <p:spPr>
            <a:xfrm>
              <a:off x="703599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3" name="tx203"/>
            <p:cNvSpPr/>
            <p:nvPr/>
          </p:nvSpPr>
          <p:spPr>
            <a:xfrm>
              <a:off x="72896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04" name="tx204"/>
            <p:cNvSpPr/>
            <p:nvPr/>
          </p:nvSpPr>
          <p:spPr>
            <a:xfrm>
              <a:off x="75432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5" name="tx205"/>
            <p:cNvSpPr/>
            <p:nvPr/>
          </p:nvSpPr>
          <p:spPr>
            <a:xfrm>
              <a:off x="77968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06" name="tx206"/>
            <p:cNvSpPr/>
            <p:nvPr/>
          </p:nvSpPr>
          <p:spPr>
            <a:xfrm>
              <a:off x="80504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7" name="tx207"/>
            <p:cNvSpPr/>
            <p:nvPr/>
          </p:nvSpPr>
          <p:spPr>
            <a:xfrm>
              <a:off x="83040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8" name="tx208"/>
            <p:cNvSpPr/>
            <p:nvPr/>
          </p:nvSpPr>
          <p:spPr>
            <a:xfrm>
              <a:off x="85576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09" name="tx209"/>
            <p:cNvSpPr/>
            <p:nvPr/>
          </p:nvSpPr>
          <p:spPr>
            <a:xfrm>
              <a:off x="221740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10" name="tx210"/>
            <p:cNvSpPr/>
            <p:nvPr/>
          </p:nvSpPr>
          <p:spPr>
            <a:xfrm>
              <a:off x="247101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11" name="tx211"/>
            <p:cNvSpPr/>
            <p:nvPr/>
          </p:nvSpPr>
          <p:spPr>
            <a:xfrm>
              <a:off x="272462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12" name="rc2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6" name="tx316"/>
            <p:cNvSpPr/>
            <p:nvPr/>
          </p:nvSpPr>
          <p:spPr>
            <a:xfrm rot="-2700000">
              <a:off x="219676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17" name="tx317"/>
            <p:cNvSpPr/>
            <p:nvPr/>
          </p:nvSpPr>
          <p:spPr>
            <a:xfrm rot="-2700000">
              <a:off x="245037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18" name="tx318"/>
            <p:cNvSpPr/>
            <p:nvPr/>
          </p:nvSpPr>
          <p:spPr>
            <a:xfrm rot="-2700000">
              <a:off x="27039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19" name="tx319"/>
            <p:cNvSpPr/>
            <p:nvPr/>
          </p:nvSpPr>
          <p:spPr>
            <a:xfrm rot="-2700000">
              <a:off x="29575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20" name="tx320"/>
            <p:cNvSpPr/>
            <p:nvPr/>
          </p:nvSpPr>
          <p:spPr>
            <a:xfrm rot="-2700000">
              <a:off x="32112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21" name="tx321"/>
            <p:cNvSpPr/>
            <p:nvPr/>
          </p:nvSpPr>
          <p:spPr>
            <a:xfrm rot="-2700000">
              <a:off x="34648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322" name="tx322"/>
            <p:cNvSpPr/>
            <p:nvPr/>
          </p:nvSpPr>
          <p:spPr>
            <a:xfrm rot="-2700000">
              <a:off x="37184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323" name="tx323"/>
            <p:cNvSpPr/>
            <p:nvPr/>
          </p:nvSpPr>
          <p:spPr>
            <a:xfrm rot="-2700000">
              <a:off x="39720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324" name="tx324"/>
            <p:cNvSpPr/>
            <p:nvPr/>
          </p:nvSpPr>
          <p:spPr>
            <a:xfrm rot="-2700000">
              <a:off x="42256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325" name="tx325"/>
            <p:cNvSpPr/>
            <p:nvPr/>
          </p:nvSpPr>
          <p:spPr>
            <a:xfrm rot="-2700000">
              <a:off x="447925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326" name="tx326"/>
            <p:cNvSpPr/>
            <p:nvPr/>
          </p:nvSpPr>
          <p:spPr>
            <a:xfrm rot="-2700000">
              <a:off x="47328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27" name="tx327"/>
            <p:cNvSpPr/>
            <p:nvPr/>
          </p:nvSpPr>
          <p:spPr>
            <a:xfrm rot="-2700000">
              <a:off x="498798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28" name="tx328"/>
            <p:cNvSpPr/>
            <p:nvPr/>
          </p:nvSpPr>
          <p:spPr>
            <a:xfrm rot="-2700000">
              <a:off x="52400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29" name="tx329"/>
            <p:cNvSpPr/>
            <p:nvPr/>
          </p:nvSpPr>
          <p:spPr>
            <a:xfrm rot="-2700000">
              <a:off x="5493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30" name="tx330"/>
            <p:cNvSpPr/>
            <p:nvPr/>
          </p:nvSpPr>
          <p:spPr>
            <a:xfrm rot="-2700000">
              <a:off x="57473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31" name="tx331"/>
            <p:cNvSpPr/>
            <p:nvPr/>
          </p:nvSpPr>
          <p:spPr>
            <a:xfrm rot="-2700000">
              <a:off x="60009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32" name="tx332"/>
            <p:cNvSpPr/>
            <p:nvPr/>
          </p:nvSpPr>
          <p:spPr>
            <a:xfrm rot="-2700000">
              <a:off x="62545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33" name="tx333"/>
            <p:cNvSpPr/>
            <p:nvPr/>
          </p:nvSpPr>
          <p:spPr>
            <a:xfrm rot="-2700000">
              <a:off x="65081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34" name="tx334"/>
            <p:cNvSpPr/>
            <p:nvPr/>
          </p:nvSpPr>
          <p:spPr>
            <a:xfrm rot="-2700000">
              <a:off x="67617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35" name="tx335"/>
            <p:cNvSpPr/>
            <p:nvPr/>
          </p:nvSpPr>
          <p:spPr>
            <a:xfrm rot="-2700000">
              <a:off x="70153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36" name="tx336"/>
            <p:cNvSpPr/>
            <p:nvPr/>
          </p:nvSpPr>
          <p:spPr>
            <a:xfrm rot="-2700000">
              <a:off x="7268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37" name="tx337"/>
            <p:cNvSpPr/>
            <p:nvPr/>
          </p:nvSpPr>
          <p:spPr>
            <a:xfrm rot="-2700000">
              <a:off x="75225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38" name="tx338"/>
            <p:cNvSpPr/>
            <p:nvPr/>
          </p:nvSpPr>
          <p:spPr>
            <a:xfrm rot="-2700000">
              <a:off x="7776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39" name="tx339"/>
            <p:cNvSpPr/>
            <p:nvPr/>
          </p:nvSpPr>
          <p:spPr>
            <a:xfrm rot="-2700000">
              <a:off x="80297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40" name="tx340"/>
            <p:cNvSpPr/>
            <p:nvPr/>
          </p:nvSpPr>
          <p:spPr>
            <a:xfrm rot="-2700000">
              <a:off x="82834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41" name="tx341"/>
            <p:cNvSpPr/>
            <p:nvPr/>
          </p:nvSpPr>
          <p:spPr>
            <a:xfrm rot="-2700000">
              <a:off x="85370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42" name="tx342"/>
            <p:cNvSpPr/>
            <p:nvPr/>
          </p:nvSpPr>
          <p:spPr>
            <a:xfrm>
              <a:off x="873485" y="5168743"/>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AFRO-Central</a:t>
              </a:r>
            </a:p>
          </p:txBody>
        </p:sp>
        <p:sp>
          <p:nvSpPr>
            <p:cNvPr id="343" name="tx343"/>
            <p:cNvSpPr/>
            <p:nvPr/>
          </p:nvSpPr>
          <p:spPr>
            <a:xfrm>
              <a:off x="1008176" y="4306969"/>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AFRO-West</a:t>
              </a:r>
            </a:p>
          </p:txBody>
        </p:sp>
        <p:sp>
          <p:nvSpPr>
            <p:cNvPr id="344" name="tx344"/>
            <p:cNvSpPr/>
            <p:nvPr/>
          </p:nvSpPr>
          <p:spPr>
            <a:xfrm>
              <a:off x="1362780" y="3445195"/>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a:t>
              </a:r>
            </a:p>
          </p:txBody>
        </p:sp>
        <p:sp>
          <p:nvSpPr>
            <p:cNvPr id="345" name="tx345"/>
            <p:cNvSpPr/>
            <p:nvPr/>
          </p:nvSpPr>
          <p:spPr>
            <a:xfrm>
              <a:off x="508182" y="2583420"/>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AFRO-East</a:t>
              </a:r>
            </a:p>
          </p:txBody>
        </p:sp>
        <p:sp>
          <p:nvSpPr>
            <p:cNvPr id="346" name="tx346"/>
            <p:cNvSpPr/>
            <p:nvPr/>
          </p:nvSpPr>
          <p:spPr>
            <a:xfrm>
              <a:off x="1261282" y="2583420"/>
              <a:ext cx="931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&amp;</a:t>
              </a:r>
            </a:p>
          </p:txBody>
        </p:sp>
        <p:sp>
          <p:nvSpPr>
            <p:cNvPr id="347" name="tx347"/>
            <p:cNvSpPr/>
            <p:nvPr/>
          </p:nvSpPr>
          <p:spPr>
            <a:xfrm>
              <a:off x="1393321" y="258342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348" name="tx348"/>
            <p:cNvSpPr/>
            <p:nvPr/>
          </p:nvSpPr>
          <p:spPr>
            <a:xfrm>
              <a:off x="354199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49" name="pic349"/>
            <p:cNvPicPr/>
            <p:nvPr/>
          </p:nvPicPr>
          <p:blipFill>
            <a:blip r:embed="rId2" cstate="print"/>
            <a:stretch>
              <a:fillRect/>
            </a:stretch>
          </p:blipFill>
          <p:spPr>
            <a:xfrm>
              <a:off x="5193583" y="5959314"/>
              <a:ext cx="2160000" cy="219455"/>
            </a:xfrm>
            <a:prstGeom prst="rect">
              <a:avLst/>
            </a:prstGeom>
          </p:spPr>
        </p:pic>
        <p:sp>
          <p:nvSpPr>
            <p:cNvPr id="350" name="pl350"/>
            <p:cNvSpPr/>
            <p:nvPr/>
          </p:nvSpPr>
          <p:spPr>
            <a:xfrm>
              <a:off x="51971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1" name="pl351"/>
            <p:cNvSpPr/>
            <p:nvPr/>
          </p:nvSpPr>
          <p:spPr>
            <a:xfrm>
              <a:off x="648886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2" name="pl352"/>
            <p:cNvSpPr/>
            <p:nvPr/>
          </p:nvSpPr>
          <p:spPr>
            <a:xfrm>
              <a:off x="670414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3" name="pl353"/>
            <p:cNvSpPr/>
            <p:nvPr/>
          </p:nvSpPr>
          <p:spPr>
            <a:xfrm>
              <a:off x="691942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4" name="pl354"/>
            <p:cNvSpPr/>
            <p:nvPr/>
          </p:nvSpPr>
          <p:spPr>
            <a:xfrm>
              <a:off x="713470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5" name="pl355"/>
            <p:cNvSpPr/>
            <p:nvPr/>
          </p:nvSpPr>
          <p:spPr>
            <a:xfrm>
              <a:off x="73499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6" name="pl356"/>
            <p:cNvSpPr/>
            <p:nvPr/>
          </p:nvSpPr>
          <p:spPr>
            <a:xfrm>
              <a:off x="51971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7" name="pl357"/>
            <p:cNvSpPr/>
            <p:nvPr/>
          </p:nvSpPr>
          <p:spPr>
            <a:xfrm>
              <a:off x="648886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8" name="pl358"/>
            <p:cNvSpPr/>
            <p:nvPr/>
          </p:nvSpPr>
          <p:spPr>
            <a:xfrm>
              <a:off x="670414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9" name="pl359"/>
            <p:cNvSpPr/>
            <p:nvPr/>
          </p:nvSpPr>
          <p:spPr>
            <a:xfrm>
              <a:off x="691942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0" name="pl360"/>
            <p:cNvSpPr/>
            <p:nvPr/>
          </p:nvSpPr>
          <p:spPr>
            <a:xfrm>
              <a:off x="713470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1" name="pl361"/>
            <p:cNvSpPr/>
            <p:nvPr/>
          </p:nvSpPr>
          <p:spPr>
            <a:xfrm>
              <a:off x="73499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2" name="tx362"/>
            <p:cNvSpPr/>
            <p:nvPr/>
          </p:nvSpPr>
          <p:spPr>
            <a:xfrm>
              <a:off x="5166093"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63" name="tx363"/>
            <p:cNvSpPr/>
            <p:nvPr/>
          </p:nvSpPr>
          <p:spPr>
            <a:xfrm>
              <a:off x="642668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64" name="tx364"/>
            <p:cNvSpPr/>
            <p:nvPr/>
          </p:nvSpPr>
          <p:spPr>
            <a:xfrm>
              <a:off x="664196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65" name="tx365"/>
            <p:cNvSpPr/>
            <p:nvPr/>
          </p:nvSpPr>
          <p:spPr>
            <a:xfrm>
              <a:off x="685724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66" name="tx366"/>
            <p:cNvSpPr/>
            <p:nvPr/>
          </p:nvSpPr>
          <p:spPr>
            <a:xfrm>
              <a:off x="707252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67" name="tx367"/>
            <p:cNvSpPr/>
            <p:nvPr/>
          </p:nvSpPr>
          <p:spPr>
            <a:xfrm>
              <a:off x="7256714"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68" name="tx368"/>
            <p:cNvSpPr/>
            <p:nvPr/>
          </p:nvSpPr>
          <p:spPr>
            <a:xfrm>
              <a:off x="1821163" y="1368037"/>
              <a:ext cx="31106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by subregion, 2000-2025</a:t>
              </a:r>
            </a:p>
          </p:txBody>
        </p:sp>
        <p:sp>
          <p:nvSpPr>
            <p:cNvPr id="369" name="tx369"/>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0" name="tx370"/>
            <p:cNvSpPr/>
            <p:nvPr/>
          </p:nvSpPr>
          <p:spPr>
            <a:xfrm>
              <a:off x="5463719" y="6611748"/>
              <a:ext cx="36106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Subregions ordered based on descending DTP1 coverage in 2025.</a:t>
              </a:r>
            </a:p>
          </p:txBody>
        </p:sp>
      </p:grpSp>
      <p:sp>
        <p:nvSpPr>
          <p:cNvPr id="3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3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none of the subregions achieved at least 90% coverage of DTP1. AFRO-East &amp; South had the highest coverage (87%).</a:t>
            </a:r>
          </a:p>
        </p:txBody>
      </p:sp>
      <p:grpSp xmlns:pic="http://schemas.openxmlformats.org/drawingml/2006/picture">
        <p:nvGrpSpPr>
          <p:cNvPr id="373" name=""/>
          <p:cNvGrpSpPr/>
          <p:nvPr/>
        </p:nvGrpSpPr>
        <p:grpSpPr>
          <a:xfrm>
            <a:off x="292608" y="1005840"/>
            <a:ext cx="8595360" cy="28575"/>
            <a:chOff x="292608" y="1005840"/>
            <a:chExt cx="8595360" cy="28575"/>
          </a:xfrm>
        </p:grpSpPr>
        <p:sp>
          <p:nvSpPr>
            <p:cNvPr id="3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76141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1515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86890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42264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197639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53828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092031"/>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4577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19952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83054" y="2645776"/>
              <a:ext cx="3434315" cy="1204886"/>
            </a:xfrm>
            <a:custGeom>
              <a:avLst/>
              <a:pathLst>
                <a:path w="3434315" h="1204886">
                  <a:moveTo>
                    <a:pt x="0" y="1204886"/>
                  </a:moveTo>
                  <a:lnTo>
                    <a:pt x="137372" y="1071010"/>
                  </a:lnTo>
                  <a:lnTo>
                    <a:pt x="274745" y="1026384"/>
                  </a:lnTo>
                  <a:lnTo>
                    <a:pt x="412117" y="847883"/>
                  </a:lnTo>
                  <a:lnTo>
                    <a:pt x="549490" y="535505"/>
                  </a:lnTo>
                  <a:lnTo>
                    <a:pt x="686863" y="535505"/>
                  </a:lnTo>
                  <a:lnTo>
                    <a:pt x="824235" y="357003"/>
                  </a:lnTo>
                  <a:lnTo>
                    <a:pt x="961608" y="267752"/>
                  </a:lnTo>
                  <a:lnTo>
                    <a:pt x="1098981" y="223127"/>
                  </a:lnTo>
                  <a:lnTo>
                    <a:pt x="1236353" y="178501"/>
                  </a:lnTo>
                  <a:lnTo>
                    <a:pt x="1373726" y="357003"/>
                  </a:lnTo>
                  <a:lnTo>
                    <a:pt x="1511098" y="133876"/>
                  </a:lnTo>
                  <a:lnTo>
                    <a:pt x="1648471" y="178501"/>
                  </a:lnTo>
                  <a:lnTo>
                    <a:pt x="1785844" y="223127"/>
                  </a:lnTo>
                  <a:lnTo>
                    <a:pt x="1923216" y="89250"/>
                  </a:lnTo>
                  <a:lnTo>
                    <a:pt x="2060589" y="133876"/>
                  </a:lnTo>
                  <a:lnTo>
                    <a:pt x="2197962" y="89250"/>
                  </a:lnTo>
                  <a:lnTo>
                    <a:pt x="2335334" y="133876"/>
                  </a:lnTo>
                  <a:lnTo>
                    <a:pt x="2472707" y="89250"/>
                  </a:lnTo>
                  <a:lnTo>
                    <a:pt x="2610079" y="44625"/>
                  </a:lnTo>
                  <a:lnTo>
                    <a:pt x="2747452" y="89250"/>
                  </a:lnTo>
                  <a:lnTo>
                    <a:pt x="2884825" y="133876"/>
                  </a:lnTo>
                  <a:lnTo>
                    <a:pt x="3022197" y="133876"/>
                  </a:lnTo>
                  <a:lnTo>
                    <a:pt x="3159570" y="0"/>
                  </a:lnTo>
                  <a:lnTo>
                    <a:pt x="3296943" y="0"/>
                  </a:lnTo>
                  <a:lnTo>
                    <a:pt x="3434315" y="0"/>
                  </a:lnTo>
                </a:path>
              </a:pathLst>
            </a:custGeom>
            <a:ln w="27101" cap="flat">
              <a:solidFill>
                <a:srgbClr val="6F4E37">
                  <a:alpha val="100000"/>
                </a:srgbClr>
              </a:solidFill>
              <a:prstDash val="solid"/>
              <a:round/>
            </a:ln>
          </p:spPr>
          <p:txBody>
            <a:bodyPr/>
            <a:lstStyle/>
            <a:p/>
          </p:txBody>
        </p:sp>
        <p:sp>
          <p:nvSpPr>
            <p:cNvPr id="22" name="pl22"/>
            <p:cNvSpPr/>
            <p:nvPr/>
          </p:nvSpPr>
          <p:spPr>
            <a:xfrm>
              <a:off x="1083054" y="2244147"/>
              <a:ext cx="3434315" cy="580130"/>
            </a:xfrm>
            <a:custGeom>
              <a:avLst/>
              <a:pathLst>
                <a:path w="3434315" h="580130">
                  <a:moveTo>
                    <a:pt x="0" y="580130"/>
                  </a:moveTo>
                  <a:lnTo>
                    <a:pt x="137372" y="580130"/>
                  </a:lnTo>
                  <a:lnTo>
                    <a:pt x="274745" y="490879"/>
                  </a:lnTo>
                  <a:lnTo>
                    <a:pt x="412117" y="401628"/>
                  </a:lnTo>
                  <a:lnTo>
                    <a:pt x="549490" y="357003"/>
                  </a:lnTo>
                  <a:lnTo>
                    <a:pt x="686863" y="312378"/>
                  </a:lnTo>
                  <a:lnTo>
                    <a:pt x="824235" y="223127"/>
                  </a:lnTo>
                  <a:lnTo>
                    <a:pt x="961608" y="178501"/>
                  </a:lnTo>
                  <a:lnTo>
                    <a:pt x="1098981" y="178501"/>
                  </a:lnTo>
                  <a:lnTo>
                    <a:pt x="1236353" y="133876"/>
                  </a:lnTo>
                  <a:lnTo>
                    <a:pt x="1373726" y="89250"/>
                  </a:lnTo>
                  <a:lnTo>
                    <a:pt x="1511098" y="0"/>
                  </a:lnTo>
                  <a:lnTo>
                    <a:pt x="1648471" y="89250"/>
                  </a:lnTo>
                  <a:lnTo>
                    <a:pt x="1785844" y="178501"/>
                  </a:lnTo>
                  <a:lnTo>
                    <a:pt x="1923216" y="44625"/>
                  </a:lnTo>
                  <a:lnTo>
                    <a:pt x="2060589" y="89250"/>
                  </a:lnTo>
                  <a:lnTo>
                    <a:pt x="2197962" y="133876"/>
                  </a:lnTo>
                  <a:lnTo>
                    <a:pt x="2335334" y="133876"/>
                  </a:lnTo>
                  <a:lnTo>
                    <a:pt x="2472707" y="89250"/>
                  </a:lnTo>
                  <a:lnTo>
                    <a:pt x="2610079" y="44625"/>
                  </a:lnTo>
                  <a:lnTo>
                    <a:pt x="2747452" y="133876"/>
                  </a:lnTo>
                  <a:lnTo>
                    <a:pt x="2884825" y="178501"/>
                  </a:lnTo>
                  <a:lnTo>
                    <a:pt x="3022197" y="133876"/>
                  </a:lnTo>
                  <a:lnTo>
                    <a:pt x="3159570" y="89250"/>
                  </a:lnTo>
                  <a:lnTo>
                    <a:pt x="3296943" y="133876"/>
                  </a:lnTo>
                  <a:lnTo>
                    <a:pt x="3434315" y="89250"/>
                  </a:lnTo>
                </a:path>
              </a:pathLst>
            </a:custGeom>
            <a:ln w="27101" cap="flat">
              <a:solidFill>
                <a:srgbClr val="007F5F">
                  <a:alpha val="100000"/>
                </a:srgbClr>
              </a:solidFill>
              <a:prstDash val="solid"/>
              <a:round/>
            </a:ln>
          </p:spPr>
          <p:txBody>
            <a:bodyPr/>
            <a:lstStyle/>
            <a:p/>
          </p:txBody>
        </p:sp>
        <p:sp>
          <p:nvSpPr>
            <p:cNvPr id="23" name="pl23"/>
            <p:cNvSpPr/>
            <p:nvPr/>
          </p:nvSpPr>
          <p:spPr>
            <a:xfrm>
              <a:off x="1083054" y="2556526"/>
              <a:ext cx="3434315" cy="981759"/>
            </a:xfrm>
            <a:custGeom>
              <a:avLst/>
              <a:pathLst>
                <a:path w="3434315" h="981759">
                  <a:moveTo>
                    <a:pt x="0" y="937134"/>
                  </a:moveTo>
                  <a:lnTo>
                    <a:pt x="137372" y="981759"/>
                  </a:lnTo>
                  <a:lnTo>
                    <a:pt x="274745" y="937134"/>
                  </a:lnTo>
                  <a:lnTo>
                    <a:pt x="412117" y="847883"/>
                  </a:lnTo>
                  <a:lnTo>
                    <a:pt x="549490" y="803257"/>
                  </a:lnTo>
                  <a:lnTo>
                    <a:pt x="686863" y="669381"/>
                  </a:lnTo>
                  <a:lnTo>
                    <a:pt x="824235" y="624756"/>
                  </a:lnTo>
                  <a:lnTo>
                    <a:pt x="961608" y="490879"/>
                  </a:lnTo>
                  <a:lnTo>
                    <a:pt x="1098981" y="267752"/>
                  </a:lnTo>
                  <a:lnTo>
                    <a:pt x="1236353" y="0"/>
                  </a:lnTo>
                  <a:lnTo>
                    <a:pt x="1373726" y="312378"/>
                  </a:lnTo>
                  <a:lnTo>
                    <a:pt x="1511098" y="446254"/>
                  </a:lnTo>
                  <a:lnTo>
                    <a:pt x="1648471" y="490879"/>
                  </a:lnTo>
                  <a:lnTo>
                    <a:pt x="1785844" y="580130"/>
                  </a:lnTo>
                  <a:lnTo>
                    <a:pt x="1923216" y="580130"/>
                  </a:lnTo>
                  <a:lnTo>
                    <a:pt x="2060589" y="535505"/>
                  </a:lnTo>
                  <a:lnTo>
                    <a:pt x="2197962" y="223127"/>
                  </a:lnTo>
                  <a:lnTo>
                    <a:pt x="2335334" y="133876"/>
                  </a:lnTo>
                  <a:lnTo>
                    <a:pt x="2472707" y="89250"/>
                  </a:lnTo>
                  <a:lnTo>
                    <a:pt x="2610079" y="0"/>
                  </a:lnTo>
                  <a:lnTo>
                    <a:pt x="2747452" y="133876"/>
                  </a:lnTo>
                  <a:lnTo>
                    <a:pt x="2884825" y="357003"/>
                  </a:lnTo>
                  <a:lnTo>
                    <a:pt x="3022197" y="223127"/>
                  </a:lnTo>
                  <a:lnTo>
                    <a:pt x="3159570" y="44625"/>
                  </a:lnTo>
                  <a:lnTo>
                    <a:pt x="3296943" y="0"/>
                  </a:lnTo>
                  <a:lnTo>
                    <a:pt x="3434315" y="44625"/>
                  </a:lnTo>
                </a:path>
              </a:pathLst>
            </a:custGeom>
            <a:ln w="27101" cap="flat">
              <a:solidFill>
                <a:srgbClr val="C44E52">
                  <a:alpha val="100000"/>
                </a:srgbClr>
              </a:solidFill>
              <a:prstDash val="solid"/>
              <a:round/>
            </a:ln>
          </p:spPr>
          <p:txBody>
            <a:bodyPr/>
            <a:lstStyle/>
            <a:p/>
          </p:txBody>
        </p:sp>
        <p:sp>
          <p:nvSpPr>
            <p:cNvPr id="24" name="tx24"/>
            <p:cNvSpPr/>
            <p:nvPr/>
          </p:nvSpPr>
          <p:spPr>
            <a:xfrm>
              <a:off x="707342" y="349279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5" name="tx25"/>
            <p:cNvSpPr/>
            <p:nvPr/>
          </p:nvSpPr>
          <p:spPr>
            <a:xfrm>
              <a:off x="707342" y="304653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26" name="tx26"/>
            <p:cNvSpPr/>
            <p:nvPr/>
          </p:nvSpPr>
          <p:spPr>
            <a:xfrm>
              <a:off x="707342" y="260028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7" name="tx27"/>
            <p:cNvSpPr/>
            <p:nvPr/>
          </p:nvSpPr>
          <p:spPr>
            <a:xfrm>
              <a:off x="707342" y="215403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28" name="tx28"/>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9" name="tx29"/>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0" name="tx30"/>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1" name="tx31"/>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2" name="tx32"/>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3" name="tx33"/>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4" name="tx34"/>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35" name="tx35"/>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36" name="tx36"/>
            <p:cNvSpPr/>
            <p:nvPr/>
          </p:nvSpPr>
          <p:spPr>
            <a:xfrm>
              <a:off x="1614052" y="1437626"/>
              <a:ext cx="23723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 2000-2025</a:t>
              </a:r>
            </a:p>
          </p:txBody>
        </p:sp>
        <p:sp>
          <p:nvSpPr>
            <p:cNvPr id="37" name="pl37"/>
            <p:cNvSpPr/>
            <p:nvPr/>
          </p:nvSpPr>
          <p:spPr>
            <a:xfrm>
              <a:off x="5227074" y="37729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8" name="pl38"/>
            <p:cNvSpPr/>
            <p:nvPr/>
          </p:nvSpPr>
          <p:spPr>
            <a:xfrm>
              <a:off x="5227074" y="2996169"/>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39" name="pl39"/>
            <p:cNvSpPr/>
            <p:nvPr/>
          </p:nvSpPr>
          <p:spPr>
            <a:xfrm>
              <a:off x="5227074" y="22193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0" name="pl40"/>
            <p:cNvSpPr/>
            <p:nvPr/>
          </p:nvSpPr>
          <p:spPr>
            <a:xfrm>
              <a:off x="5227074" y="338457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1" name="pl41"/>
            <p:cNvSpPr/>
            <p:nvPr/>
          </p:nvSpPr>
          <p:spPr>
            <a:xfrm>
              <a:off x="5227074" y="2607762"/>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2" name="pl42"/>
            <p:cNvSpPr/>
            <p:nvPr/>
          </p:nvSpPr>
          <p:spPr>
            <a:xfrm>
              <a:off x="5227074" y="18309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3" name="pl43"/>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398790" y="1753268"/>
              <a:ext cx="3434315" cy="2097395"/>
            </a:xfrm>
            <a:custGeom>
              <a:avLst/>
              <a:pathLst>
                <a:path w="3434315" h="2097395">
                  <a:moveTo>
                    <a:pt x="0" y="2097395"/>
                  </a:moveTo>
                  <a:lnTo>
                    <a:pt x="137372" y="1864351"/>
                  </a:lnTo>
                  <a:lnTo>
                    <a:pt x="274745" y="1786670"/>
                  </a:lnTo>
                  <a:lnTo>
                    <a:pt x="412117" y="1475944"/>
                  </a:lnTo>
                  <a:lnTo>
                    <a:pt x="549490" y="932175"/>
                  </a:lnTo>
                  <a:lnTo>
                    <a:pt x="686863" y="932175"/>
                  </a:lnTo>
                  <a:lnTo>
                    <a:pt x="824235" y="621450"/>
                  </a:lnTo>
                  <a:lnTo>
                    <a:pt x="961608" y="466087"/>
                  </a:lnTo>
                  <a:lnTo>
                    <a:pt x="1098981" y="388406"/>
                  </a:lnTo>
                  <a:lnTo>
                    <a:pt x="1236353" y="310725"/>
                  </a:lnTo>
                  <a:lnTo>
                    <a:pt x="1373726" y="621450"/>
                  </a:lnTo>
                  <a:lnTo>
                    <a:pt x="1511098" y="233043"/>
                  </a:lnTo>
                  <a:lnTo>
                    <a:pt x="1648471" y="310725"/>
                  </a:lnTo>
                  <a:lnTo>
                    <a:pt x="1785844" y="388406"/>
                  </a:lnTo>
                  <a:lnTo>
                    <a:pt x="1923216" y="155362"/>
                  </a:lnTo>
                  <a:lnTo>
                    <a:pt x="2060589" y="233043"/>
                  </a:lnTo>
                  <a:lnTo>
                    <a:pt x="2197962" y="155362"/>
                  </a:lnTo>
                  <a:lnTo>
                    <a:pt x="2335334" y="233043"/>
                  </a:lnTo>
                  <a:lnTo>
                    <a:pt x="2472707" y="155362"/>
                  </a:lnTo>
                  <a:lnTo>
                    <a:pt x="2610079" y="77681"/>
                  </a:lnTo>
                  <a:lnTo>
                    <a:pt x="2747452" y="155362"/>
                  </a:lnTo>
                  <a:lnTo>
                    <a:pt x="2884825" y="233043"/>
                  </a:lnTo>
                  <a:lnTo>
                    <a:pt x="3022197" y="233043"/>
                  </a:lnTo>
                  <a:lnTo>
                    <a:pt x="3159570" y="0"/>
                  </a:lnTo>
                  <a:lnTo>
                    <a:pt x="3296943" y="0"/>
                  </a:lnTo>
                  <a:lnTo>
                    <a:pt x="3434315" y="0"/>
                  </a:lnTo>
                </a:path>
              </a:pathLst>
            </a:custGeom>
            <a:ln w="27101" cap="flat">
              <a:solidFill>
                <a:srgbClr val="6F4E37">
                  <a:alpha val="100000"/>
                </a:srgbClr>
              </a:solidFill>
              <a:prstDash val="solid"/>
              <a:round/>
            </a:ln>
          </p:spPr>
          <p:txBody>
            <a:bodyPr/>
            <a:lstStyle/>
            <a:p/>
          </p:txBody>
        </p:sp>
        <p:sp>
          <p:nvSpPr>
            <p:cNvPr id="50" name="pl50"/>
            <p:cNvSpPr/>
            <p:nvPr/>
          </p:nvSpPr>
          <p:spPr>
            <a:xfrm>
              <a:off x="5398790" y="1753268"/>
              <a:ext cx="3434315" cy="1009856"/>
            </a:xfrm>
            <a:custGeom>
              <a:avLst/>
              <a:pathLst>
                <a:path w="3434315" h="1009856">
                  <a:moveTo>
                    <a:pt x="0" y="1009856"/>
                  </a:moveTo>
                  <a:lnTo>
                    <a:pt x="137372" y="1009856"/>
                  </a:lnTo>
                  <a:lnTo>
                    <a:pt x="274745" y="854494"/>
                  </a:lnTo>
                  <a:lnTo>
                    <a:pt x="412117" y="699131"/>
                  </a:lnTo>
                  <a:lnTo>
                    <a:pt x="549490" y="621450"/>
                  </a:lnTo>
                  <a:lnTo>
                    <a:pt x="686863" y="543769"/>
                  </a:lnTo>
                  <a:lnTo>
                    <a:pt x="824235" y="388406"/>
                  </a:lnTo>
                  <a:lnTo>
                    <a:pt x="961608" y="310725"/>
                  </a:lnTo>
                  <a:lnTo>
                    <a:pt x="1098981" y="310725"/>
                  </a:lnTo>
                  <a:lnTo>
                    <a:pt x="1236353" y="233043"/>
                  </a:lnTo>
                  <a:lnTo>
                    <a:pt x="1373726" y="155362"/>
                  </a:lnTo>
                  <a:lnTo>
                    <a:pt x="1511098" y="0"/>
                  </a:lnTo>
                  <a:lnTo>
                    <a:pt x="1648471" y="155362"/>
                  </a:lnTo>
                  <a:lnTo>
                    <a:pt x="1785844" y="310725"/>
                  </a:lnTo>
                  <a:lnTo>
                    <a:pt x="1923216" y="77681"/>
                  </a:lnTo>
                  <a:lnTo>
                    <a:pt x="2060589" y="155362"/>
                  </a:lnTo>
                  <a:lnTo>
                    <a:pt x="2197962" y="233043"/>
                  </a:lnTo>
                  <a:lnTo>
                    <a:pt x="2335334" y="233043"/>
                  </a:lnTo>
                  <a:lnTo>
                    <a:pt x="2472707" y="155362"/>
                  </a:lnTo>
                  <a:lnTo>
                    <a:pt x="2610079" y="77681"/>
                  </a:lnTo>
                  <a:lnTo>
                    <a:pt x="2747452" y="233043"/>
                  </a:lnTo>
                  <a:lnTo>
                    <a:pt x="2884825" y="310725"/>
                  </a:lnTo>
                  <a:lnTo>
                    <a:pt x="3022197" y="233043"/>
                  </a:lnTo>
                  <a:lnTo>
                    <a:pt x="3159570" y="155362"/>
                  </a:lnTo>
                  <a:lnTo>
                    <a:pt x="3296943" y="233043"/>
                  </a:lnTo>
                  <a:lnTo>
                    <a:pt x="3434315" y="155362"/>
                  </a:lnTo>
                </a:path>
              </a:pathLst>
            </a:custGeom>
            <a:ln w="27101" cap="flat">
              <a:solidFill>
                <a:srgbClr val="007F5F">
                  <a:alpha val="100000"/>
                </a:srgbClr>
              </a:solidFill>
              <a:prstDash val="solid"/>
              <a:round/>
            </a:ln>
          </p:spPr>
          <p:txBody>
            <a:bodyPr/>
            <a:lstStyle/>
            <a:p/>
          </p:txBody>
        </p:sp>
        <p:sp>
          <p:nvSpPr>
            <p:cNvPr id="51" name="pl51"/>
            <p:cNvSpPr/>
            <p:nvPr/>
          </p:nvSpPr>
          <p:spPr>
            <a:xfrm>
              <a:off x="5398790" y="1830949"/>
              <a:ext cx="3434315" cy="1708988"/>
            </a:xfrm>
            <a:custGeom>
              <a:avLst/>
              <a:pathLst>
                <a:path w="3434315" h="1708988">
                  <a:moveTo>
                    <a:pt x="0" y="1631307"/>
                  </a:moveTo>
                  <a:lnTo>
                    <a:pt x="137372" y="1708988"/>
                  </a:lnTo>
                  <a:lnTo>
                    <a:pt x="274745" y="1631307"/>
                  </a:lnTo>
                  <a:lnTo>
                    <a:pt x="412117" y="1475944"/>
                  </a:lnTo>
                  <a:lnTo>
                    <a:pt x="549490" y="1398263"/>
                  </a:lnTo>
                  <a:lnTo>
                    <a:pt x="686863" y="1165219"/>
                  </a:lnTo>
                  <a:lnTo>
                    <a:pt x="824235" y="1087538"/>
                  </a:lnTo>
                  <a:lnTo>
                    <a:pt x="961608" y="854494"/>
                  </a:lnTo>
                  <a:lnTo>
                    <a:pt x="1098981" y="466087"/>
                  </a:lnTo>
                  <a:lnTo>
                    <a:pt x="1236353" y="0"/>
                  </a:lnTo>
                  <a:lnTo>
                    <a:pt x="1373726" y="543769"/>
                  </a:lnTo>
                  <a:lnTo>
                    <a:pt x="1511098" y="776813"/>
                  </a:lnTo>
                  <a:lnTo>
                    <a:pt x="1648471" y="854494"/>
                  </a:lnTo>
                  <a:lnTo>
                    <a:pt x="1785844" y="1009856"/>
                  </a:lnTo>
                  <a:lnTo>
                    <a:pt x="1923216" y="1009856"/>
                  </a:lnTo>
                  <a:lnTo>
                    <a:pt x="2060589" y="932175"/>
                  </a:lnTo>
                  <a:lnTo>
                    <a:pt x="2197962" y="388406"/>
                  </a:lnTo>
                  <a:lnTo>
                    <a:pt x="2335334" y="233043"/>
                  </a:lnTo>
                  <a:lnTo>
                    <a:pt x="2472707" y="155362"/>
                  </a:lnTo>
                  <a:lnTo>
                    <a:pt x="2610079" y="0"/>
                  </a:lnTo>
                  <a:lnTo>
                    <a:pt x="2747452" y="233043"/>
                  </a:lnTo>
                  <a:lnTo>
                    <a:pt x="2884825" y="621450"/>
                  </a:lnTo>
                  <a:lnTo>
                    <a:pt x="3022197" y="388406"/>
                  </a:lnTo>
                  <a:lnTo>
                    <a:pt x="3159570" y="77681"/>
                  </a:lnTo>
                  <a:lnTo>
                    <a:pt x="3296943" y="0"/>
                  </a:lnTo>
                  <a:lnTo>
                    <a:pt x="3434315" y="77681"/>
                  </a:lnTo>
                </a:path>
              </a:pathLst>
            </a:custGeom>
            <a:ln w="27101" cap="flat">
              <a:solidFill>
                <a:srgbClr val="C44E52">
                  <a:alpha val="100000"/>
                </a:srgbClr>
              </a:solidFill>
              <a:prstDash val="solid"/>
              <a:round/>
            </a:ln>
          </p:spPr>
          <p:txBody>
            <a:bodyPr/>
            <a:lstStyle/>
            <a:p/>
          </p:txBody>
        </p:sp>
        <p:sp>
          <p:nvSpPr>
            <p:cNvPr id="52" name="pl52"/>
            <p:cNvSpPr/>
            <p:nvPr/>
          </p:nvSpPr>
          <p:spPr>
            <a:xfrm>
              <a:off x="5398790" y="1830949"/>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3" name="tx53"/>
            <p:cNvSpPr/>
            <p:nvPr/>
          </p:nvSpPr>
          <p:spPr>
            <a:xfrm>
              <a:off x="4980741" y="333908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54" name="tx54"/>
            <p:cNvSpPr/>
            <p:nvPr/>
          </p:nvSpPr>
          <p:spPr>
            <a:xfrm>
              <a:off x="4980741" y="2562271"/>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55" name="tx55"/>
            <p:cNvSpPr/>
            <p:nvPr/>
          </p:nvSpPr>
          <p:spPr>
            <a:xfrm>
              <a:off x="5093761" y="1785458"/>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56" name="tx56"/>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57" name="tx57"/>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58" name="tx58"/>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59" name="tx59"/>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0" name="tx60"/>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1" name="tx61"/>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2" name="tx62"/>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63" name="tx63"/>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64" name="pl64"/>
            <p:cNvSpPr/>
            <p:nvPr/>
          </p:nvSpPr>
          <p:spPr>
            <a:xfrm>
              <a:off x="237739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4573722"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6770054"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8966386"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69" name="pl69"/>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0" name="pl70"/>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1" name="pl71"/>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47555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67188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868220"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5" name="rc75"/>
            <p:cNvSpPr/>
            <p:nvPr/>
          </p:nvSpPr>
          <p:spPr>
            <a:xfrm>
              <a:off x="6220971" y="5292978"/>
              <a:ext cx="1757065" cy="104869"/>
            </a:xfrm>
            <a:prstGeom prst="rect">
              <a:avLst/>
            </a:prstGeom>
            <a:solidFill>
              <a:srgbClr val="6F4E37">
                <a:alpha val="80000"/>
              </a:srgbClr>
            </a:solidFill>
          </p:spPr>
          <p:txBody>
            <a:bodyPr/>
            <a:lstStyle/>
            <a:p/>
          </p:txBody>
        </p:sp>
        <p:sp>
          <p:nvSpPr>
            <p:cNvPr id="76" name="rc76"/>
            <p:cNvSpPr/>
            <p:nvPr/>
          </p:nvSpPr>
          <p:spPr>
            <a:xfrm>
              <a:off x="6770054" y="5161891"/>
              <a:ext cx="1866882" cy="104869"/>
            </a:xfrm>
            <a:prstGeom prst="rect">
              <a:avLst/>
            </a:prstGeom>
            <a:solidFill>
              <a:srgbClr val="6F4E37">
                <a:alpha val="80000"/>
              </a:srgbClr>
            </a:solidFill>
          </p:spPr>
          <p:txBody>
            <a:bodyPr/>
            <a:lstStyle/>
            <a:p/>
          </p:txBody>
        </p:sp>
        <p:sp>
          <p:nvSpPr>
            <p:cNvPr id="77" name="rc77"/>
            <p:cNvSpPr/>
            <p:nvPr/>
          </p:nvSpPr>
          <p:spPr>
            <a:xfrm>
              <a:off x="6660237" y="5030804"/>
              <a:ext cx="1866882" cy="104869"/>
            </a:xfrm>
            <a:prstGeom prst="rect">
              <a:avLst/>
            </a:prstGeom>
            <a:solidFill>
              <a:srgbClr val="6F4E37">
                <a:alpha val="80000"/>
              </a:srgbClr>
            </a:solidFill>
          </p:spPr>
          <p:txBody>
            <a:bodyPr/>
            <a:lstStyle/>
            <a:p/>
          </p:txBody>
        </p:sp>
        <p:sp>
          <p:nvSpPr>
            <p:cNvPr id="78" name="rc78"/>
            <p:cNvSpPr/>
            <p:nvPr/>
          </p:nvSpPr>
          <p:spPr>
            <a:xfrm>
              <a:off x="4244272" y="5292978"/>
              <a:ext cx="1976698" cy="104869"/>
            </a:xfrm>
            <a:prstGeom prst="rect">
              <a:avLst/>
            </a:prstGeom>
            <a:solidFill>
              <a:srgbClr val="007F5F">
                <a:alpha val="80000"/>
              </a:srgbClr>
            </a:solidFill>
          </p:spPr>
          <p:txBody>
            <a:bodyPr/>
            <a:lstStyle/>
            <a:p/>
          </p:txBody>
        </p:sp>
        <p:sp>
          <p:nvSpPr>
            <p:cNvPr id="79" name="rc79"/>
            <p:cNvSpPr/>
            <p:nvPr/>
          </p:nvSpPr>
          <p:spPr>
            <a:xfrm>
              <a:off x="4354088" y="5161891"/>
              <a:ext cx="2415965" cy="104869"/>
            </a:xfrm>
            <a:prstGeom prst="rect">
              <a:avLst/>
            </a:prstGeom>
            <a:solidFill>
              <a:srgbClr val="007F5F">
                <a:alpha val="80000"/>
              </a:srgbClr>
            </a:solidFill>
          </p:spPr>
          <p:txBody>
            <a:bodyPr/>
            <a:lstStyle/>
            <a:p/>
          </p:txBody>
        </p:sp>
        <p:sp>
          <p:nvSpPr>
            <p:cNvPr id="80" name="rc80"/>
            <p:cNvSpPr/>
            <p:nvPr/>
          </p:nvSpPr>
          <p:spPr>
            <a:xfrm>
              <a:off x="4354088" y="5030804"/>
              <a:ext cx="2306148" cy="104869"/>
            </a:xfrm>
            <a:prstGeom prst="rect">
              <a:avLst/>
            </a:prstGeom>
            <a:solidFill>
              <a:srgbClr val="007F5F">
                <a:alpha val="80000"/>
              </a:srgbClr>
            </a:solidFill>
          </p:spPr>
          <p:txBody>
            <a:bodyPr/>
            <a:lstStyle/>
            <a:p/>
          </p:txBody>
        </p:sp>
        <p:sp>
          <p:nvSpPr>
            <p:cNvPr id="81" name="rc81"/>
            <p:cNvSpPr/>
            <p:nvPr/>
          </p:nvSpPr>
          <p:spPr>
            <a:xfrm>
              <a:off x="1279224" y="5292978"/>
              <a:ext cx="2965048" cy="104869"/>
            </a:xfrm>
            <a:prstGeom prst="rect">
              <a:avLst/>
            </a:prstGeom>
            <a:solidFill>
              <a:srgbClr val="C44E52">
                <a:alpha val="80000"/>
              </a:srgbClr>
            </a:solidFill>
          </p:spPr>
          <p:txBody>
            <a:bodyPr/>
            <a:lstStyle/>
            <a:p/>
          </p:txBody>
        </p:sp>
        <p:sp>
          <p:nvSpPr>
            <p:cNvPr id="82" name="rc82"/>
            <p:cNvSpPr/>
            <p:nvPr/>
          </p:nvSpPr>
          <p:spPr>
            <a:xfrm>
              <a:off x="1279224" y="5161891"/>
              <a:ext cx="3074864" cy="104869"/>
            </a:xfrm>
            <a:prstGeom prst="rect">
              <a:avLst/>
            </a:prstGeom>
            <a:solidFill>
              <a:srgbClr val="C44E52">
                <a:alpha val="80000"/>
              </a:srgbClr>
            </a:solidFill>
          </p:spPr>
          <p:txBody>
            <a:bodyPr/>
            <a:lstStyle/>
            <a:p/>
          </p:txBody>
        </p:sp>
        <p:sp>
          <p:nvSpPr>
            <p:cNvPr id="83" name="rc83"/>
            <p:cNvSpPr/>
            <p:nvPr/>
          </p:nvSpPr>
          <p:spPr>
            <a:xfrm>
              <a:off x="1279224" y="5030804"/>
              <a:ext cx="3074864" cy="104869"/>
            </a:xfrm>
            <a:prstGeom prst="rect">
              <a:avLst/>
            </a:prstGeom>
            <a:solidFill>
              <a:srgbClr val="C44E52">
                <a:alpha val="80000"/>
              </a:srgbClr>
            </a:solidFill>
          </p:spPr>
          <p:txBody>
            <a:bodyPr/>
            <a:lstStyle/>
            <a:p/>
          </p:txBody>
        </p:sp>
        <p:sp>
          <p:nvSpPr>
            <p:cNvPr id="84" name="tx84"/>
            <p:cNvSpPr/>
            <p:nvPr/>
          </p:nvSpPr>
          <p:spPr>
            <a:xfrm>
              <a:off x="7024203"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5" name="tx85"/>
            <p:cNvSpPr/>
            <p:nvPr/>
          </p:nvSpPr>
          <p:spPr>
            <a:xfrm>
              <a:off x="762819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6" name="tx86"/>
            <p:cNvSpPr/>
            <p:nvPr/>
          </p:nvSpPr>
          <p:spPr>
            <a:xfrm>
              <a:off x="751837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87" name="tx87"/>
            <p:cNvSpPr/>
            <p:nvPr/>
          </p:nvSpPr>
          <p:spPr>
            <a:xfrm>
              <a:off x="515732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88" name="tx88"/>
            <p:cNvSpPr/>
            <p:nvPr/>
          </p:nvSpPr>
          <p:spPr>
            <a:xfrm>
              <a:off x="548677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89" name="tx89"/>
            <p:cNvSpPr/>
            <p:nvPr/>
          </p:nvSpPr>
          <p:spPr>
            <a:xfrm>
              <a:off x="543186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90" name="tx90"/>
            <p:cNvSpPr/>
            <p:nvPr/>
          </p:nvSpPr>
          <p:spPr>
            <a:xfrm>
              <a:off x="268644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91" name="tx91"/>
            <p:cNvSpPr/>
            <p:nvPr/>
          </p:nvSpPr>
          <p:spPr>
            <a:xfrm>
              <a:off x="274135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2" name="tx92"/>
            <p:cNvSpPr/>
            <p:nvPr/>
          </p:nvSpPr>
          <p:spPr>
            <a:xfrm>
              <a:off x="2741355"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3" name="tx93"/>
            <p:cNvSpPr/>
            <p:nvPr/>
          </p:nvSpPr>
          <p:spPr>
            <a:xfrm>
              <a:off x="8023217"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4" name="tx94"/>
            <p:cNvSpPr/>
            <p:nvPr/>
          </p:nvSpPr>
          <p:spPr>
            <a:xfrm>
              <a:off x="868211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95" name="tx95"/>
            <p:cNvSpPr/>
            <p:nvPr/>
          </p:nvSpPr>
          <p:spPr>
            <a:xfrm>
              <a:off x="857230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96" name="tx96"/>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97" name="tx97"/>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98" name="tx98"/>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99" name="tx99"/>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0" name="tx100"/>
            <p:cNvSpPr/>
            <p:nvPr/>
          </p:nvSpPr>
          <p:spPr>
            <a:xfrm>
              <a:off x="340487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01" name="tx101"/>
            <p:cNvSpPr/>
            <p:nvPr/>
          </p:nvSpPr>
          <p:spPr>
            <a:xfrm>
              <a:off x="560120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02" name="tx102"/>
            <p:cNvSpPr/>
            <p:nvPr/>
          </p:nvSpPr>
          <p:spPr>
            <a:xfrm>
              <a:off x="7797536"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03" name="tx103"/>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04" name="rc104"/>
            <p:cNvSpPr/>
            <p:nvPr/>
          </p:nvSpPr>
          <p:spPr>
            <a:xfrm>
              <a:off x="3187057" y="5951124"/>
              <a:ext cx="201456" cy="201456"/>
            </a:xfrm>
            <a:prstGeom prst="rect">
              <a:avLst/>
            </a:prstGeom>
            <a:solidFill>
              <a:srgbClr val="C44E52">
                <a:alpha val="80000"/>
              </a:srgbClr>
            </a:solidFill>
          </p:spPr>
          <p:txBody>
            <a:bodyPr/>
            <a:lstStyle/>
            <a:p/>
          </p:txBody>
        </p:sp>
        <p:sp>
          <p:nvSpPr>
            <p:cNvPr id="105" name="rc105"/>
            <p:cNvSpPr/>
            <p:nvPr/>
          </p:nvSpPr>
          <p:spPr>
            <a:xfrm>
              <a:off x="4227833" y="5951124"/>
              <a:ext cx="201456" cy="201456"/>
            </a:xfrm>
            <a:prstGeom prst="rect">
              <a:avLst/>
            </a:prstGeom>
            <a:solidFill>
              <a:srgbClr val="007F5F">
                <a:alpha val="80000"/>
              </a:srgbClr>
            </a:solidFill>
          </p:spPr>
          <p:txBody>
            <a:bodyPr/>
            <a:lstStyle/>
            <a:p/>
          </p:txBody>
        </p:sp>
        <p:sp>
          <p:nvSpPr>
            <p:cNvPr id="106" name="rc106"/>
            <p:cNvSpPr/>
            <p:nvPr/>
          </p:nvSpPr>
          <p:spPr>
            <a:xfrm>
              <a:off x="5722975" y="5951124"/>
              <a:ext cx="201456" cy="201456"/>
            </a:xfrm>
            <a:prstGeom prst="rect">
              <a:avLst/>
            </a:prstGeom>
            <a:solidFill>
              <a:srgbClr val="6F4E37">
                <a:alpha val="80000"/>
              </a:srgbClr>
            </a:solidFill>
          </p:spPr>
          <p:txBody>
            <a:bodyPr/>
            <a:lstStyle/>
            <a:p/>
          </p:txBody>
        </p:sp>
        <p:sp>
          <p:nvSpPr>
            <p:cNvPr id="107" name="tx107"/>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08" name="tx108"/>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09" name="tx109"/>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10" name="tx110"/>
            <p:cNvSpPr/>
            <p:nvPr/>
          </p:nvSpPr>
          <p:spPr>
            <a:xfrm>
              <a:off x="911338" y="4793814"/>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11" name="tx111"/>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2" name="tx112"/>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13" name="tx113"/>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DTP1 coverage (87%) and AFRO-Central had the lowest coverage (80%).
Compared to 2019, DTP1 coverage increased in AFRO-Central (+1%), declined in AFRO-East &amp; South (-1%) and AFRO-West (-1%) and remained constant in no subregions.
Compared to 2024, DTP1 coverage increased in AFRO-East &amp; South (+1%), declined in AFRO-West (-1%) and remained constant in AFRO-Central.</a:t>
            </a:r>
          </a:p>
        </p:txBody>
      </p:sp>
      <p:sp>
        <p:nvSpPr>
          <p:cNvPr id="1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has improved since 2000 in all subregions and exceeded pre-pandemic levels in some subregions, but progress is uneven and gaps in zero-dose children persist.</a:t>
            </a:r>
          </a:p>
        </p:txBody>
      </p:sp>
      <p:grpSp xmlns:pic="http://schemas.openxmlformats.org/drawingml/2006/picture">
        <p:nvGrpSpPr>
          <p:cNvPr id="116" name=""/>
          <p:cNvGrpSpPr/>
          <p:nvPr/>
        </p:nvGrpSpPr>
        <p:grpSpPr>
          <a:xfrm>
            <a:off x="292608" y="1005840"/>
            <a:ext cx="8595360" cy="28575"/>
            <a:chOff x="292608" y="1005840"/>
            <a:chExt cx="8595360" cy="28575"/>
          </a:xfrm>
        </p:grpSpPr>
        <p:sp>
          <p:nvSpPr>
            <p:cNvPr id="1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4660" y="2813881"/>
              <a:ext cx="3370154" cy="158929"/>
            </a:xfrm>
            <a:custGeom>
              <a:avLst/>
              <a:pathLst>
                <a:path w="3370154" h="158929">
                  <a:moveTo>
                    <a:pt x="0" y="105952"/>
                  </a:moveTo>
                  <a:lnTo>
                    <a:pt x="481450" y="52976"/>
                  </a:lnTo>
                  <a:lnTo>
                    <a:pt x="962901" y="105952"/>
                  </a:lnTo>
                  <a:lnTo>
                    <a:pt x="1444351" y="158929"/>
                  </a:lnTo>
                  <a:lnTo>
                    <a:pt x="1925802" y="158929"/>
                  </a:lnTo>
                  <a:lnTo>
                    <a:pt x="2407253" y="0"/>
                  </a:lnTo>
                  <a:lnTo>
                    <a:pt x="2888703" y="0"/>
                  </a:lnTo>
                  <a:lnTo>
                    <a:pt x="3370154" y="0"/>
                  </a:lnTo>
                </a:path>
              </a:pathLst>
            </a:custGeom>
            <a:ln w="27101" cap="flat">
              <a:solidFill>
                <a:srgbClr val="6F4E37">
                  <a:alpha val="100000"/>
                </a:srgbClr>
              </a:solidFill>
              <a:prstDash val="solid"/>
              <a:round/>
            </a:ln>
          </p:spPr>
          <p:txBody>
            <a:bodyPr/>
            <a:lstStyle/>
            <a:p/>
          </p:txBody>
        </p:sp>
        <p:sp>
          <p:nvSpPr>
            <p:cNvPr id="23" name="pl23"/>
            <p:cNvSpPr/>
            <p:nvPr/>
          </p:nvSpPr>
          <p:spPr>
            <a:xfrm>
              <a:off x="1084660" y="2390069"/>
              <a:ext cx="3370154" cy="158929"/>
            </a:xfrm>
            <a:custGeom>
              <a:avLst/>
              <a:pathLst>
                <a:path w="3370154" h="158929">
                  <a:moveTo>
                    <a:pt x="0" y="52976"/>
                  </a:moveTo>
                  <a:lnTo>
                    <a:pt x="481450" y="0"/>
                  </a:lnTo>
                  <a:lnTo>
                    <a:pt x="962901" y="105952"/>
                  </a:lnTo>
                  <a:lnTo>
                    <a:pt x="1444351" y="158929"/>
                  </a:lnTo>
                  <a:lnTo>
                    <a:pt x="1925802" y="105952"/>
                  </a:lnTo>
                  <a:lnTo>
                    <a:pt x="2407253" y="52976"/>
                  </a:lnTo>
                  <a:lnTo>
                    <a:pt x="2888703" y="105952"/>
                  </a:lnTo>
                  <a:lnTo>
                    <a:pt x="3370154" y="52976"/>
                  </a:lnTo>
                </a:path>
              </a:pathLst>
            </a:custGeom>
            <a:ln w="27101" cap="flat">
              <a:solidFill>
                <a:srgbClr val="007F5F">
                  <a:alpha val="100000"/>
                </a:srgbClr>
              </a:solidFill>
              <a:prstDash val="solid"/>
              <a:round/>
            </a:ln>
          </p:spPr>
          <p:txBody>
            <a:bodyPr/>
            <a:lstStyle/>
            <a:p/>
          </p:txBody>
        </p:sp>
        <p:sp>
          <p:nvSpPr>
            <p:cNvPr id="24" name="pl24"/>
            <p:cNvSpPr/>
            <p:nvPr/>
          </p:nvSpPr>
          <p:spPr>
            <a:xfrm>
              <a:off x="1084660" y="2707928"/>
              <a:ext cx="3370154" cy="423811"/>
            </a:xfrm>
            <a:custGeom>
              <a:avLst/>
              <a:pathLst>
                <a:path w="3370154" h="423811">
                  <a:moveTo>
                    <a:pt x="0" y="105952"/>
                  </a:moveTo>
                  <a:lnTo>
                    <a:pt x="481450" y="0"/>
                  </a:lnTo>
                  <a:lnTo>
                    <a:pt x="962901" y="158929"/>
                  </a:lnTo>
                  <a:lnTo>
                    <a:pt x="1444351" y="423811"/>
                  </a:lnTo>
                  <a:lnTo>
                    <a:pt x="1925802" y="264882"/>
                  </a:lnTo>
                  <a:lnTo>
                    <a:pt x="2407253" y="52976"/>
                  </a:lnTo>
                  <a:lnTo>
                    <a:pt x="2888703" y="0"/>
                  </a:lnTo>
                  <a:lnTo>
                    <a:pt x="3370154" y="52976"/>
                  </a:lnTo>
                </a:path>
              </a:pathLst>
            </a:custGeom>
            <a:ln w="27101" cap="flat">
              <a:solidFill>
                <a:srgbClr val="C44E52">
                  <a:alpha val="100000"/>
                </a:srgbClr>
              </a:solidFill>
              <a:prstDash val="solid"/>
              <a:round/>
            </a:ln>
          </p:spPr>
          <p:txBody>
            <a:bodyPr/>
            <a:lstStyle/>
            <a:p/>
          </p:txBody>
        </p:sp>
        <p:sp>
          <p:nvSpPr>
            <p:cNvPr id="25" name="tx25"/>
            <p:cNvSpPr/>
            <p:nvPr/>
          </p:nvSpPr>
          <p:spPr>
            <a:xfrm>
              <a:off x="4481696" y="28699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80</a:t>
              </a:r>
            </a:p>
          </p:txBody>
        </p:sp>
        <p:sp>
          <p:nvSpPr>
            <p:cNvPr id="26" name="tx26"/>
            <p:cNvSpPr/>
            <p:nvPr/>
          </p:nvSpPr>
          <p:spPr>
            <a:xfrm>
              <a:off x="4517538" y="240421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87</a:t>
              </a:r>
            </a:p>
          </p:txBody>
        </p:sp>
        <p:sp>
          <p:nvSpPr>
            <p:cNvPr id="27" name="tx27"/>
            <p:cNvSpPr/>
            <p:nvPr/>
          </p:nvSpPr>
          <p:spPr>
            <a:xfrm>
              <a:off x="4486148" y="26271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81</a:t>
              </a:r>
            </a:p>
          </p:txBody>
        </p:sp>
        <p:sp>
          <p:nvSpPr>
            <p:cNvPr id="28" name="tx28"/>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9" name="tx29"/>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0" name="tx30"/>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1" name="tx31"/>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2" name="tx32"/>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 name="tx33"/>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4" name="tx34"/>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 name="tx36"/>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7" name="tx37"/>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9" name="tx39"/>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tx42"/>
            <p:cNvSpPr/>
            <p:nvPr/>
          </p:nvSpPr>
          <p:spPr>
            <a:xfrm>
              <a:off x="1631723" y="1437626"/>
              <a:ext cx="23723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AFRO, 2018-2025</a:t>
              </a:r>
            </a:p>
          </p:txBody>
        </p:sp>
        <p:sp>
          <p:nvSpPr>
            <p:cNvPr id="43" name="pl43"/>
            <p:cNvSpPr/>
            <p:nvPr/>
          </p:nvSpPr>
          <p:spPr>
            <a:xfrm>
              <a:off x="5191733" y="3637959"/>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4" name="pl44"/>
            <p:cNvSpPr/>
            <p:nvPr/>
          </p:nvSpPr>
          <p:spPr>
            <a:xfrm>
              <a:off x="5191733" y="31670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5" name="pl45"/>
            <p:cNvSpPr/>
            <p:nvPr/>
          </p:nvSpPr>
          <p:spPr>
            <a:xfrm>
              <a:off x="5191733" y="2696155"/>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6" name="pl46"/>
            <p:cNvSpPr/>
            <p:nvPr/>
          </p:nvSpPr>
          <p:spPr>
            <a:xfrm>
              <a:off x="5191733" y="2225253"/>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17543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3873410"/>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191733" y="340250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2931606"/>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191733" y="246070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2" name="pl52"/>
            <p:cNvSpPr/>
            <p:nvPr/>
          </p:nvSpPr>
          <p:spPr>
            <a:xfrm>
              <a:off x="5191733" y="1989802"/>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3" name="pl53"/>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365055" y="1754351"/>
              <a:ext cx="3370154" cy="706353"/>
            </a:xfrm>
            <a:custGeom>
              <a:avLst/>
              <a:pathLst>
                <a:path w="3370154" h="706353">
                  <a:moveTo>
                    <a:pt x="0" y="470902"/>
                  </a:moveTo>
                  <a:lnTo>
                    <a:pt x="481450" y="235451"/>
                  </a:lnTo>
                  <a:lnTo>
                    <a:pt x="962901" y="470902"/>
                  </a:lnTo>
                  <a:lnTo>
                    <a:pt x="1444351" y="706353"/>
                  </a:lnTo>
                  <a:lnTo>
                    <a:pt x="1925802" y="706353"/>
                  </a:lnTo>
                  <a:lnTo>
                    <a:pt x="2407253" y="0"/>
                  </a:lnTo>
                  <a:lnTo>
                    <a:pt x="2888703" y="0"/>
                  </a:lnTo>
                  <a:lnTo>
                    <a:pt x="3370154" y="0"/>
                  </a:lnTo>
                </a:path>
              </a:pathLst>
            </a:custGeom>
            <a:ln w="27101" cap="flat">
              <a:solidFill>
                <a:srgbClr val="6F4E37">
                  <a:alpha val="100000"/>
                </a:srgbClr>
              </a:solidFill>
              <a:prstDash val="solid"/>
              <a:round/>
            </a:ln>
          </p:spPr>
          <p:txBody>
            <a:bodyPr/>
            <a:lstStyle/>
            <a:p/>
          </p:txBody>
        </p:sp>
        <p:sp>
          <p:nvSpPr>
            <p:cNvPr id="62" name="pl62"/>
            <p:cNvSpPr/>
            <p:nvPr/>
          </p:nvSpPr>
          <p:spPr>
            <a:xfrm>
              <a:off x="5365055" y="1989802"/>
              <a:ext cx="3370154" cy="706353"/>
            </a:xfrm>
            <a:custGeom>
              <a:avLst/>
              <a:pathLst>
                <a:path w="3370154" h="706353">
                  <a:moveTo>
                    <a:pt x="0" y="235451"/>
                  </a:moveTo>
                  <a:lnTo>
                    <a:pt x="481450" y="0"/>
                  </a:lnTo>
                  <a:lnTo>
                    <a:pt x="962901" y="470902"/>
                  </a:lnTo>
                  <a:lnTo>
                    <a:pt x="1444351" y="706353"/>
                  </a:lnTo>
                  <a:lnTo>
                    <a:pt x="1925802" y="470902"/>
                  </a:lnTo>
                  <a:lnTo>
                    <a:pt x="2407253" y="235451"/>
                  </a:lnTo>
                  <a:lnTo>
                    <a:pt x="2888703" y="470902"/>
                  </a:lnTo>
                  <a:lnTo>
                    <a:pt x="3370154" y="235451"/>
                  </a:lnTo>
                </a:path>
              </a:pathLst>
            </a:custGeom>
            <a:ln w="27101" cap="flat">
              <a:solidFill>
                <a:srgbClr val="007F5F">
                  <a:alpha val="100000"/>
                </a:srgbClr>
              </a:solidFill>
              <a:prstDash val="solid"/>
              <a:round/>
            </a:ln>
          </p:spPr>
          <p:txBody>
            <a:bodyPr/>
            <a:lstStyle/>
            <a:p/>
          </p:txBody>
        </p:sp>
        <p:sp>
          <p:nvSpPr>
            <p:cNvPr id="63" name="pl63"/>
            <p:cNvSpPr/>
            <p:nvPr/>
          </p:nvSpPr>
          <p:spPr>
            <a:xfrm>
              <a:off x="5365055" y="1989802"/>
              <a:ext cx="3370154" cy="1883608"/>
            </a:xfrm>
            <a:custGeom>
              <a:avLst/>
              <a:pathLst>
                <a:path w="3370154" h="1883608">
                  <a:moveTo>
                    <a:pt x="0" y="470902"/>
                  </a:moveTo>
                  <a:lnTo>
                    <a:pt x="481450" y="0"/>
                  </a:lnTo>
                  <a:lnTo>
                    <a:pt x="962901" y="706353"/>
                  </a:lnTo>
                  <a:lnTo>
                    <a:pt x="1444351" y="1883608"/>
                  </a:lnTo>
                  <a:lnTo>
                    <a:pt x="1925802" y="1177255"/>
                  </a:lnTo>
                  <a:lnTo>
                    <a:pt x="2407253" y="235451"/>
                  </a:lnTo>
                  <a:lnTo>
                    <a:pt x="2888703" y="0"/>
                  </a:lnTo>
                  <a:lnTo>
                    <a:pt x="3370154" y="235451"/>
                  </a:lnTo>
                </a:path>
              </a:pathLst>
            </a:custGeom>
            <a:ln w="27101" cap="flat">
              <a:solidFill>
                <a:srgbClr val="C44E52">
                  <a:alpha val="100000"/>
                </a:srgbClr>
              </a:solidFill>
              <a:prstDash val="solid"/>
              <a:round/>
            </a:ln>
          </p:spPr>
          <p:txBody>
            <a:bodyPr/>
            <a:lstStyle/>
            <a:p/>
          </p:txBody>
        </p:sp>
        <p:sp>
          <p:nvSpPr>
            <p:cNvPr id="64" name="pl64"/>
            <p:cNvSpPr/>
            <p:nvPr/>
          </p:nvSpPr>
          <p:spPr>
            <a:xfrm>
              <a:off x="5365055" y="1989802"/>
              <a:ext cx="3370154" cy="0"/>
            </a:xfrm>
            <a:custGeom>
              <a:avLst/>
              <a:pathLst>
                <a:path w="3370154" h="0">
                  <a:moveTo>
                    <a:pt x="0" y="0"/>
                  </a:moveTo>
                  <a:lnTo>
                    <a:pt x="0" y="0"/>
                  </a:lnTo>
                  <a:lnTo>
                    <a:pt x="0" y="0"/>
                  </a:lnTo>
                  <a:lnTo>
                    <a:pt x="481450" y="0"/>
                  </a:lnTo>
                  <a:lnTo>
                    <a:pt x="481450" y="0"/>
                  </a:lnTo>
                  <a:lnTo>
                    <a:pt x="481450" y="0"/>
                  </a:lnTo>
                  <a:lnTo>
                    <a:pt x="962901" y="0"/>
                  </a:lnTo>
                  <a:lnTo>
                    <a:pt x="962901" y="0"/>
                  </a:lnTo>
                  <a:lnTo>
                    <a:pt x="962901" y="0"/>
                  </a:lnTo>
                  <a:lnTo>
                    <a:pt x="1444351" y="0"/>
                  </a:lnTo>
                  <a:lnTo>
                    <a:pt x="1444351" y="0"/>
                  </a:lnTo>
                  <a:lnTo>
                    <a:pt x="1444351" y="0"/>
                  </a:lnTo>
                  <a:lnTo>
                    <a:pt x="1925802" y="0"/>
                  </a:lnTo>
                  <a:lnTo>
                    <a:pt x="1925802" y="0"/>
                  </a:lnTo>
                  <a:lnTo>
                    <a:pt x="1925802" y="0"/>
                  </a:lnTo>
                  <a:lnTo>
                    <a:pt x="2407253" y="0"/>
                  </a:lnTo>
                  <a:lnTo>
                    <a:pt x="2407253" y="0"/>
                  </a:lnTo>
                  <a:lnTo>
                    <a:pt x="2407253" y="0"/>
                  </a:lnTo>
                  <a:lnTo>
                    <a:pt x="2888703" y="0"/>
                  </a:lnTo>
                  <a:lnTo>
                    <a:pt x="2888703" y="0"/>
                  </a:lnTo>
                  <a:lnTo>
                    <a:pt x="2888703"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5" name="tx65"/>
            <p:cNvSpPr/>
            <p:nvPr/>
          </p:nvSpPr>
          <p:spPr>
            <a:xfrm>
              <a:off x="8799061" y="17155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1</a:t>
              </a:r>
            </a:p>
          </p:txBody>
        </p:sp>
        <p:sp>
          <p:nvSpPr>
            <p:cNvPr id="66" name="tx66"/>
            <p:cNvSpPr/>
            <p:nvPr/>
          </p:nvSpPr>
          <p:spPr>
            <a:xfrm>
              <a:off x="8798679" y="22339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-1</a:t>
              </a:r>
            </a:p>
          </p:txBody>
        </p:sp>
        <p:sp>
          <p:nvSpPr>
            <p:cNvPr id="67" name="tx67"/>
            <p:cNvSpPr/>
            <p:nvPr/>
          </p:nvSpPr>
          <p:spPr>
            <a:xfrm>
              <a:off x="8611292" y="20889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-1</a:t>
              </a:r>
            </a:p>
          </p:txBody>
        </p:sp>
        <p:sp>
          <p:nvSpPr>
            <p:cNvPr id="68" name="tx68"/>
            <p:cNvSpPr/>
            <p:nvPr/>
          </p:nvSpPr>
          <p:spPr>
            <a:xfrm>
              <a:off x="5016083" y="382791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a:t>
              </a:r>
            </a:p>
          </p:txBody>
        </p:sp>
        <p:sp>
          <p:nvSpPr>
            <p:cNvPr id="69" name="tx69"/>
            <p:cNvSpPr/>
            <p:nvPr/>
          </p:nvSpPr>
          <p:spPr>
            <a:xfrm>
              <a:off x="5016083" y="3357017"/>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70" name="tx70"/>
            <p:cNvSpPr/>
            <p:nvPr/>
          </p:nvSpPr>
          <p:spPr>
            <a:xfrm>
              <a:off x="5016083" y="2886115"/>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71" name="tx71"/>
            <p:cNvSpPr/>
            <p:nvPr/>
          </p:nvSpPr>
          <p:spPr>
            <a:xfrm>
              <a:off x="5016083" y="241521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72" name="tx72"/>
            <p:cNvSpPr/>
            <p:nvPr/>
          </p:nvSpPr>
          <p:spPr>
            <a:xfrm>
              <a:off x="5058419" y="194431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73" name="tx73"/>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4" name="tx74"/>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5" name="tx75"/>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6" name="tx76"/>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7" name="tx77"/>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8" name="tx78"/>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9" name="tx79"/>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80" name="tx80"/>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81" name="tx81"/>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82" name="tx82"/>
            <p:cNvSpPr/>
            <p:nvPr/>
          </p:nvSpPr>
          <p:spPr>
            <a:xfrm>
              <a:off x="5578773"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coverage difference compared to 2019</a:t>
              </a:r>
            </a:p>
          </p:txBody>
        </p:sp>
        <p:sp>
          <p:nvSpPr>
            <p:cNvPr id="83" name="pl83"/>
            <p:cNvSpPr/>
            <p:nvPr/>
          </p:nvSpPr>
          <p:spPr>
            <a:xfrm>
              <a:off x="237739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4573722"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6770054"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8966386"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8" name="pl88"/>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9" name="pl89"/>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90" name="pl90"/>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347555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67188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868220"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4" name="rc94"/>
            <p:cNvSpPr/>
            <p:nvPr/>
          </p:nvSpPr>
          <p:spPr>
            <a:xfrm>
              <a:off x="6220971" y="5291624"/>
              <a:ext cx="1757065" cy="105952"/>
            </a:xfrm>
            <a:prstGeom prst="rect">
              <a:avLst/>
            </a:prstGeom>
            <a:solidFill>
              <a:srgbClr val="6F4E37">
                <a:alpha val="80000"/>
              </a:srgbClr>
            </a:solidFill>
          </p:spPr>
          <p:txBody>
            <a:bodyPr/>
            <a:lstStyle/>
            <a:p/>
          </p:txBody>
        </p:sp>
        <p:sp>
          <p:nvSpPr>
            <p:cNvPr id="95" name="rc95"/>
            <p:cNvSpPr/>
            <p:nvPr/>
          </p:nvSpPr>
          <p:spPr>
            <a:xfrm>
              <a:off x="6770054" y="5159183"/>
              <a:ext cx="1866882" cy="105952"/>
            </a:xfrm>
            <a:prstGeom prst="rect">
              <a:avLst/>
            </a:prstGeom>
            <a:solidFill>
              <a:srgbClr val="6F4E37">
                <a:alpha val="80000"/>
              </a:srgbClr>
            </a:solidFill>
          </p:spPr>
          <p:txBody>
            <a:bodyPr/>
            <a:lstStyle/>
            <a:p/>
          </p:txBody>
        </p:sp>
        <p:sp>
          <p:nvSpPr>
            <p:cNvPr id="96" name="rc96"/>
            <p:cNvSpPr/>
            <p:nvPr/>
          </p:nvSpPr>
          <p:spPr>
            <a:xfrm>
              <a:off x="6660237" y="5026742"/>
              <a:ext cx="1866882" cy="105952"/>
            </a:xfrm>
            <a:prstGeom prst="rect">
              <a:avLst/>
            </a:prstGeom>
            <a:solidFill>
              <a:srgbClr val="6F4E37">
                <a:alpha val="80000"/>
              </a:srgbClr>
            </a:solidFill>
          </p:spPr>
          <p:txBody>
            <a:bodyPr/>
            <a:lstStyle/>
            <a:p/>
          </p:txBody>
        </p:sp>
        <p:sp>
          <p:nvSpPr>
            <p:cNvPr id="97" name="rc97"/>
            <p:cNvSpPr/>
            <p:nvPr/>
          </p:nvSpPr>
          <p:spPr>
            <a:xfrm>
              <a:off x="4244272" y="5291624"/>
              <a:ext cx="1976698" cy="105952"/>
            </a:xfrm>
            <a:prstGeom prst="rect">
              <a:avLst/>
            </a:prstGeom>
            <a:solidFill>
              <a:srgbClr val="007F5F">
                <a:alpha val="80000"/>
              </a:srgbClr>
            </a:solidFill>
          </p:spPr>
          <p:txBody>
            <a:bodyPr/>
            <a:lstStyle/>
            <a:p/>
          </p:txBody>
        </p:sp>
        <p:sp>
          <p:nvSpPr>
            <p:cNvPr id="98" name="rc98"/>
            <p:cNvSpPr/>
            <p:nvPr/>
          </p:nvSpPr>
          <p:spPr>
            <a:xfrm>
              <a:off x="4354088" y="5159183"/>
              <a:ext cx="2415965" cy="105952"/>
            </a:xfrm>
            <a:prstGeom prst="rect">
              <a:avLst/>
            </a:prstGeom>
            <a:solidFill>
              <a:srgbClr val="007F5F">
                <a:alpha val="80000"/>
              </a:srgbClr>
            </a:solidFill>
          </p:spPr>
          <p:txBody>
            <a:bodyPr/>
            <a:lstStyle/>
            <a:p/>
          </p:txBody>
        </p:sp>
        <p:sp>
          <p:nvSpPr>
            <p:cNvPr id="99" name="rc99"/>
            <p:cNvSpPr/>
            <p:nvPr/>
          </p:nvSpPr>
          <p:spPr>
            <a:xfrm>
              <a:off x="4354088" y="5026742"/>
              <a:ext cx="2306148" cy="105952"/>
            </a:xfrm>
            <a:prstGeom prst="rect">
              <a:avLst/>
            </a:prstGeom>
            <a:solidFill>
              <a:srgbClr val="007F5F">
                <a:alpha val="80000"/>
              </a:srgbClr>
            </a:solidFill>
          </p:spPr>
          <p:txBody>
            <a:bodyPr/>
            <a:lstStyle/>
            <a:p/>
          </p:txBody>
        </p:sp>
        <p:sp>
          <p:nvSpPr>
            <p:cNvPr id="100" name="rc100"/>
            <p:cNvSpPr/>
            <p:nvPr/>
          </p:nvSpPr>
          <p:spPr>
            <a:xfrm>
              <a:off x="1279224" y="5291624"/>
              <a:ext cx="2965048" cy="105952"/>
            </a:xfrm>
            <a:prstGeom prst="rect">
              <a:avLst/>
            </a:prstGeom>
            <a:solidFill>
              <a:srgbClr val="C44E52">
                <a:alpha val="80000"/>
              </a:srgbClr>
            </a:solidFill>
          </p:spPr>
          <p:txBody>
            <a:bodyPr/>
            <a:lstStyle/>
            <a:p/>
          </p:txBody>
        </p:sp>
        <p:sp>
          <p:nvSpPr>
            <p:cNvPr id="101" name="rc101"/>
            <p:cNvSpPr/>
            <p:nvPr/>
          </p:nvSpPr>
          <p:spPr>
            <a:xfrm>
              <a:off x="1279224" y="5159183"/>
              <a:ext cx="3074864" cy="105952"/>
            </a:xfrm>
            <a:prstGeom prst="rect">
              <a:avLst/>
            </a:prstGeom>
            <a:solidFill>
              <a:srgbClr val="C44E52">
                <a:alpha val="80000"/>
              </a:srgbClr>
            </a:solidFill>
          </p:spPr>
          <p:txBody>
            <a:bodyPr/>
            <a:lstStyle/>
            <a:p/>
          </p:txBody>
        </p:sp>
        <p:sp>
          <p:nvSpPr>
            <p:cNvPr id="102" name="rc102"/>
            <p:cNvSpPr/>
            <p:nvPr/>
          </p:nvSpPr>
          <p:spPr>
            <a:xfrm>
              <a:off x="1279224" y="5026742"/>
              <a:ext cx="3074864" cy="105952"/>
            </a:xfrm>
            <a:prstGeom prst="rect">
              <a:avLst/>
            </a:prstGeom>
            <a:solidFill>
              <a:srgbClr val="C44E52">
                <a:alpha val="80000"/>
              </a:srgbClr>
            </a:solidFill>
          </p:spPr>
          <p:txBody>
            <a:bodyPr/>
            <a:lstStyle/>
            <a:p/>
          </p:txBody>
        </p:sp>
        <p:sp>
          <p:nvSpPr>
            <p:cNvPr id="103" name="tx103"/>
            <p:cNvSpPr/>
            <p:nvPr/>
          </p:nvSpPr>
          <p:spPr>
            <a:xfrm>
              <a:off x="7024203"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04" name="tx104"/>
            <p:cNvSpPr/>
            <p:nvPr/>
          </p:nvSpPr>
          <p:spPr>
            <a:xfrm>
              <a:off x="762819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05" name="tx105"/>
            <p:cNvSpPr/>
            <p:nvPr/>
          </p:nvSpPr>
          <p:spPr>
            <a:xfrm>
              <a:off x="751837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106" name="tx106"/>
            <p:cNvSpPr/>
            <p:nvPr/>
          </p:nvSpPr>
          <p:spPr>
            <a:xfrm>
              <a:off x="515732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a:t>
              </a:r>
            </a:p>
          </p:txBody>
        </p:sp>
        <p:sp>
          <p:nvSpPr>
            <p:cNvPr id="107" name="tx107"/>
            <p:cNvSpPr/>
            <p:nvPr/>
          </p:nvSpPr>
          <p:spPr>
            <a:xfrm>
              <a:off x="548677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a:t>
              </a:r>
            </a:p>
          </p:txBody>
        </p:sp>
        <p:sp>
          <p:nvSpPr>
            <p:cNvPr id="108" name="tx108"/>
            <p:cNvSpPr/>
            <p:nvPr/>
          </p:nvSpPr>
          <p:spPr>
            <a:xfrm>
              <a:off x="543186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109" name="tx109"/>
            <p:cNvSpPr/>
            <p:nvPr/>
          </p:nvSpPr>
          <p:spPr>
            <a:xfrm>
              <a:off x="268644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110" name="tx110"/>
            <p:cNvSpPr/>
            <p:nvPr/>
          </p:nvSpPr>
          <p:spPr>
            <a:xfrm>
              <a:off x="274135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1" name="tx111"/>
            <p:cNvSpPr/>
            <p:nvPr/>
          </p:nvSpPr>
          <p:spPr>
            <a:xfrm>
              <a:off x="2741355"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12" name="tx112"/>
            <p:cNvSpPr/>
            <p:nvPr/>
          </p:nvSpPr>
          <p:spPr>
            <a:xfrm>
              <a:off x="8023217"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3" name="tx113"/>
            <p:cNvSpPr/>
            <p:nvPr/>
          </p:nvSpPr>
          <p:spPr>
            <a:xfrm>
              <a:off x="868211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 name="tx114"/>
            <p:cNvSpPr/>
            <p:nvPr/>
          </p:nvSpPr>
          <p:spPr>
            <a:xfrm>
              <a:off x="857230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5" name="tx115"/>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6" name="tx116"/>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7" name="tx117"/>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8" name="tx118"/>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9" name="tx119"/>
            <p:cNvSpPr/>
            <p:nvPr/>
          </p:nvSpPr>
          <p:spPr>
            <a:xfrm>
              <a:off x="3404872"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120" name="tx120"/>
            <p:cNvSpPr/>
            <p:nvPr/>
          </p:nvSpPr>
          <p:spPr>
            <a:xfrm>
              <a:off x="560120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121" name="tx121"/>
            <p:cNvSpPr/>
            <p:nvPr/>
          </p:nvSpPr>
          <p:spPr>
            <a:xfrm>
              <a:off x="7797536"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22" name="tx122"/>
            <p:cNvSpPr/>
            <p:nvPr/>
          </p:nvSpPr>
          <p:spPr>
            <a:xfrm>
              <a:off x="4317085" y="5639173"/>
              <a:ext cx="1281988"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Zero-dose children (millions)</a:t>
              </a:r>
            </a:p>
          </p:txBody>
        </p:sp>
        <p:sp>
          <p:nvSpPr>
            <p:cNvPr id="123" name="rc123"/>
            <p:cNvSpPr/>
            <p:nvPr/>
          </p:nvSpPr>
          <p:spPr>
            <a:xfrm>
              <a:off x="3187057" y="5951124"/>
              <a:ext cx="201456" cy="201456"/>
            </a:xfrm>
            <a:prstGeom prst="rect">
              <a:avLst/>
            </a:prstGeom>
            <a:solidFill>
              <a:srgbClr val="C44E52">
                <a:alpha val="80000"/>
              </a:srgbClr>
            </a:solidFill>
          </p:spPr>
          <p:txBody>
            <a:bodyPr/>
            <a:lstStyle/>
            <a:p/>
          </p:txBody>
        </p:sp>
        <p:sp>
          <p:nvSpPr>
            <p:cNvPr id="124" name="rc124"/>
            <p:cNvSpPr/>
            <p:nvPr/>
          </p:nvSpPr>
          <p:spPr>
            <a:xfrm>
              <a:off x="4227833" y="5951124"/>
              <a:ext cx="201456" cy="201456"/>
            </a:xfrm>
            <a:prstGeom prst="rect">
              <a:avLst/>
            </a:prstGeom>
            <a:solidFill>
              <a:srgbClr val="007F5F">
                <a:alpha val="80000"/>
              </a:srgbClr>
            </a:solidFill>
          </p:spPr>
          <p:txBody>
            <a:bodyPr/>
            <a:lstStyle/>
            <a:p/>
          </p:txBody>
        </p:sp>
        <p:sp>
          <p:nvSpPr>
            <p:cNvPr id="125" name="rc125"/>
            <p:cNvSpPr/>
            <p:nvPr/>
          </p:nvSpPr>
          <p:spPr>
            <a:xfrm>
              <a:off x="5722975" y="5951124"/>
              <a:ext cx="201456" cy="201456"/>
            </a:xfrm>
            <a:prstGeom prst="rect">
              <a:avLst/>
            </a:prstGeom>
            <a:solidFill>
              <a:srgbClr val="6F4E37">
                <a:alpha val="80000"/>
              </a:srgbClr>
            </a:solidFill>
          </p:spPr>
          <p:txBody>
            <a:bodyPr/>
            <a:lstStyle/>
            <a:p/>
          </p:txBody>
        </p:sp>
        <p:sp>
          <p:nvSpPr>
            <p:cNvPr id="126" name="tx126"/>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27" name="tx127"/>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28" name="tx128"/>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29" name="tx129"/>
            <p:cNvSpPr/>
            <p:nvPr/>
          </p:nvSpPr>
          <p:spPr>
            <a:xfrm>
              <a:off x="911338" y="4789481"/>
              <a:ext cx="271951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zero-dose children, by region</a:t>
              </a:r>
            </a:p>
          </p:txBody>
        </p:sp>
        <p:sp>
          <p:nvSpPr>
            <p:cNvPr id="130" name="tx13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2" name="tx132"/>
            <p:cNvSpPr/>
            <p:nvPr/>
          </p:nvSpPr>
          <p:spPr>
            <a:xfrm>
              <a:off x="4960156" y="6542159"/>
              <a:ext cx="40446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Zero-dose children (millions) due to rounding.</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DTP1 coverage (87%) and AFRO-Central had the lowest coverage (80%).
Compared to 2019, DTP1 coverage increased in AFRO-Central (+1%), declined in AFRO-East &amp; South (-1%) and AFRO-West (-1%) and remained constant in no subregions.
Compared to 2024, DTP1 coverage increased in AFRO-East &amp; South (+1%), declined in AFRO-West (-1%) and remained constant in AFRO-Central.</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improved between 2024 and 2025 in some subregions and exceeded pre-pandemic levels in some subregions, but progress is uneven and gaps in zero-dose children persist.</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94383" y="4696169"/>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5" name="pl5"/>
            <p:cNvSpPr/>
            <p:nvPr/>
          </p:nvSpPr>
          <p:spPr>
            <a:xfrm>
              <a:off x="794383" y="3737747"/>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6" name="pl6"/>
            <p:cNvSpPr/>
            <p:nvPr/>
          </p:nvSpPr>
          <p:spPr>
            <a:xfrm>
              <a:off x="794383" y="2779325"/>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7" name="pl7"/>
            <p:cNvSpPr/>
            <p:nvPr/>
          </p:nvSpPr>
          <p:spPr>
            <a:xfrm>
              <a:off x="794383" y="1820904"/>
              <a:ext cx="8280027" cy="0"/>
            </a:xfrm>
            <a:custGeom>
              <a:avLst/>
              <a:pathLst>
                <a:path w="8280027" h="0">
                  <a:moveTo>
                    <a:pt x="0" y="0"/>
                  </a:moveTo>
                  <a:lnTo>
                    <a:pt x="8280027" y="0"/>
                  </a:lnTo>
                  <a:lnTo>
                    <a:pt x="8280027" y="0"/>
                  </a:lnTo>
                </a:path>
              </a:pathLst>
            </a:custGeom>
            <a:ln w="6775" cap="flat">
              <a:solidFill>
                <a:srgbClr val="EBEBEB">
                  <a:alpha val="100000"/>
                </a:srgbClr>
              </a:solidFill>
              <a:prstDash val="solid"/>
              <a:round/>
            </a:ln>
          </p:spPr>
          <p:txBody>
            <a:bodyPr/>
            <a:lstStyle/>
            <a:p/>
          </p:txBody>
        </p:sp>
        <p:sp>
          <p:nvSpPr>
            <p:cNvPr id="8" name="pl8"/>
            <p:cNvSpPr/>
            <p:nvPr/>
          </p:nvSpPr>
          <p:spPr>
            <a:xfrm>
              <a:off x="794383" y="5175380"/>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9" name="pl9"/>
            <p:cNvSpPr/>
            <p:nvPr/>
          </p:nvSpPr>
          <p:spPr>
            <a:xfrm>
              <a:off x="794383" y="4216958"/>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0" name="pl10"/>
            <p:cNvSpPr/>
            <p:nvPr/>
          </p:nvSpPr>
          <p:spPr>
            <a:xfrm>
              <a:off x="794383" y="3258536"/>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1" name="pl11"/>
            <p:cNvSpPr/>
            <p:nvPr/>
          </p:nvSpPr>
          <p:spPr>
            <a:xfrm>
              <a:off x="794383" y="2300115"/>
              <a:ext cx="8280027" cy="0"/>
            </a:xfrm>
            <a:custGeom>
              <a:avLst/>
              <a:pathLst>
                <a:path w="8280027" h="0">
                  <a:moveTo>
                    <a:pt x="0" y="0"/>
                  </a:moveTo>
                  <a:lnTo>
                    <a:pt x="8280027" y="0"/>
                  </a:lnTo>
                  <a:lnTo>
                    <a:pt x="8280027" y="0"/>
                  </a:lnTo>
                </a:path>
              </a:pathLst>
            </a:custGeom>
            <a:ln w="13550" cap="flat">
              <a:solidFill>
                <a:srgbClr val="EBEBEB">
                  <a:alpha val="100000"/>
                </a:srgbClr>
              </a:solidFill>
              <a:prstDash val="solid"/>
              <a:round/>
            </a:ln>
          </p:spPr>
          <p:txBody>
            <a:bodyPr/>
            <a:lstStyle/>
            <a:p/>
          </p:txBody>
        </p:sp>
        <p:sp>
          <p:nvSpPr>
            <p:cNvPr id="12" name="pl12"/>
            <p:cNvSpPr/>
            <p:nvPr/>
          </p:nvSpPr>
          <p:spPr>
            <a:xfrm>
              <a:off x="128036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198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359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652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3449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126814"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41913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1145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0378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961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8842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170748" y="1801735"/>
              <a:ext cx="219241" cy="805074"/>
            </a:xfrm>
            <a:prstGeom prst="rect">
              <a:avLst/>
            </a:prstGeom>
            <a:solidFill>
              <a:srgbClr val="6F4E37">
                <a:alpha val="100000"/>
              </a:srgbClr>
            </a:solidFill>
          </p:spPr>
          <p:txBody>
            <a:bodyPr/>
            <a:lstStyle/>
            <a:p/>
          </p:txBody>
        </p:sp>
        <p:sp>
          <p:nvSpPr>
            <p:cNvPr id="24" name="rc24"/>
            <p:cNvSpPr/>
            <p:nvPr/>
          </p:nvSpPr>
          <p:spPr>
            <a:xfrm>
              <a:off x="1463070" y="1763398"/>
              <a:ext cx="219241" cy="766737"/>
            </a:xfrm>
            <a:prstGeom prst="rect">
              <a:avLst/>
            </a:prstGeom>
            <a:solidFill>
              <a:srgbClr val="6F4E37">
                <a:alpha val="100000"/>
              </a:srgbClr>
            </a:solidFill>
          </p:spPr>
          <p:txBody>
            <a:bodyPr/>
            <a:lstStyle/>
            <a:p/>
          </p:txBody>
        </p:sp>
        <p:sp>
          <p:nvSpPr>
            <p:cNvPr id="25" name="rc25"/>
            <p:cNvSpPr/>
            <p:nvPr/>
          </p:nvSpPr>
          <p:spPr>
            <a:xfrm>
              <a:off x="1755392" y="1878409"/>
              <a:ext cx="219241" cy="766737"/>
            </a:xfrm>
            <a:prstGeom prst="rect">
              <a:avLst/>
            </a:prstGeom>
            <a:solidFill>
              <a:srgbClr val="6F4E37">
                <a:alpha val="100000"/>
              </a:srgbClr>
            </a:solidFill>
          </p:spPr>
          <p:txBody>
            <a:bodyPr/>
            <a:lstStyle/>
            <a:p/>
          </p:txBody>
        </p:sp>
        <p:sp>
          <p:nvSpPr>
            <p:cNvPr id="26" name="rc26"/>
            <p:cNvSpPr/>
            <p:nvPr/>
          </p:nvSpPr>
          <p:spPr>
            <a:xfrm>
              <a:off x="2047715" y="1955083"/>
              <a:ext cx="219241" cy="728400"/>
            </a:xfrm>
            <a:prstGeom prst="rect">
              <a:avLst/>
            </a:prstGeom>
            <a:solidFill>
              <a:srgbClr val="6F4E37">
                <a:alpha val="100000"/>
              </a:srgbClr>
            </a:solidFill>
          </p:spPr>
          <p:txBody>
            <a:bodyPr/>
            <a:lstStyle/>
            <a:p/>
          </p:txBody>
        </p:sp>
        <p:sp>
          <p:nvSpPr>
            <p:cNvPr id="27" name="rc27"/>
            <p:cNvSpPr/>
            <p:nvPr/>
          </p:nvSpPr>
          <p:spPr>
            <a:xfrm>
              <a:off x="2340037" y="2146767"/>
              <a:ext cx="219241" cy="613389"/>
            </a:xfrm>
            <a:prstGeom prst="rect">
              <a:avLst/>
            </a:prstGeom>
            <a:solidFill>
              <a:srgbClr val="6F4E37">
                <a:alpha val="100000"/>
              </a:srgbClr>
            </a:solidFill>
          </p:spPr>
          <p:txBody>
            <a:bodyPr/>
            <a:lstStyle/>
            <a:p/>
          </p:txBody>
        </p:sp>
        <p:sp>
          <p:nvSpPr>
            <p:cNvPr id="28" name="rc28"/>
            <p:cNvSpPr/>
            <p:nvPr/>
          </p:nvSpPr>
          <p:spPr>
            <a:xfrm>
              <a:off x="2632359" y="2261778"/>
              <a:ext cx="219241" cy="613389"/>
            </a:xfrm>
            <a:prstGeom prst="rect">
              <a:avLst/>
            </a:prstGeom>
            <a:solidFill>
              <a:srgbClr val="6F4E37">
                <a:alpha val="100000"/>
              </a:srgbClr>
            </a:solidFill>
          </p:spPr>
          <p:txBody>
            <a:bodyPr/>
            <a:lstStyle/>
            <a:p/>
          </p:txBody>
        </p:sp>
        <p:sp>
          <p:nvSpPr>
            <p:cNvPr id="29" name="rc29"/>
            <p:cNvSpPr/>
            <p:nvPr/>
          </p:nvSpPr>
          <p:spPr>
            <a:xfrm>
              <a:off x="2924681" y="2415125"/>
              <a:ext cx="219241" cy="575053"/>
            </a:xfrm>
            <a:prstGeom prst="rect">
              <a:avLst/>
            </a:prstGeom>
            <a:solidFill>
              <a:srgbClr val="6F4E37">
                <a:alpha val="100000"/>
              </a:srgbClr>
            </a:solidFill>
          </p:spPr>
          <p:txBody>
            <a:bodyPr/>
            <a:lstStyle/>
            <a:p/>
          </p:txBody>
        </p:sp>
        <p:sp>
          <p:nvSpPr>
            <p:cNvPr id="30" name="rc30"/>
            <p:cNvSpPr/>
            <p:nvPr/>
          </p:nvSpPr>
          <p:spPr>
            <a:xfrm>
              <a:off x="3217004" y="2568473"/>
              <a:ext cx="219241" cy="536716"/>
            </a:xfrm>
            <a:prstGeom prst="rect">
              <a:avLst/>
            </a:prstGeom>
            <a:solidFill>
              <a:srgbClr val="6F4E37">
                <a:alpha val="100000"/>
              </a:srgbClr>
            </a:solidFill>
          </p:spPr>
          <p:txBody>
            <a:bodyPr/>
            <a:lstStyle/>
            <a:p/>
          </p:txBody>
        </p:sp>
        <p:sp>
          <p:nvSpPr>
            <p:cNvPr id="31" name="rc31"/>
            <p:cNvSpPr/>
            <p:nvPr/>
          </p:nvSpPr>
          <p:spPr>
            <a:xfrm>
              <a:off x="3509326" y="2721820"/>
              <a:ext cx="219241" cy="536716"/>
            </a:xfrm>
            <a:prstGeom prst="rect">
              <a:avLst/>
            </a:prstGeom>
            <a:solidFill>
              <a:srgbClr val="6F4E37">
                <a:alpha val="100000"/>
              </a:srgbClr>
            </a:solidFill>
          </p:spPr>
          <p:txBody>
            <a:bodyPr/>
            <a:lstStyle/>
            <a:p/>
          </p:txBody>
        </p:sp>
        <p:sp>
          <p:nvSpPr>
            <p:cNvPr id="32" name="rc32"/>
            <p:cNvSpPr/>
            <p:nvPr/>
          </p:nvSpPr>
          <p:spPr>
            <a:xfrm>
              <a:off x="3801648" y="3066852"/>
              <a:ext cx="219241" cy="536716"/>
            </a:xfrm>
            <a:prstGeom prst="rect">
              <a:avLst/>
            </a:prstGeom>
            <a:solidFill>
              <a:srgbClr val="6F4E37">
                <a:alpha val="100000"/>
              </a:srgbClr>
            </a:solidFill>
          </p:spPr>
          <p:txBody>
            <a:bodyPr/>
            <a:lstStyle/>
            <a:p/>
          </p:txBody>
        </p:sp>
        <p:sp>
          <p:nvSpPr>
            <p:cNvPr id="33" name="rc33"/>
            <p:cNvSpPr/>
            <p:nvPr/>
          </p:nvSpPr>
          <p:spPr>
            <a:xfrm>
              <a:off x="4093970" y="2645146"/>
              <a:ext cx="219241" cy="651726"/>
            </a:xfrm>
            <a:prstGeom prst="rect">
              <a:avLst/>
            </a:prstGeom>
            <a:solidFill>
              <a:srgbClr val="6F4E37">
                <a:alpha val="100000"/>
              </a:srgbClr>
            </a:solidFill>
          </p:spPr>
          <p:txBody>
            <a:bodyPr/>
            <a:lstStyle/>
            <a:p/>
          </p:txBody>
        </p:sp>
        <p:sp>
          <p:nvSpPr>
            <p:cNvPr id="34" name="rc34"/>
            <p:cNvSpPr/>
            <p:nvPr/>
          </p:nvSpPr>
          <p:spPr>
            <a:xfrm>
              <a:off x="4386293" y="2606809"/>
              <a:ext cx="219241" cy="536716"/>
            </a:xfrm>
            <a:prstGeom prst="rect">
              <a:avLst/>
            </a:prstGeom>
            <a:solidFill>
              <a:srgbClr val="6F4E37">
                <a:alpha val="100000"/>
              </a:srgbClr>
            </a:solidFill>
          </p:spPr>
          <p:txBody>
            <a:bodyPr/>
            <a:lstStyle/>
            <a:p/>
          </p:txBody>
        </p:sp>
        <p:sp>
          <p:nvSpPr>
            <p:cNvPr id="35" name="rc35"/>
            <p:cNvSpPr/>
            <p:nvPr/>
          </p:nvSpPr>
          <p:spPr>
            <a:xfrm>
              <a:off x="4678615" y="2376788"/>
              <a:ext cx="219241" cy="575053"/>
            </a:xfrm>
            <a:prstGeom prst="rect">
              <a:avLst/>
            </a:prstGeom>
            <a:solidFill>
              <a:srgbClr val="6F4E37">
                <a:alpha val="100000"/>
              </a:srgbClr>
            </a:solidFill>
          </p:spPr>
          <p:txBody>
            <a:bodyPr/>
            <a:lstStyle/>
            <a:p/>
          </p:txBody>
        </p:sp>
        <p:sp>
          <p:nvSpPr>
            <p:cNvPr id="36" name="rc36"/>
            <p:cNvSpPr/>
            <p:nvPr/>
          </p:nvSpPr>
          <p:spPr>
            <a:xfrm>
              <a:off x="4970937" y="2108430"/>
              <a:ext cx="219241" cy="613389"/>
            </a:xfrm>
            <a:prstGeom prst="rect">
              <a:avLst/>
            </a:prstGeom>
            <a:solidFill>
              <a:srgbClr val="6F4E37">
                <a:alpha val="100000"/>
              </a:srgbClr>
            </a:solidFill>
          </p:spPr>
          <p:txBody>
            <a:bodyPr/>
            <a:lstStyle/>
            <a:p/>
          </p:txBody>
        </p:sp>
        <p:sp>
          <p:nvSpPr>
            <p:cNvPr id="37" name="rc37"/>
            <p:cNvSpPr/>
            <p:nvPr/>
          </p:nvSpPr>
          <p:spPr>
            <a:xfrm>
              <a:off x="5263259" y="2261778"/>
              <a:ext cx="219241" cy="575053"/>
            </a:xfrm>
            <a:prstGeom prst="rect">
              <a:avLst/>
            </a:prstGeom>
            <a:solidFill>
              <a:srgbClr val="6F4E37">
                <a:alpha val="100000"/>
              </a:srgbClr>
            </a:solidFill>
          </p:spPr>
          <p:txBody>
            <a:bodyPr/>
            <a:lstStyle/>
            <a:p/>
          </p:txBody>
        </p:sp>
        <p:sp>
          <p:nvSpPr>
            <p:cNvPr id="38" name="rc38"/>
            <p:cNvSpPr/>
            <p:nvPr/>
          </p:nvSpPr>
          <p:spPr>
            <a:xfrm>
              <a:off x="5555582" y="2261778"/>
              <a:ext cx="219241" cy="613389"/>
            </a:xfrm>
            <a:prstGeom prst="rect">
              <a:avLst/>
            </a:prstGeom>
            <a:solidFill>
              <a:srgbClr val="6F4E37">
                <a:alpha val="100000"/>
              </a:srgbClr>
            </a:solidFill>
          </p:spPr>
          <p:txBody>
            <a:bodyPr/>
            <a:lstStyle/>
            <a:p/>
          </p:txBody>
        </p:sp>
        <p:sp>
          <p:nvSpPr>
            <p:cNvPr id="39" name="rc39"/>
            <p:cNvSpPr/>
            <p:nvPr/>
          </p:nvSpPr>
          <p:spPr>
            <a:xfrm>
              <a:off x="5847904" y="2568473"/>
              <a:ext cx="219241" cy="613389"/>
            </a:xfrm>
            <a:prstGeom prst="rect">
              <a:avLst/>
            </a:prstGeom>
            <a:solidFill>
              <a:srgbClr val="6F4E37">
                <a:alpha val="100000"/>
              </a:srgbClr>
            </a:solidFill>
          </p:spPr>
          <p:txBody>
            <a:bodyPr/>
            <a:lstStyle/>
            <a:p/>
          </p:txBody>
        </p:sp>
        <p:sp>
          <p:nvSpPr>
            <p:cNvPr id="40" name="rc40"/>
            <p:cNvSpPr/>
            <p:nvPr/>
          </p:nvSpPr>
          <p:spPr>
            <a:xfrm>
              <a:off x="6140226" y="2568473"/>
              <a:ext cx="219241" cy="651726"/>
            </a:xfrm>
            <a:prstGeom prst="rect">
              <a:avLst/>
            </a:prstGeom>
            <a:solidFill>
              <a:srgbClr val="6F4E37">
                <a:alpha val="100000"/>
              </a:srgbClr>
            </a:solidFill>
          </p:spPr>
          <p:txBody>
            <a:bodyPr/>
            <a:lstStyle/>
            <a:p/>
          </p:txBody>
        </p:sp>
        <p:sp>
          <p:nvSpPr>
            <p:cNvPr id="41" name="rc41"/>
            <p:cNvSpPr/>
            <p:nvPr/>
          </p:nvSpPr>
          <p:spPr>
            <a:xfrm>
              <a:off x="6432548" y="2760157"/>
              <a:ext cx="219241" cy="613389"/>
            </a:xfrm>
            <a:prstGeom prst="rect">
              <a:avLst/>
            </a:prstGeom>
            <a:solidFill>
              <a:srgbClr val="6F4E37">
                <a:alpha val="100000"/>
              </a:srgbClr>
            </a:solidFill>
          </p:spPr>
          <p:txBody>
            <a:bodyPr/>
            <a:lstStyle/>
            <a:p/>
          </p:txBody>
        </p:sp>
        <p:sp>
          <p:nvSpPr>
            <p:cNvPr id="42" name="rc42"/>
            <p:cNvSpPr/>
            <p:nvPr/>
          </p:nvSpPr>
          <p:spPr>
            <a:xfrm>
              <a:off x="6724870" y="2836831"/>
              <a:ext cx="219241" cy="613389"/>
            </a:xfrm>
            <a:prstGeom prst="rect">
              <a:avLst/>
            </a:prstGeom>
            <a:solidFill>
              <a:srgbClr val="6F4E37">
                <a:alpha val="100000"/>
              </a:srgbClr>
            </a:solidFill>
          </p:spPr>
          <p:txBody>
            <a:bodyPr/>
            <a:lstStyle/>
            <a:p/>
          </p:txBody>
        </p:sp>
        <p:sp>
          <p:nvSpPr>
            <p:cNvPr id="43" name="rc43"/>
            <p:cNvSpPr/>
            <p:nvPr/>
          </p:nvSpPr>
          <p:spPr>
            <a:xfrm>
              <a:off x="7017193" y="2606809"/>
              <a:ext cx="219241" cy="651726"/>
            </a:xfrm>
            <a:prstGeom prst="rect">
              <a:avLst/>
            </a:prstGeom>
            <a:solidFill>
              <a:srgbClr val="6F4E37">
                <a:alpha val="100000"/>
              </a:srgbClr>
            </a:solidFill>
          </p:spPr>
          <p:txBody>
            <a:bodyPr/>
            <a:lstStyle/>
            <a:p/>
          </p:txBody>
        </p:sp>
        <p:sp>
          <p:nvSpPr>
            <p:cNvPr id="44" name="rc44"/>
            <p:cNvSpPr/>
            <p:nvPr/>
          </p:nvSpPr>
          <p:spPr>
            <a:xfrm>
              <a:off x="7309515" y="2185104"/>
              <a:ext cx="219241" cy="690063"/>
            </a:xfrm>
            <a:prstGeom prst="rect">
              <a:avLst/>
            </a:prstGeom>
            <a:solidFill>
              <a:srgbClr val="6F4E37">
                <a:alpha val="100000"/>
              </a:srgbClr>
            </a:solidFill>
          </p:spPr>
          <p:txBody>
            <a:bodyPr/>
            <a:lstStyle/>
            <a:p/>
          </p:txBody>
        </p:sp>
        <p:sp>
          <p:nvSpPr>
            <p:cNvPr id="45" name="rc45"/>
            <p:cNvSpPr/>
            <p:nvPr/>
          </p:nvSpPr>
          <p:spPr>
            <a:xfrm>
              <a:off x="7601837" y="2338451"/>
              <a:ext cx="219241" cy="690063"/>
            </a:xfrm>
            <a:prstGeom prst="rect">
              <a:avLst/>
            </a:prstGeom>
            <a:solidFill>
              <a:srgbClr val="6F4E37">
                <a:alpha val="100000"/>
              </a:srgbClr>
            </a:solidFill>
          </p:spPr>
          <p:txBody>
            <a:bodyPr/>
            <a:lstStyle/>
            <a:p/>
          </p:txBody>
        </p:sp>
        <p:sp>
          <p:nvSpPr>
            <p:cNvPr id="46" name="rc46"/>
            <p:cNvSpPr/>
            <p:nvPr/>
          </p:nvSpPr>
          <p:spPr>
            <a:xfrm>
              <a:off x="7894159" y="2683483"/>
              <a:ext cx="219241" cy="613389"/>
            </a:xfrm>
            <a:prstGeom prst="rect">
              <a:avLst/>
            </a:prstGeom>
            <a:solidFill>
              <a:srgbClr val="6F4E37">
                <a:alpha val="100000"/>
              </a:srgbClr>
            </a:solidFill>
          </p:spPr>
          <p:txBody>
            <a:bodyPr/>
            <a:lstStyle/>
            <a:p/>
          </p:txBody>
        </p:sp>
        <p:sp>
          <p:nvSpPr>
            <p:cNvPr id="47" name="rc47"/>
            <p:cNvSpPr/>
            <p:nvPr/>
          </p:nvSpPr>
          <p:spPr>
            <a:xfrm>
              <a:off x="8186482" y="2606809"/>
              <a:ext cx="219241" cy="651726"/>
            </a:xfrm>
            <a:prstGeom prst="rect">
              <a:avLst/>
            </a:prstGeom>
            <a:solidFill>
              <a:srgbClr val="6F4E37">
                <a:alpha val="100000"/>
              </a:srgbClr>
            </a:solidFill>
          </p:spPr>
          <p:txBody>
            <a:bodyPr/>
            <a:lstStyle/>
            <a:p/>
          </p:txBody>
        </p:sp>
        <p:sp>
          <p:nvSpPr>
            <p:cNvPr id="48" name="rc48"/>
            <p:cNvSpPr/>
            <p:nvPr/>
          </p:nvSpPr>
          <p:spPr>
            <a:xfrm>
              <a:off x="8478804" y="2645146"/>
              <a:ext cx="219241" cy="651726"/>
            </a:xfrm>
            <a:prstGeom prst="rect">
              <a:avLst/>
            </a:prstGeom>
            <a:solidFill>
              <a:srgbClr val="6F4E37">
                <a:alpha val="100000"/>
              </a:srgbClr>
            </a:solidFill>
          </p:spPr>
          <p:txBody>
            <a:bodyPr/>
            <a:lstStyle/>
            <a:p/>
          </p:txBody>
        </p:sp>
        <p:sp>
          <p:nvSpPr>
            <p:cNvPr id="49" name="rc49"/>
            <p:cNvSpPr/>
            <p:nvPr/>
          </p:nvSpPr>
          <p:spPr>
            <a:xfrm>
              <a:off x="1170748" y="2606809"/>
              <a:ext cx="219241" cy="996758"/>
            </a:xfrm>
            <a:prstGeom prst="rect">
              <a:avLst/>
            </a:prstGeom>
            <a:solidFill>
              <a:srgbClr val="007F5F">
                <a:alpha val="100000"/>
              </a:srgbClr>
            </a:solidFill>
          </p:spPr>
          <p:txBody>
            <a:bodyPr/>
            <a:lstStyle/>
            <a:p/>
          </p:txBody>
        </p:sp>
        <p:sp>
          <p:nvSpPr>
            <p:cNvPr id="50" name="rc50"/>
            <p:cNvSpPr/>
            <p:nvPr/>
          </p:nvSpPr>
          <p:spPr>
            <a:xfrm>
              <a:off x="1463070" y="2530136"/>
              <a:ext cx="219241" cy="996758"/>
            </a:xfrm>
            <a:prstGeom prst="rect">
              <a:avLst/>
            </a:prstGeom>
            <a:solidFill>
              <a:srgbClr val="007F5F">
                <a:alpha val="100000"/>
              </a:srgbClr>
            </a:solidFill>
          </p:spPr>
          <p:txBody>
            <a:bodyPr/>
            <a:lstStyle/>
            <a:p/>
          </p:txBody>
        </p:sp>
        <p:sp>
          <p:nvSpPr>
            <p:cNvPr id="51" name="rc51"/>
            <p:cNvSpPr/>
            <p:nvPr/>
          </p:nvSpPr>
          <p:spPr>
            <a:xfrm>
              <a:off x="1755392" y="2645146"/>
              <a:ext cx="219241" cy="920084"/>
            </a:xfrm>
            <a:prstGeom prst="rect">
              <a:avLst/>
            </a:prstGeom>
            <a:solidFill>
              <a:srgbClr val="007F5F">
                <a:alpha val="100000"/>
              </a:srgbClr>
            </a:solidFill>
          </p:spPr>
          <p:txBody>
            <a:bodyPr/>
            <a:lstStyle/>
            <a:p/>
          </p:txBody>
        </p:sp>
        <p:sp>
          <p:nvSpPr>
            <p:cNvPr id="52" name="rc52"/>
            <p:cNvSpPr/>
            <p:nvPr/>
          </p:nvSpPr>
          <p:spPr>
            <a:xfrm>
              <a:off x="2047715" y="2683483"/>
              <a:ext cx="219241" cy="881748"/>
            </a:xfrm>
            <a:prstGeom prst="rect">
              <a:avLst/>
            </a:prstGeom>
            <a:solidFill>
              <a:srgbClr val="007F5F">
                <a:alpha val="100000"/>
              </a:srgbClr>
            </a:solidFill>
          </p:spPr>
          <p:txBody>
            <a:bodyPr/>
            <a:lstStyle/>
            <a:p/>
          </p:txBody>
        </p:sp>
        <p:sp>
          <p:nvSpPr>
            <p:cNvPr id="53" name="rc53"/>
            <p:cNvSpPr/>
            <p:nvPr/>
          </p:nvSpPr>
          <p:spPr>
            <a:xfrm>
              <a:off x="2340037" y="2760157"/>
              <a:ext cx="219241" cy="843411"/>
            </a:xfrm>
            <a:prstGeom prst="rect">
              <a:avLst/>
            </a:prstGeom>
            <a:solidFill>
              <a:srgbClr val="007F5F">
                <a:alpha val="100000"/>
              </a:srgbClr>
            </a:solidFill>
          </p:spPr>
          <p:txBody>
            <a:bodyPr/>
            <a:lstStyle/>
            <a:p/>
          </p:txBody>
        </p:sp>
        <p:sp>
          <p:nvSpPr>
            <p:cNvPr id="54" name="rc54"/>
            <p:cNvSpPr/>
            <p:nvPr/>
          </p:nvSpPr>
          <p:spPr>
            <a:xfrm>
              <a:off x="2632359" y="2875168"/>
              <a:ext cx="219241" cy="805074"/>
            </a:xfrm>
            <a:prstGeom prst="rect">
              <a:avLst/>
            </a:prstGeom>
            <a:solidFill>
              <a:srgbClr val="007F5F">
                <a:alpha val="100000"/>
              </a:srgbClr>
            </a:solidFill>
          </p:spPr>
          <p:txBody>
            <a:bodyPr/>
            <a:lstStyle/>
            <a:p/>
          </p:txBody>
        </p:sp>
        <p:sp>
          <p:nvSpPr>
            <p:cNvPr id="55" name="rc55"/>
            <p:cNvSpPr/>
            <p:nvPr/>
          </p:nvSpPr>
          <p:spPr>
            <a:xfrm>
              <a:off x="2924681" y="2990178"/>
              <a:ext cx="219241" cy="728400"/>
            </a:xfrm>
            <a:prstGeom prst="rect">
              <a:avLst/>
            </a:prstGeom>
            <a:solidFill>
              <a:srgbClr val="007F5F">
                <a:alpha val="100000"/>
              </a:srgbClr>
            </a:solidFill>
          </p:spPr>
          <p:txBody>
            <a:bodyPr/>
            <a:lstStyle/>
            <a:p/>
          </p:txBody>
        </p:sp>
        <p:sp>
          <p:nvSpPr>
            <p:cNvPr id="56" name="rc56"/>
            <p:cNvSpPr/>
            <p:nvPr/>
          </p:nvSpPr>
          <p:spPr>
            <a:xfrm>
              <a:off x="3217004" y="3105189"/>
              <a:ext cx="219241" cy="690063"/>
            </a:xfrm>
            <a:prstGeom prst="rect">
              <a:avLst/>
            </a:prstGeom>
            <a:solidFill>
              <a:srgbClr val="007F5F">
                <a:alpha val="100000"/>
              </a:srgbClr>
            </a:solidFill>
          </p:spPr>
          <p:txBody>
            <a:bodyPr/>
            <a:lstStyle/>
            <a:p/>
          </p:txBody>
        </p:sp>
        <p:sp>
          <p:nvSpPr>
            <p:cNvPr id="57" name="rc57"/>
            <p:cNvSpPr/>
            <p:nvPr/>
          </p:nvSpPr>
          <p:spPr>
            <a:xfrm>
              <a:off x="3509326" y="3258536"/>
              <a:ext cx="219241" cy="728400"/>
            </a:xfrm>
            <a:prstGeom prst="rect">
              <a:avLst/>
            </a:prstGeom>
            <a:solidFill>
              <a:srgbClr val="007F5F">
                <a:alpha val="100000"/>
              </a:srgbClr>
            </a:solidFill>
          </p:spPr>
          <p:txBody>
            <a:bodyPr/>
            <a:lstStyle/>
            <a:p/>
          </p:txBody>
        </p:sp>
        <p:sp>
          <p:nvSpPr>
            <p:cNvPr id="58" name="rc58"/>
            <p:cNvSpPr/>
            <p:nvPr/>
          </p:nvSpPr>
          <p:spPr>
            <a:xfrm>
              <a:off x="3801648" y="3603568"/>
              <a:ext cx="219241" cy="651726"/>
            </a:xfrm>
            <a:prstGeom prst="rect">
              <a:avLst/>
            </a:prstGeom>
            <a:solidFill>
              <a:srgbClr val="007F5F">
                <a:alpha val="100000"/>
              </a:srgbClr>
            </a:solidFill>
          </p:spPr>
          <p:txBody>
            <a:bodyPr/>
            <a:lstStyle/>
            <a:p/>
          </p:txBody>
        </p:sp>
        <p:sp>
          <p:nvSpPr>
            <p:cNvPr id="59" name="rc59"/>
            <p:cNvSpPr/>
            <p:nvPr/>
          </p:nvSpPr>
          <p:spPr>
            <a:xfrm>
              <a:off x="4093970" y="3296873"/>
              <a:ext cx="219241" cy="613389"/>
            </a:xfrm>
            <a:prstGeom prst="rect">
              <a:avLst/>
            </a:prstGeom>
            <a:solidFill>
              <a:srgbClr val="007F5F">
                <a:alpha val="100000"/>
              </a:srgbClr>
            </a:solidFill>
          </p:spPr>
          <p:txBody>
            <a:bodyPr/>
            <a:lstStyle/>
            <a:p/>
          </p:txBody>
        </p:sp>
        <p:sp>
          <p:nvSpPr>
            <p:cNvPr id="60" name="rc60"/>
            <p:cNvSpPr/>
            <p:nvPr/>
          </p:nvSpPr>
          <p:spPr>
            <a:xfrm>
              <a:off x="4386293" y="3143526"/>
              <a:ext cx="219241" cy="575053"/>
            </a:xfrm>
            <a:prstGeom prst="rect">
              <a:avLst/>
            </a:prstGeom>
            <a:solidFill>
              <a:srgbClr val="007F5F">
                <a:alpha val="100000"/>
              </a:srgbClr>
            </a:solidFill>
          </p:spPr>
          <p:txBody>
            <a:bodyPr/>
            <a:lstStyle/>
            <a:p/>
          </p:txBody>
        </p:sp>
        <p:sp>
          <p:nvSpPr>
            <p:cNvPr id="61" name="rc61"/>
            <p:cNvSpPr/>
            <p:nvPr/>
          </p:nvSpPr>
          <p:spPr>
            <a:xfrm>
              <a:off x="4678615" y="2951841"/>
              <a:ext cx="219241" cy="690063"/>
            </a:xfrm>
            <a:prstGeom prst="rect">
              <a:avLst/>
            </a:prstGeom>
            <a:solidFill>
              <a:srgbClr val="007F5F">
                <a:alpha val="100000"/>
              </a:srgbClr>
            </a:solidFill>
          </p:spPr>
          <p:txBody>
            <a:bodyPr/>
            <a:lstStyle/>
            <a:p/>
          </p:txBody>
        </p:sp>
        <p:sp>
          <p:nvSpPr>
            <p:cNvPr id="62" name="rc62"/>
            <p:cNvSpPr/>
            <p:nvPr/>
          </p:nvSpPr>
          <p:spPr>
            <a:xfrm>
              <a:off x="4970937" y="2721820"/>
              <a:ext cx="219241" cy="766737"/>
            </a:xfrm>
            <a:prstGeom prst="rect">
              <a:avLst/>
            </a:prstGeom>
            <a:solidFill>
              <a:srgbClr val="007F5F">
                <a:alpha val="100000"/>
              </a:srgbClr>
            </a:solidFill>
          </p:spPr>
          <p:txBody>
            <a:bodyPr/>
            <a:lstStyle/>
            <a:p/>
          </p:txBody>
        </p:sp>
        <p:sp>
          <p:nvSpPr>
            <p:cNvPr id="63" name="rc63"/>
            <p:cNvSpPr/>
            <p:nvPr/>
          </p:nvSpPr>
          <p:spPr>
            <a:xfrm>
              <a:off x="5263259" y="2836831"/>
              <a:ext cx="219241" cy="651726"/>
            </a:xfrm>
            <a:prstGeom prst="rect">
              <a:avLst/>
            </a:prstGeom>
            <a:solidFill>
              <a:srgbClr val="007F5F">
                <a:alpha val="100000"/>
              </a:srgbClr>
            </a:solidFill>
          </p:spPr>
          <p:txBody>
            <a:bodyPr/>
            <a:lstStyle/>
            <a:p/>
          </p:txBody>
        </p:sp>
        <p:sp>
          <p:nvSpPr>
            <p:cNvPr id="64" name="rc64"/>
            <p:cNvSpPr/>
            <p:nvPr/>
          </p:nvSpPr>
          <p:spPr>
            <a:xfrm>
              <a:off x="5555582" y="2875168"/>
              <a:ext cx="219241" cy="651726"/>
            </a:xfrm>
            <a:prstGeom prst="rect">
              <a:avLst/>
            </a:prstGeom>
            <a:solidFill>
              <a:srgbClr val="007F5F">
                <a:alpha val="100000"/>
              </a:srgbClr>
            </a:solidFill>
          </p:spPr>
          <p:txBody>
            <a:bodyPr/>
            <a:lstStyle/>
            <a:p/>
          </p:txBody>
        </p:sp>
        <p:sp>
          <p:nvSpPr>
            <p:cNvPr id="65" name="rc65"/>
            <p:cNvSpPr/>
            <p:nvPr/>
          </p:nvSpPr>
          <p:spPr>
            <a:xfrm>
              <a:off x="5847904" y="3181863"/>
              <a:ext cx="219241" cy="728400"/>
            </a:xfrm>
            <a:prstGeom prst="rect">
              <a:avLst/>
            </a:prstGeom>
            <a:solidFill>
              <a:srgbClr val="007F5F">
                <a:alpha val="100000"/>
              </a:srgbClr>
            </a:solidFill>
          </p:spPr>
          <p:txBody>
            <a:bodyPr/>
            <a:lstStyle/>
            <a:p/>
          </p:txBody>
        </p:sp>
        <p:sp>
          <p:nvSpPr>
            <p:cNvPr id="66" name="rc66"/>
            <p:cNvSpPr/>
            <p:nvPr/>
          </p:nvSpPr>
          <p:spPr>
            <a:xfrm>
              <a:off x="6140226" y="3220199"/>
              <a:ext cx="219241" cy="766737"/>
            </a:xfrm>
            <a:prstGeom prst="rect">
              <a:avLst/>
            </a:prstGeom>
            <a:solidFill>
              <a:srgbClr val="007F5F">
                <a:alpha val="100000"/>
              </a:srgbClr>
            </a:solidFill>
          </p:spPr>
          <p:txBody>
            <a:bodyPr/>
            <a:lstStyle/>
            <a:p/>
          </p:txBody>
        </p:sp>
        <p:sp>
          <p:nvSpPr>
            <p:cNvPr id="67" name="rc67"/>
            <p:cNvSpPr/>
            <p:nvPr/>
          </p:nvSpPr>
          <p:spPr>
            <a:xfrm>
              <a:off x="6432548" y="3373547"/>
              <a:ext cx="219241" cy="728400"/>
            </a:xfrm>
            <a:prstGeom prst="rect">
              <a:avLst/>
            </a:prstGeom>
            <a:solidFill>
              <a:srgbClr val="007F5F">
                <a:alpha val="100000"/>
              </a:srgbClr>
            </a:solidFill>
          </p:spPr>
          <p:txBody>
            <a:bodyPr/>
            <a:lstStyle/>
            <a:p/>
          </p:txBody>
        </p:sp>
        <p:sp>
          <p:nvSpPr>
            <p:cNvPr id="68" name="rc68"/>
            <p:cNvSpPr/>
            <p:nvPr/>
          </p:nvSpPr>
          <p:spPr>
            <a:xfrm>
              <a:off x="6724870" y="3450221"/>
              <a:ext cx="219241" cy="690063"/>
            </a:xfrm>
            <a:prstGeom prst="rect">
              <a:avLst/>
            </a:prstGeom>
            <a:solidFill>
              <a:srgbClr val="007F5F">
                <a:alpha val="100000"/>
              </a:srgbClr>
            </a:solidFill>
          </p:spPr>
          <p:txBody>
            <a:bodyPr/>
            <a:lstStyle/>
            <a:p/>
          </p:txBody>
        </p:sp>
        <p:sp>
          <p:nvSpPr>
            <p:cNvPr id="69" name="rc69"/>
            <p:cNvSpPr/>
            <p:nvPr/>
          </p:nvSpPr>
          <p:spPr>
            <a:xfrm>
              <a:off x="7017193" y="3258536"/>
              <a:ext cx="219241" cy="766737"/>
            </a:xfrm>
            <a:prstGeom prst="rect">
              <a:avLst/>
            </a:prstGeom>
            <a:solidFill>
              <a:srgbClr val="007F5F">
                <a:alpha val="100000"/>
              </a:srgbClr>
            </a:solidFill>
          </p:spPr>
          <p:txBody>
            <a:bodyPr/>
            <a:lstStyle/>
            <a:p/>
          </p:txBody>
        </p:sp>
        <p:sp>
          <p:nvSpPr>
            <p:cNvPr id="70" name="rc70"/>
            <p:cNvSpPr/>
            <p:nvPr/>
          </p:nvSpPr>
          <p:spPr>
            <a:xfrm>
              <a:off x="7309515" y="2875168"/>
              <a:ext cx="219241" cy="843411"/>
            </a:xfrm>
            <a:prstGeom prst="rect">
              <a:avLst/>
            </a:prstGeom>
            <a:solidFill>
              <a:srgbClr val="007F5F">
                <a:alpha val="100000"/>
              </a:srgbClr>
            </a:solidFill>
          </p:spPr>
          <p:txBody>
            <a:bodyPr/>
            <a:lstStyle/>
            <a:p/>
          </p:txBody>
        </p:sp>
        <p:sp>
          <p:nvSpPr>
            <p:cNvPr id="71" name="rc71"/>
            <p:cNvSpPr/>
            <p:nvPr/>
          </p:nvSpPr>
          <p:spPr>
            <a:xfrm>
              <a:off x="7601837" y="3028515"/>
              <a:ext cx="219241" cy="843411"/>
            </a:xfrm>
            <a:prstGeom prst="rect">
              <a:avLst/>
            </a:prstGeom>
            <a:solidFill>
              <a:srgbClr val="007F5F">
                <a:alpha val="100000"/>
              </a:srgbClr>
            </a:solidFill>
          </p:spPr>
          <p:txBody>
            <a:bodyPr/>
            <a:lstStyle/>
            <a:p/>
          </p:txBody>
        </p:sp>
        <p:sp>
          <p:nvSpPr>
            <p:cNvPr id="72" name="rc72"/>
            <p:cNvSpPr/>
            <p:nvPr/>
          </p:nvSpPr>
          <p:spPr>
            <a:xfrm>
              <a:off x="7894159" y="3296873"/>
              <a:ext cx="219241" cy="805074"/>
            </a:xfrm>
            <a:prstGeom prst="rect">
              <a:avLst/>
            </a:prstGeom>
            <a:solidFill>
              <a:srgbClr val="007F5F">
                <a:alpha val="100000"/>
              </a:srgbClr>
            </a:solidFill>
          </p:spPr>
          <p:txBody>
            <a:bodyPr/>
            <a:lstStyle/>
            <a:p/>
          </p:txBody>
        </p:sp>
        <p:sp>
          <p:nvSpPr>
            <p:cNvPr id="73" name="rc73"/>
            <p:cNvSpPr/>
            <p:nvPr/>
          </p:nvSpPr>
          <p:spPr>
            <a:xfrm>
              <a:off x="8186482" y="3258536"/>
              <a:ext cx="219241" cy="843411"/>
            </a:xfrm>
            <a:prstGeom prst="rect">
              <a:avLst/>
            </a:prstGeom>
            <a:solidFill>
              <a:srgbClr val="007F5F">
                <a:alpha val="100000"/>
              </a:srgbClr>
            </a:solidFill>
          </p:spPr>
          <p:txBody>
            <a:bodyPr/>
            <a:lstStyle/>
            <a:p/>
          </p:txBody>
        </p:sp>
        <p:sp>
          <p:nvSpPr>
            <p:cNvPr id="74" name="rc74"/>
            <p:cNvSpPr/>
            <p:nvPr/>
          </p:nvSpPr>
          <p:spPr>
            <a:xfrm>
              <a:off x="8478804" y="3296873"/>
              <a:ext cx="219241" cy="805074"/>
            </a:xfrm>
            <a:prstGeom prst="rect">
              <a:avLst/>
            </a:prstGeom>
            <a:solidFill>
              <a:srgbClr val="007F5F">
                <a:alpha val="100000"/>
              </a:srgbClr>
            </a:solidFill>
          </p:spPr>
          <p:txBody>
            <a:bodyPr/>
            <a:lstStyle/>
            <a:p/>
          </p:txBody>
        </p:sp>
        <p:sp>
          <p:nvSpPr>
            <p:cNvPr id="75" name="rc75"/>
            <p:cNvSpPr/>
            <p:nvPr/>
          </p:nvSpPr>
          <p:spPr>
            <a:xfrm>
              <a:off x="1170748" y="3603568"/>
              <a:ext cx="219241" cy="1571811"/>
            </a:xfrm>
            <a:prstGeom prst="rect">
              <a:avLst/>
            </a:prstGeom>
            <a:solidFill>
              <a:srgbClr val="C44E52">
                <a:alpha val="100000"/>
              </a:srgbClr>
            </a:solidFill>
          </p:spPr>
          <p:txBody>
            <a:bodyPr/>
            <a:lstStyle/>
            <a:p/>
          </p:txBody>
        </p:sp>
        <p:sp>
          <p:nvSpPr>
            <p:cNvPr id="76" name="rc76"/>
            <p:cNvSpPr/>
            <p:nvPr/>
          </p:nvSpPr>
          <p:spPr>
            <a:xfrm>
              <a:off x="1463070" y="3526894"/>
              <a:ext cx="219241" cy="1648485"/>
            </a:xfrm>
            <a:prstGeom prst="rect">
              <a:avLst/>
            </a:prstGeom>
            <a:solidFill>
              <a:srgbClr val="C44E52">
                <a:alpha val="100000"/>
              </a:srgbClr>
            </a:solidFill>
          </p:spPr>
          <p:txBody>
            <a:bodyPr/>
            <a:lstStyle/>
            <a:p/>
          </p:txBody>
        </p:sp>
        <p:sp>
          <p:nvSpPr>
            <p:cNvPr id="77" name="rc77"/>
            <p:cNvSpPr/>
            <p:nvPr/>
          </p:nvSpPr>
          <p:spPr>
            <a:xfrm>
              <a:off x="1755392" y="3565231"/>
              <a:ext cx="219241" cy="1610148"/>
            </a:xfrm>
            <a:prstGeom prst="rect">
              <a:avLst/>
            </a:prstGeom>
            <a:solidFill>
              <a:srgbClr val="C44E52">
                <a:alpha val="100000"/>
              </a:srgbClr>
            </a:solidFill>
          </p:spPr>
          <p:txBody>
            <a:bodyPr/>
            <a:lstStyle/>
            <a:p/>
          </p:txBody>
        </p:sp>
        <p:sp>
          <p:nvSpPr>
            <p:cNvPr id="78" name="rc78"/>
            <p:cNvSpPr/>
            <p:nvPr/>
          </p:nvSpPr>
          <p:spPr>
            <a:xfrm>
              <a:off x="2047715" y="3565231"/>
              <a:ext cx="219241" cy="1610148"/>
            </a:xfrm>
            <a:prstGeom prst="rect">
              <a:avLst/>
            </a:prstGeom>
            <a:solidFill>
              <a:srgbClr val="C44E52">
                <a:alpha val="100000"/>
              </a:srgbClr>
            </a:solidFill>
          </p:spPr>
          <p:txBody>
            <a:bodyPr/>
            <a:lstStyle/>
            <a:p/>
          </p:txBody>
        </p:sp>
        <p:sp>
          <p:nvSpPr>
            <p:cNvPr id="79" name="rc79"/>
            <p:cNvSpPr/>
            <p:nvPr/>
          </p:nvSpPr>
          <p:spPr>
            <a:xfrm>
              <a:off x="2340037" y="3603568"/>
              <a:ext cx="219241" cy="1571811"/>
            </a:xfrm>
            <a:prstGeom prst="rect">
              <a:avLst/>
            </a:prstGeom>
            <a:solidFill>
              <a:srgbClr val="C44E52">
                <a:alpha val="100000"/>
              </a:srgbClr>
            </a:solidFill>
          </p:spPr>
          <p:txBody>
            <a:bodyPr/>
            <a:lstStyle/>
            <a:p/>
          </p:txBody>
        </p:sp>
        <p:sp>
          <p:nvSpPr>
            <p:cNvPr id="80" name="rc80"/>
            <p:cNvSpPr/>
            <p:nvPr/>
          </p:nvSpPr>
          <p:spPr>
            <a:xfrm>
              <a:off x="2632359" y="3680242"/>
              <a:ext cx="219241" cy="1495137"/>
            </a:xfrm>
            <a:prstGeom prst="rect">
              <a:avLst/>
            </a:prstGeom>
            <a:solidFill>
              <a:srgbClr val="C44E52">
                <a:alpha val="100000"/>
              </a:srgbClr>
            </a:solidFill>
          </p:spPr>
          <p:txBody>
            <a:bodyPr/>
            <a:lstStyle/>
            <a:p/>
          </p:txBody>
        </p:sp>
        <p:sp>
          <p:nvSpPr>
            <p:cNvPr id="81" name="rc81"/>
            <p:cNvSpPr/>
            <p:nvPr/>
          </p:nvSpPr>
          <p:spPr>
            <a:xfrm>
              <a:off x="2924681" y="3718579"/>
              <a:ext cx="219241" cy="1456801"/>
            </a:xfrm>
            <a:prstGeom prst="rect">
              <a:avLst/>
            </a:prstGeom>
            <a:solidFill>
              <a:srgbClr val="C44E52">
                <a:alpha val="100000"/>
              </a:srgbClr>
            </a:solidFill>
          </p:spPr>
          <p:txBody>
            <a:bodyPr/>
            <a:lstStyle/>
            <a:p/>
          </p:txBody>
        </p:sp>
        <p:sp>
          <p:nvSpPr>
            <p:cNvPr id="82" name="rc82"/>
            <p:cNvSpPr/>
            <p:nvPr/>
          </p:nvSpPr>
          <p:spPr>
            <a:xfrm>
              <a:off x="3217004" y="3795252"/>
              <a:ext cx="219241" cy="1380127"/>
            </a:xfrm>
            <a:prstGeom prst="rect">
              <a:avLst/>
            </a:prstGeom>
            <a:solidFill>
              <a:srgbClr val="C44E52">
                <a:alpha val="100000"/>
              </a:srgbClr>
            </a:solidFill>
          </p:spPr>
          <p:txBody>
            <a:bodyPr/>
            <a:lstStyle/>
            <a:p/>
          </p:txBody>
        </p:sp>
        <p:sp>
          <p:nvSpPr>
            <p:cNvPr id="83" name="rc83"/>
            <p:cNvSpPr/>
            <p:nvPr/>
          </p:nvSpPr>
          <p:spPr>
            <a:xfrm>
              <a:off x="3509326" y="3986937"/>
              <a:ext cx="219241" cy="1188442"/>
            </a:xfrm>
            <a:prstGeom prst="rect">
              <a:avLst/>
            </a:prstGeom>
            <a:solidFill>
              <a:srgbClr val="C44E52">
                <a:alpha val="100000"/>
              </a:srgbClr>
            </a:solidFill>
          </p:spPr>
          <p:txBody>
            <a:bodyPr/>
            <a:lstStyle/>
            <a:p/>
          </p:txBody>
        </p:sp>
        <p:sp>
          <p:nvSpPr>
            <p:cNvPr id="84" name="rc84"/>
            <p:cNvSpPr/>
            <p:nvPr/>
          </p:nvSpPr>
          <p:spPr>
            <a:xfrm>
              <a:off x="3801648" y="4255295"/>
              <a:ext cx="219241" cy="920084"/>
            </a:xfrm>
            <a:prstGeom prst="rect">
              <a:avLst/>
            </a:prstGeom>
            <a:solidFill>
              <a:srgbClr val="C44E52">
                <a:alpha val="100000"/>
              </a:srgbClr>
            </a:solidFill>
          </p:spPr>
          <p:txBody>
            <a:bodyPr/>
            <a:lstStyle/>
            <a:p/>
          </p:txBody>
        </p:sp>
        <p:sp>
          <p:nvSpPr>
            <p:cNvPr id="85" name="rc85"/>
            <p:cNvSpPr/>
            <p:nvPr/>
          </p:nvSpPr>
          <p:spPr>
            <a:xfrm>
              <a:off x="4093970" y="3910263"/>
              <a:ext cx="219241" cy="1265116"/>
            </a:xfrm>
            <a:prstGeom prst="rect">
              <a:avLst/>
            </a:prstGeom>
            <a:solidFill>
              <a:srgbClr val="C44E52">
                <a:alpha val="100000"/>
              </a:srgbClr>
            </a:solidFill>
          </p:spPr>
          <p:txBody>
            <a:bodyPr/>
            <a:lstStyle/>
            <a:p/>
          </p:txBody>
        </p:sp>
        <p:sp>
          <p:nvSpPr>
            <p:cNvPr id="86" name="rc86"/>
            <p:cNvSpPr/>
            <p:nvPr/>
          </p:nvSpPr>
          <p:spPr>
            <a:xfrm>
              <a:off x="4386293" y="3718579"/>
              <a:ext cx="219241" cy="1456801"/>
            </a:xfrm>
            <a:prstGeom prst="rect">
              <a:avLst/>
            </a:prstGeom>
            <a:solidFill>
              <a:srgbClr val="C44E52">
                <a:alpha val="100000"/>
              </a:srgbClr>
            </a:solidFill>
          </p:spPr>
          <p:txBody>
            <a:bodyPr/>
            <a:lstStyle/>
            <a:p/>
          </p:txBody>
        </p:sp>
        <p:sp>
          <p:nvSpPr>
            <p:cNvPr id="87" name="rc87"/>
            <p:cNvSpPr/>
            <p:nvPr/>
          </p:nvSpPr>
          <p:spPr>
            <a:xfrm>
              <a:off x="4678615" y="3641905"/>
              <a:ext cx="219241" cy="1533474"/>
            </a:xfrm>
            <a:prstGeom prst="rect">
              <a:avLst/>
            </a:prstGeom>
            <a:solidFill>
              <a:srgbClr val="C44E52">
                <a:alpha val="100000"/>
              </a:srgbClr>
            </a:solidFill>
          </p:spPr>
          <p:txBody>
            <a:bodyPr/>
            <a:lstStyle/>
            <a:p/>
          </p:txBody>
        </p:sp>
        <p:sp>
          <p:nvSpPr>
            <p:cNvPr id="88" name="rc88"/>
            <p:cNvSpPr/>
            <p:nvPr/>
          </p:nvSpPr>
          <p:spPr>
            <a:xfrm>
              <a:off x="4970937" y="3488557"/>
              <a:ext cx="219241" cy="1686822"/>
            </a:xfrm>
            <a:prstGeom prst="rect">
              <a:avLst/>
            </a:prstGeom>
            <a:solidFill>
              <a:srgbClr val="C44E52">
                <a:alpha val="100000"/>
              </a:srgbClr>
            </a:solidFill>
          </p:spPr>
          <p:txBody>
            <a:bodyPr/>
            <a:lstStyle/>
            <a:p/>
          </p:txBody>
        </p:sp>
        <p:sp>
          <p:nvSpPr>
            <p:cNvPr id="89" name="rc89"/>
            <p:cNvSpPr/>
            <p:nvPr/>
          </p:nvSpPr>
          <p:spPr>
            <a:xfrm>
              <a:off x="5263259" y="3488557"/>
              <a:ext cx="219241" cy="1686822"/>
            </a:xfrm>
            <a:prstGeom prst="rect">
              <a:avLst/>
            </a:prstGeom>
            <a:solidFill>
              <a:srgbClr val="C44E52">
                <a:alpha val="100000"/>
              </a:srgbClr>
            </a:solidFill>
          </p:spPr>
          <p:txBody>
            <a:bodyPr/>
            <a:lstStyle/>
            <a:p/>
          </p:txBody>
        </p:sp>
        <p:sp>
          <p:nvSpPr>
            <p:cNvPr id="90" name="rc90"/>
            <p:cNvSpPr/>
            <p:nvPr/>
          </p:nvSpPr>
          <p:spPr>
            <a:xfrm>
              <a:off x="5555582" y="3526894"/>
              <a:ext cx="219241" cy="1648485"/>
            </a:xfrm>
            <a:prstGeom prst="rect">
              <a:avLst/>
            </a:prstGeom>
            <a:solidFill>
              <a:srgbClr val="C44E52">
                <a:alpha val="100000"/>
              </a:srgbClr>
            </a:solidFill>
          </p:spPr>
          <p:txBody>
            <a:bodyPr/>
            <a:lstStyle/>
            <a:p/>
          </p:txBody>
        </p:sp>
        <p:sp>
          <p:nvSpPr>
            <p:cNvPr id="91" name="rc91"/>
            <p:cNvSpPr/>
            <p:nvPr/>
          </p:nvSpPr>
          <p:spPr>
            <a:xfrm>
              <a:off x="5847904" y="3910263"/>
              <a:ext cx="219241" cy="1265116"/>
            </a:xfrm>
            <a:prstGeom prst="rect">
              <a:avLst/>
            </a:prstGeom>
            <a:solidFill>
              <a:srgbClr val="C44E52">
                <a:alpha val="100000"/>
              </a:srgbClr>
            </a:solidFill>
          </p:spPr>
          <p:txBody>
            <a:bodyPr/>
            <a:lstStyle/>
            <a:p/>
          </p:txBody>
        </p:sp>
        <p:sp>
          <p:nvSpPr>
            <p:cNvPr id="92" name="rc92"/>
            <p:cNvSpPr/>
            <p:nvPr/>
          </p:nvSpPr>
          <p:spPr>
            <a:xfrm>
              <a:off x="6140226" y="3986937"/>
              <a:ext cx="219241" cy="1188442"/>
            </a:xfrm>
            <a:prstGeom prst="rect">
              <a:avLst/>
            </a:prstGeom>
            <a:solidFill>
              <a:srgbClr val="C44E52">
                <a:alpha val="100000"/>
              </a:srgbClr>
            </a:solidFill>
          </p:spPr>
          <p:txBody>
            <a:bodyPr/>
            <a:lstStyle/>
            <a:p/>
          </p:txBody>
        </p:sp>
        <p:sp>
          <p:nvSpPr>
            <p:cNvPr id="93" name="rc93"/>
            <p:cNvSpPr/>
            <p:nvPr/>
          </p:nvSpPr>
          <p:spPr>
            <a:xfrm>
              <a:off x="6432548" y="4101947"/>
              <a:ext cx="219241" cy="1073432"/>
            </a:xfrm>
            <a:prstGeom prst="rect">
              <a:avLst/>
            </a:prstGeom>
            <a:solidFill>
              <a:srgbClr val="C44E52">
                <a:alpha val="100000"/>
              </a:srgbClr>
            </a:solidFill>
          </p:spPr>
          <p:txBody>
            <a:bodyPr/>
            <a:lstStyle/>
            <a:p/>
          </p:txBody>
        </p:sp>
        <p:sp>
          <p:nvSpPr>
            <p:cNvPr id="94" name="rc94"/>
            <p:cNvSpPr/>
            <p:nvPr/>
          </p:nvSpPr>
          <p:spPr>
            <a:xfrm>
              <a:off x="6724870" y="4140284"/>
              <a:ext cx="219241" cy="1035095"/>
            </a:xfrm>
            <a:prstGeom prst="rect">
              <a:avLst/>
            </a:prstGeom>
            <a:solidFill>
              <a:srgbClr val="C44E52">
                <a:alpha val="100000"/>
              </a:srgbClr>
            </a:solidFill>
          </p:spPr>
          <p:txBody>
            <a:bodyPr/>
            <a:lstStyle/>
            <a:p/>
          </p:txBody>
        </p:sp>
        <p:sp>
          <p:nvSpPr>
            <p:cNvPr id="95" name="rc95"/>
            <p:cNvSpPr/>
            <p:nvPr/>
          </p:nvSpPr>
          <p:spPr>
            <a:xfrm>
              <a:off x="7017193" y="4025274"/>
              <a:ext cx="219241" cy="1150106"/>
            </a:xfrm>
            <a:prstGeom prst="rect">
              <a:avLst/>
            </a:prstGeom>
            <a:solidFill>
              <a:srgbClr val="C44E52">
                <a:alpha val="100000"/>
              </a:srgbClr>
            </a:solidFill>
          </p:spPr>
          <p:txBody>
            <a:bodyPr/>
            <a:lstStyle/>
            <a:p/>
          </p:txBody>
        </p:sp>
        <p:sp>
          <p:nvSpPr>
            <p:cNvPr id="96" name="rc96"/>
            <p:cNvSpPr/>
            <p:nvPr/>
          </p:nvSpPr>
          <p:spPr>
            <a:xfrm>
              <a:off x="7309515" y="3718579"/>
              <a:ext cx="219241" cy="1456801"/>
            </a:xfrm>
            <a:prstGeom prst="rect">
              <a:avLst/>
            </a:prstGeom>
            <a:solidFill>
              <a:srgbClr val="C44E52">
                <a:alpha val="100000"/>
              </a:srgbClr>
            </a:solidFill>
          </p:spPr>
          <p:txBody>
            <a:bodyPr/>
            <a:lstStyle/>
            <a:p/>
          </p:txBody>
        </p:sp>
        <p:sp>
          <p:nvSpPr>
            <p:cNvPr id="97" name="rc97"/>
            <p:cNvSpPr/>
            <p:nvPr/>
          </p:nvSpPr>
          <p:spPr>
            <a:xfrm>
              <a:off x="7601837" y="3871926"/>
              <a:ext cx="219241" cy="1303453"/>
            </a:xfrm>
            <a:prstGeom prst="rect">
              <a:avLst/>
            </a:prstGeom>
            <a:solidFill>
              <a:srgbClr val="C44E52">
                <a:alpha val="100000"/>
              </a:srgbClr>
            </a:solidFill>
          </p:spPr>
          <p:txBody>
            <a:bodyPr/>
            <a:lstStyle/>
            <a:p/>
          </p:txBody>
        </p:sp>
        <p:sp>
          <p:nvSpPr>
            <p:cNvPr id="98" name="rc98"/>
            <p:cNvSpPr/>
            <p:nvPr/>
          </p:nvSpPr>
          <p:spPr>
            <a:xfrm>
              <a:off x="7894159" y="4101947"/>
              <a:ext cx="219241" cy="1073432"/>
            </a:xfrm>
            <a:prstGeom prst="rect">
              <a:avLst/>
            </a:prstGeom>
            <a:solidFill>
              <a:srgbClr val="C44E52">
                <a:alpha val="100000"/>
              </a:srgbClr>
            </a:solidFill>
          </p:spPr>
          <p:txBody>
            <a:bodyPr/>
            <a:lstStyle/>
            <a:p/>
          </p:txBody>
        </p:sp>
        <p:sp>
          <p:nvSpPr>
            <p:cNvPr id="99" name="rc99"/>
            <p:cNvSpPr/>
            <p:nvPr/>
          </p:nvSpPr>
          <p:spPr>
            <a:xfrm>
              <a:off x="8186482" y="4101947"/>
              <a:ext cx="219241" cy="1073432"/>
            </a:xfrm>
            <a:prstGeom prst="rect">
              <a:avLst/>
            </a:prstGeom>
            <a:solidFill>
              <a:srgbClr val="C44E52">
                <a:alpha val="100000"/>
              </a:srgbClr>
            </a:solidFill>
          </p:spPr>
          <p:txBody>
            <a:bodyPr/>
            <a:lstStyle/>
            <a:p/>
          </p:txBody>
        </p:sp>
        <p:sp>
          <p:nvSpPr>
            <p:cNvPr id="100" name="rc100"/>
            <p:cNvSpPr/>
            <p:nvPr/>
          </p:nvSpPr>
          <p:spPr>
            <a:xfrm>
              <a:off x="8478804" y="4101947"/>
              <a:ext cx="219241" cy="1073432"/>
            </a:xfrm>
            <a:prstGeom prst="rect">
              <a:avLst/>
            </a:prstGeom>
            <a:solidFill>
              <a:srgbClr val="C44E52">
                <a:alpha val="100000"/>
              </a:srgbClr>
            </a:solidFill>
          </p:spPr>
          <p:txBody>
            <a:bodyPr/>
            <a:lstStyle/>
            <a:p/>
          </p:txBody>
        </p:sp>
        <p:sp>
          <p:nvSpPr>
            <p:cNvPr id="101" name="tx101"/>
            <p:cNvSpPr/>
            <p:nvPr/>
          </p:nvSpPr>
          <p:spPr>
            <a:xfrm>
              <a:off x="1217641" y="217194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2" name="tx102"/>
            <p:cNvSpPr/>
            <p:nvPr/>
          </p:nvSpPr>
          <p:spPr>
            <a:xfrm>
              <a:off x="1547591" y="211444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03" name="tx103"/>
            <p:cNvSpPr/>
            <p:nvPr/>
          </p:nvSpPr>
          <p:spPr>
            <a:xfrm>
              <a:off x="1839913" y="222945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04" name="tx104"/>
            <p:cNvSpPr/>
            <p:nvPr/>
          </p:nvSpPr>
          <p:spPr>
            <a:xfrm>
              <a:off x="2094608" y="22869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05" name="tx105"/>
            <p:cNvSpPr/>
            <p:nvPr/>
          </p:nvSpPr>
          <p:spPr>
            <a:xfrm>
              <a:off x="2386930" y="24211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06" name="tx106"/>
            <p:cNvSpPr/>
            <p:nvPr/>
          </p:nvSpPr>
          <p:spPr>
            <a:xfrm>
              <a:off x="2679252" y="25361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07" name="tx107"/>
            <p:cNvSpPr/>
            <p:nvPr/>
          </p:nvSpPr>
          <p:spPr>
            <a:xfrm>
              <a:off x="2971574" y="26703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08" name="tx108"/>
            <p:cNvSpPr/>
            <p:nvPr/>
          </p:nvSpPr>
          <p:spPr>
            <a:xfrm>
              <a:off x="3263897" y="28045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09" name="tx109"/>
            <p:cNvSpPr/>
            <p:nvPr/>
          </p:nvSpPr>
          <p:spPr>
            <a:xfrm>
              <a:off x="3556219" y="29578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10" name="tx110"/>
            <p:cNvSpPr/>
            <p:nvPr/>
          </p:nvSpPr>
          <p:spPr>
            <a:xfrm>
              <a:off x="3848541" y="33028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11" name="tx111"/>
            <p:cNvSpPr/>
            <p:nvPr/>
          </p:nvSpPr>
          <p:spPr>
            <a:xfrm>
              <a:off x="4140863" y="29386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12" name="tx112"/>
            <p:cNvSpPr/>
            <p:nvPr/>
          </p:nvSpPr>
          <p:spPr>
            <a:xfrm>
              <a:off x="4433186" y="28428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1.4</a:t>
              </a:r>
            </a:p>
          </p:txBody>
        </p:sp>
        <p:sp>
          <p:nvSpPr>
            <p:cNvPr id="113" name="tx113"/>
            <p:cNvSpPr/>
            <p:nvPr/>
          </p:nvSpPr>
          <p:spPr>
            <a:xfrm>
              <a:off x="4725508" y="26319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14" name="tx114"/>
            <p:cNvSpPr/>
            <p:nvPr/>
          </p:nvSpPr>
          <p:spPr>
            <a:xfrm>
              <a:off x="5017830" y="23828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15" name="tx115"/>
            <p:cNvSpPr/>
            <p:nvPr/>
          </p:nvSpPr>
          <p:spPr>
            <a:xfrm>
              <a:off x="5310152" y="251698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16" name="tx116"/>
            <p:cNvSpPr/>
            <p:nvPr/>
          </p:nvSpPr>
          <p:spPr>
            <a:xfrm>
              <a:off x="5602475" y="25361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17" name="tx117"/>
            <p:cNvSpPr/>
            <p:nvPr/>
          </p:nvSpPr>
          <p:spPr>
            <a:xfrm>
              <a:off x="5894797" y="28428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18" name="tx118"/>
            <p:cNvSpPr/>
            <p:nvPr/>
          </p:nvSpPr>
          <p:spPr>
            <a:xfrm>
              <a:off x="6187119" y="28620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19" name="tx119"/>
            <p:cNvSpPr/>
            <p:nvPr/>
          </p:nvSpPr>
          <p:spPr>
            <a:xfrm>
              <a:off x="6479441" y="30345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20" name="tx120"/>
            <p:cNvSpPr/>
            <p:nvPr/>
          </p:nvSpPr>
          <p:spPr>
            <a:xfrm>
              <a:off x="6771763" y="31112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21" name="tx121"/>
            <p:cNvSpPr/>
            <p:nvPr/>
          </p:nvSpPr>
          <p:spPr>
            <a:xfrm>
              <a:off x="7064086" y="29003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22" name="tx122"/>
            <p:cNvSpPr/>
            <p:nvPr/>
          </p:nvSpPr>
          <p:spPr>
            <a:xfrm>
              <a:off x="7356408" y="24978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23" name="tx123"/>
            <p:cNvSpPr/>
            <p:nvPr/>
          </p:nvSpPr>
          <p:spPr>
            <a:xfrm>
              <a:off x="7648730" y="26511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24" name="tx124"/>
            <p:cNvSpPr/>
            <p:nvPr/>
          </p:nvSpPr>
          <p:spPr>
            <a:xfrm>
              <a:off x="7941052" y="29578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25" name="tx125"/>
            <p:cNvSpPr/>
            <p:nvPr/>
          </p:nvSpPr>
          <p:spPr>
            <a:xfrm>
              <a:off x="8233375" y="29003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26" name="tx126"/>
            <p:cNvSpPr/>
            <p:nvPr/>
          </p:nvSpPr>
          <p:spPr>
            <a:xfrm>
              <a:off x="8525697" y="29386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27" name="tx127"/>
            <p:cNvSpPr/>
            <p:nvPr/>
          </p:nvSpPr>
          <p:spPr>
            <a:xfrm>
              <a:off x="1217641" y="3072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128" name="tx128"/>
            <p:cNvSpPr/>
            <p:nvPr/>
          </p:nvSpPr>
          <p:spPr>
            <a:xfrm>
              <a:off x="1509963" y="29961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2.6</a:t>
              </a:r>
            </a:p>
          </p:txBody>
        </p:sp>
        <p:sp>
          <p:nvSpPr>
            <p:cNvPr id="129" name="tx129"/>
            <p:cNvSpPr/>
            <p:nvPr/>
          </p:nvSpPr>
          <p:spPr>
            <a:xfrm>
              <a:off x="1802285" y="307286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130" name="tx130"/>
            <p:cNvSpPr/>
            <p:nvPr/>
          </p:nvSpPr>
          <p:spPr>
            <a:xfrm>
              <a:off x="2094608" y="309203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31" name="tx131"/>
            <p:cNvSpPr/>
            <p:nvPr/>
          </p:nvSpPr>
          <p:spPr>
            <a:xfrm>
              <a:off x="2386930" y="31495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32" name="tx132"/>
            <p:cNvSpPr/>
            <p:nvPr/>
          </p:nvSpPr>
          <p:spPr>
            <a:xfrm>
              <a:off x="2679252" y="32453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33" name="tx133"/>
            <p:cNvSpPr/>
            <p:nvPr/>
          </p:nvSpPr>
          <p:spPr>
            <a:xfrm>
              <a:off x="2971574" y="332205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34" name="tx134"/>
            <p:cNvSpPr/>
            <p:nvPr/>
          </p:nvSpPr>
          <p:spPr>
            <a:xfrm>
              <a:off x="3263897" y="34178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35" name="tx135"/>
            <p:cNvSpPr/>
            <p:nvPr/>
          </p:nvSpPr>
          <p:spPr>
            <a:xfrm>
              <a:off x="3556219" y="359041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36" name="tx136"/>
            <p:cNvSpPr/>
            <p:nvPr/>
          </p:nvSpPr>
          <p:spPr>
            <a:xfrm>
              <a:off x="3848541" y="38971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37" name="tx137"/>
            <p:cNvSpPr/>
            <p:nvPr/>
          </p:nvSpPr>
          <p:spPr>
            <a:xfrm>
              <a:off x="4140863" y="357124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1.6</a:t>
              </a:r>
            </a:p>
          </p:txBody>
        </p:sp>
        <p:sp>
          <p:nvSpPr>
            <p:cNvPr id="138" name="tx138"/>
            <p:cNvSpPr/>
            <p:nvPr/>
          </p:nvSpPr>
          <p:spPr>
            <a:xfrm>
              <a:off x="4433186" y="33987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1.5</a:t>
              </a:r>
            </a:p>
          </p:txBody>
        </p:sp>
        <p:sp>
          <p:nvSpPr>
            <p:cNvPr id="139" name="tx139"/>
            <p:cNvSpPr/>
            <p:nvPr/>
          </p:nvSpPr>
          <p:spPr>
            <a:xfrm>
              <a:off x="4725508" y="32645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40" name="tx140"/>
            <p:cNvSpPr/>
            <p:nvPr/>
          </p:nvSpPr>
          <p:spPr>
            <a:xfrm>
              <a:off x="5055458" y="3072865"/>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41" name="tx141"/>
            <p:cNvSpPr/>
            <p:nvPr/>
          </p:nvSpPr>
          <p:spPr>
            <a:xfrm>
              <a:off x="5310152" y="313037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42" name="tx142"/>
            <p:cNvSpPr/>
            <p:nvPr/>
          </p:nvSpPr>
          <p:spPr>
            <a:xfrm>
              <a:off x="5602475" y="31687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1.7</a:t>
              </a:r>
            </a:p>
          </p:txBody>
        </p:sp>
        <p:sp>
          <p:nvSpPr>
            <p:cNvPr id="143" name="tx143"/>
            <p:cNvSpPr/>
            <p:nvPr/>
          </p:nvSpPr>
          <p:spPr>
            <a:xfrm>
              <a:off x="5894797" y="35137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44" name="tx144"/>
            <p:cNvSpPr/>
            <p:nvPr/>
          </p:nvSpPr>
          <p:spPr>
            <a:xfrm>
              <a:off x="6224747" y="357124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45" name="tx145"/>
            <p:cNvSpPr/>
            <p:nvPr/>
          </p:nvSpPr>
          <p:spPr>
            <a:xfrm>
              <a:off x="6479441" y="370542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1.9</a:t>
              </a:r>
            </a:p>
          </p:txBody>
        </p:sp>
        <p:sp>
          <p:nvSpPr>
            <p:cNvPr id="146" name="tx146"/>
            <p:cNvSpPr/>
            <p:nvPr/>
          </p:nvSpPr>
          <p:spPr>
            <a:xfrm>
              <a:off x="6771763" y="37629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1.8</a:t>
              </a:r>
            </a:p>
          </p:txBody>
        </p:sp>
        <p:sp>
          <p:nvSpPr>
            <p:cNvPr id="147" name="tx147"/>
            <p:cNvSpPr/>
            <p:nvPr/>
          </p:nvSpPr>
          <p:spPr>
            <a:xfrm>
              <a:off x="7101713" y="3609581"/>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48" name="tx148"/>
            <p:cNvSpPr/>
            <p:nvPr/>
          </p:nvSpPr>
          <p:spPr>
            <a:xfrm>
              <a:off x="7356408" y="32645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49" name="tx149"/>
            <p:cNvSpPr/>
            <p:nvPr/>
          </p:nvSpPr>
          <p:spPr>
            <a:xfrm>
              <a:off x="7648730" y="34178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50" name="tx150"/>
            <p:cNvSpPr/>
            <p:nvPr/>
          </p:nvSpPr>
          <p:spPr>
            <a:xfrm>
              <a:off x="7941052" y="36670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51" name="tx151"/>
            <p:cNvSpPr/>
            <p:nvPr/>
          </p:nvSpPr>
          <p:spPr>
            <a:xfrm>
              <a:off x="8233375" y="364791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52" name="tx152"/>
            <p:cNvSpPr/>
            <p:nvPr/>
          </p:nvSpPr>
          <p:spPr>
            <a:xfrm>
              <a:off x="8525697" y="36670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53" name="tx153"/>
            <p:cNvSpPr/>
            <p:nvPr/>
          </p:nvSpPr>
          <p:spPr>
            <a:xfrm>
              <a:off x="1217641" y="43571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154" name="tx154"/>
            <p:cNvSpPr/>
            <p:nvPr/>
          </p:nvSpPr>
          <p:spPr>
            <a:xfrm>
              <a:off x="1509963" y="43188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55" name="tx155"/>
            <p:cNvSpPr/>
            <p:nvPr/>
          </p:nvSpPr>
          <p:spPr>
            <a:xfrm>
              <a:off x="1802285" y="43379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156" name="tx156"/>
            <p:cNvSpPr/>
            <p:nvPr/>
          </p:nvSpPr>
          <p:spPr>
            <a:xfrm>
              <a:off x="2094608" y="433798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157" name="tx157"/>
            <p:cNvSpPr/>
            <p:nvPr/>
          </p:nvSpPr>
          <p:spPr>
            <a:xfrm>
              <a:off x="2386930" y="435715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4.1</a:t>
              </a:r>
            </a:p>
          </p:txBody>
        </p:sp>
        <p:sp>
          <p:nvSpPr>
            <p:cNvPr id="158" name="tx158"/>
            <p:cNvSpPr/>
            <p:nvPr/>
          </p:nvSpPr>
          <p:spPr>
            <a:xfrm>
              <a:off x="2679252" y="43954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59" name="tx159"/>
            <p:cNvSpPr/>
            <p:nvPr/>
          </p:nvSpPr>
          <p:spPr>
            <a:xfrm>
              <a:off x="2971574" y="44146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60" name="tx160"/>
            <p:cNvSpPr/>
            <p:nvPr/>
          </p:nvSpPr>
          <p:spPr>
            <a:xfrm>
              <a:off x="3263897" y="445299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61" name="tx161"/>
            <p:cNvSpPr/>
            <p:nvPr/>
          </p:nvSpPr>
          <p:spPr>
            <a:xfrm>
              <a:off x="3556219" y="45488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62" name="tx162"/>
            <p:cNvSpPr/>
            <p:nvPr/>
          </p:nvSpPr>
          <p:spPr>
            <a:xfrm>
              <a:off x="3848541" y="46830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163" name="tx163"/>
            <p:cNvSpPr/>
            <p:nvPr/>
          </p:nvSpPr>
          <p:spPr>
            <a:xfrm>
              <a:off x="4140863" y="45104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164" name="tx164"/>
            <p:cNvSpPr/>
            <p:nvPr/>
          </p:nvSpPr>
          <p:spPr>
            <a:xfrm>
              <a:off x="4433186" y="44146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65" name="tx165"/>
            <p:cNvSpPr/>
            <p:nvPr/>
          </p:nvSpPr>
          <p:spPr>
            <a:xfrm>
              <a:off x="4763135" y="4376318"/>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166" name="tx166"/>
            <p:cNvSpPr/>
            <p:nvPr/>
          </p:nvSpPr>
          <p:spPr>
            <a:xfrm>
              <a:off x="5017830" y="42996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167" name="tx167"/>
            <p:cNvSpPr/>
            <p:nvPr/>
          </p:nvSpPr>
          <p:spPr>
            <a:xfrm>
              <a:off x="5310152" y="429964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168" name="tx168"/>
            <p:cNvSpPr/>
            <p:nvPr/>
          </p:nvSpPr>
          <p:spPr>
            <a:xfrm>
              <a:off x="5602475" y="431881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69" name="tx169"/>
            <p:cNvSpPr/>
            <p:nvPr/>
          </p:nvSpPr>
          <p:spPr>
            <a:xfrm>
              <a:off x="5894797" y="45104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170" name="tx170"/>
            <p:cNvSpPr/>
            <p:nvPr/>
          </p:nvSpPr>
          <p:spPr>
            <a:xfrm>
              <a:off x="6187119" y="45488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71" name="tx171"/>
            <p:cNvSpPr/>
            <p:nvPr/>
          </p:nvSpPr>
          <p:spPr>
            <a:xfrm>
              <a:off x="6479441" y="46063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2" name="tx172"/>
            <p:cNvSpPr/>
            <p:nvPr/>
          </p:nvSpPr>
          <p:spPr>
            <a:xfrm>
              <a:off x="6771763" y="462550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73" name="tx173"/>
            <p:cNvSpPr/>
            <p:nvPr/>
          </p:nvSpPr>
          <p:spPr>
            <a:xfrm>
              <a:off x="7101713" y="4568003"/>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174" name="tx174"/>
            <p:cNvSpPr/>
            <p:nvPr/>
          </p:nvSpPr>
          <p:spPr>
            <a:xfrm>
              <a:off x="7356408" y="44146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75" name="tx175"/>
            <p:cNvSpPr/>
            <p:nvPr/>
          </p:nvSpPr>
          <p:spPr>
            <a:xfrm>
              <a:off x="7648730" y="449132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76" name="tx176"/>
            <p:cNvSpPr/>
            <p:nvPr/>
          </p:nvSpPr>
          <p:spPr>
            <a:xfrm>
              <a:off x="7941052" y="46063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7" name="tx177"/>
            <p:cNvSpPr/>
            <p:nvPr/>
          </p:nvSpPr>
          <p:spPr>
            <a:xfrm>
              <a:off x="8233375" y="46063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8" name="tx178"/>
            <p:cNvSpPr/>
            <p:nvPr/>
          </p:nvSpPr>
          <p:spPr>
            <a:xfrm>
              <a:off x="8525697" y="46063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79" name="tx179"/>
            <p:cNvSpPr/>
            <p:nvPr/>
          </p:nvSpPr>
          <p:spPr>
            <a:xfrm>
              <a:off x="1205068" y="168528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0" name="tx180"/>
            <p:cNvSpPr/>
            <p:nvPr/>
          </p:nvSpPr>
          <p:spPr>
            <a:xfrm>
              <a:off x="1497390" y="164694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181" name="tx181"/>
            <p:cNvSpPr/>
            <p:nvPr/>
          </p:nvSpPr>
          <p:spPr>
            <a:xfrm>
              <a:off x="1789712" y="17236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2" name="tx182"/>
            <p:cNvSpPr/>
            <p:nvPr/>
          </p:nvSpPr>
          <p:spPr>
            <a:xfrm>
              <a:off x="2082035" y="18769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3" name="tx183"/>
            <p:cNvSpPr/>
            <p:nvPr/>
          </p:nvSpPr>
          <p:spPr>
            <a:xfrm>
              <a:off x="2374357" y="20303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4" name="tx184"/>
            <p:cNvSpPr/>
            <p:nvPr/>
          </p:nvSpPr>
          <p:spPr>
            <a:xfrm>
              <a:off x="2666679" y="210699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5" name="tx185"/>
            <p:cNvSpPr/>
            <p:nvPr/>
          </p:nvSpPr>
          <p:spPr>
            <a:xfrm>
              <a:off x="2959001" y="229867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6" name="tx186"/>
            <p:cNvSpPr/>
            <p:nvPr/>
          </p:nvSpPr>
          <p:spPr>
            <a:xfrm>
              <a:off x="3251324" y="241368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7" name="tx187"/>
            <p:cNvSpPr/>
            <p:nvPr/>
          </p:nvSpPr>
          <p:spPr>
            <a:xfrm>
              <a:off x="3543646" y="264370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88" name="tx188"/>
            <p:cNvSpPr/>
            <p:nvPr/>
          </p:nvSpPr>
          <p:spPr>
            <a:xfrm>
              <a:off x="3835968" y="29504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89" name="tx189"/>
            <p:cNvSpPr/>
            <p:nvPr/>
          </p:nvSpPr>
          <p:spPr>
            <a:xfrm>
              <a:off x="4128290" y="25286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90" name="tx190"/>
            <p:cNvSpPr/>
            <p:nvPr/>
          </p:nvSpPr>
          <p:spPr>
            <a:xfrm>
              <a:off x="4420613" y="249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91" name="tx191"/>
            <p:cNvSpPr/>
            <p:nvPr/>
          </p:nvSpPr>
          <p:spPr>
            <a:xfrm>
              <a:off x="4712935" y="226033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92" name="tx192"/>
            <p:cNvSpPr/>
            <p:nvPr/>
          </p:nvSpPr>
          <p:spPr>
            <a:xfrm>
              <a:off x="5050428" y="19919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93" name="tx193"/>
            <p:cNvSpPr/>
            <p:nvPr/>
          </p:nvSpPr>
          <p:spPr>
            <a:xfrm>
              <a:off x="5297579" y="2183666"/>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4" name="tx194"/>
            <p:cNvSpPr/>
            <p:nvPr/>
          </p:nvSpPr>
          <p:spPr>
            <a:xfrm>
              <a:off x="5589902" y="214532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5" name="tx195"/>
            <p:cNvSpPr/>
            <p:nvPr/>
          </p:nvSpPr>
          <p:spPr>
            <a:xfrm>
              <a:off x="5882224" y="2452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6" name="tx196"/>
            <p:cNvSpPr/>
            <p:nvPr/>
          </p:nvSpPr>
          <p:spPr>
            <a:xfrm>
              <a:off x="6174546" y="245202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7" name="tx197"/>
            <p:cNvSpPr/>
            <p:nvPr/>
          </p:nvSpPr>
          <p:spPr>
            <a:xfrm>
              <a:off x="6466868" y="260537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98" name="tx198"/>
            <p:cNvSpPr/>
            <p:nvPr/>
          </p:nvSpPr>
          <p:spPr>
            <a:xfrm>
              <a:off x="6759190" y="272038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99" name="tx199"/>
            <p:cNvSpPr/>
            <p:nvPr/>
          </p:nvSpPr>
          <p:spPr>
            <a:xfrm>
              <a:off x="7051513" y="249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0" name="tx200"/>
            <p:cNvSpPr/>
            <p:nvPr/>
          </p:nvSpPr>
          <p:spPr>
            <a:xfrm>
              <a:off x="7343835" y="203031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01" name="tx201"/>
            <p:cNvSpPr/>
            <p:nvPr/>
          </p:nvSpPr>
          <p:spPr>
            <a:xfrm>
              <a:off x="7636157" y="222200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02" name="tx202"/>
            <p:cNvSpPr/>
            <p:nvPr/>
          </p:nvSpPr>
          <p:spPr>
            <a:xfrm>
              <a:off x="7928479" y="25286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03" name="tx203"/>
            <p:cNvSpPr/>
            <p:nvPr/>
          </p:nvSpPr>
          <p:spPr>
            <a:xfrm>
              <a:off x="8220802" y="249036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04" name="tx204"/>
            <p:cNvSpPr/>
            <p:nvPr/>
          </p:nvSpPr>
          <p:spPr>
            <a:xfrm>
              <a:off x="8513124" y="252869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205" name="tx205"/>
            <p:cNvSpPr/>
            <p:nvPr/>
          </p:nvSpPr>
          <p:spPr>
            <a:xfrm>
              <a:off x="519886" y="5120790"/>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0.0</a:t>
              </a:r>
            </a:p>
          </p:txBody>
        </p:sp>
        <p:sp>
          <p:nvSpPr>
            <p:cNvPr id="206" name="tx206"/>
            <p:cNvSpPr/>
            <p:nvPr/>
          </p:nvSpPr>
          <p:spPr>
            <a:xfrm>
              <a:off x="519886" y="4162368"/>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207" name="tx207"/>
            <p:cNvSpPr/>
            <p:nvPr/>
          </p:nvSpPr>
          <p:spPr>
            <a:xfrm>
              <a:off x="519886" y="3203947"/>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208" name="tx208"/>
            <p:cNvSpPr/>
            <p:nvPr/>
          </p:nvSpPr>
          <p:spPr>
            <a:xfrm>
              <a:off x="519886" y="2245525"/>
              <a:ext cx="21186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209" name="tx209"/>
            <p:cNvSpPr/>
            <p:nvPr/>
          </p:nvSpPr>
          <p:spPr>
            <a:xfrm rot="-5400000">
              <a:off x="111083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10" name="tx210"/>
            <p:cNvSpPr/>
            <p:nvPr/>
          </p:nvSpPr>
          <p:spPr>
            <a:xfrm rot="-5400000">
              <a:off x="257245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11" name="tx211"/>
            <p:cNvSpPr/>
            <p:nvPr/>
          </p:nvSpPr>
          <p:spPr>
            <a:xfrm rot="-5400000">
              <a:off x="403406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12" name="tx212"/>
            <p:cNvSpPr/>
            <p:nvPr/>
          </p:nvSpPr>
          <p:spPr>
            <a:xfrm rot="-5400000">
              <a:off x="549567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13" name="tx213"/>
            <p:cNvSpPr/>
            <p:nvPr/>
          </p:nvSpPr>
          <p:spPr>
            <a:xfrm rot="-5400000">
              <a:off x="666496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14" name="tx214"/>
            <p:cNvSpPr/>
            <p:nvPr/>
          </p:nvSpPr>
          <p:spPr>
            <a:xfrm rot="-5400000">
              <a:off x="6957284"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15" name="tx215"/>
            <p:cNvSpPr/>
            <p:nvPr/>
          </p:nvSpPr>
          <p:spPr>
            <a:xfrm rot="-5400000">
              <a:off x="724960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16" name="tx216"/>
            <p:cNvSpPr/>
            <p:nvPr/>
          </p:nvSpPr>
          <p:spPr>
            <a:xfrm rot="-5400000">
              <a:off x="7541928"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17" name="tx217"/>
            <p:cNvSpPr/>
            <p:nvPr/>
          </p:nvSpPr>
          <p:spPr>
            <a:xfrm rot="-5400000">
              <a:off x="783425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18" name="tx218"/>
            <p:cNvSpPr/>
            <p:nvPr/>
          </p:nvSpPr>
          <p:spPr>
            <a:xfrm rot="-5400000">
              <a:off x="812657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19" name="tx219"/>
            <p:cNvSpPr/>
            <p:nvPr/>
          </p:nvSpPr>
          <p:spPr>
            <a:xfrm rot="-5400000">
              <a:off x="841889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20" name="tx220"/>
            <p:cNvSpPr/>
            <p:nvPr/>
          </p:nvSpPr>
          <p:spPr>
            <a:xfrm rot="-5400000">
              <a:off x="-562855" y="3414799"/>
              <a:ext cx="19227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Zero-dose children (millions)</a:t>
              </a:r>
            </a:p>
          </p:txBody>
        </p:sp>
        <p:sp>
          <p:nvSpPr>
            <p:cNvPr id="221" name="rc221"/>
            <p:cNvSpPr/>
            <p:nvPr/>
          </p:nvSpPr>
          <p:spPr>
            <a:xfrm>
              <a:off x="2900987" y="6141413"/>
              <a:ext cx="201456" cy="201456"/>
            </a:xfrm>
            <a:prstGeom prst="rect">
              <a:avLst/>
            </a:prstGeom>
            <a:solidFill>
              <a:srgbClr val="6F4E37">
                <a:alpha val="100000"/>
              </a:srgbClr>
            </a:solidFill>
          </p:spPr>
          <p:txBody>
            <a:bodyPr/>
            <a:lstStyle/>
            <a:p/>
          </p:txBody>
        </p:sp>
        <p:sp>
          <p:nvSpPr>
            <p:cNvPr id="222" name="rc222"/>
            <p:cNvSpPr/>
            <p:nvPr/>
          </p:nvSpPr>
          <p:spPr>
            <a:xfrm>
              <a:off x="4225136" y="6141413"/>
              <a:ext cx="201456" cy="201456"/>
            </a:xfrm>
            <a:prstGeom prst="rect">
              <a:avLst/>
            </a:prstGeom>
            <a:solidFill>
              <a:srgbClr val="007F5F">
                <a:alpha val="100000"/>
              </a:srgbClr>
            </a:solidFill>
          </p:spPr>
          <p:txBody>
            <a:bodyPr/>
            <a:lstStyle/>
            <a:p/>
          </p:txBody>
        </p:sp>
        <p:sp>
          <p:nvSpPr>
            <p:cNvPr id="223" name="rc223"/>
            <p:cNvSpPr/>
            <p:nvPr/>
          </p:nvSpPr>
          <p:spPr>
            <a:xfrm>
              <a:off x="5947689" y="6141413"/>
              <a:ext cx="201456" cy="201456"/>
            </a:xfrm>
            <a:prstGeom prst="rect">
              <a:avLst/>
            </a:prstGeom>
            <a:solidFill>
              <a:srgbClr val="C44E52">
                <a:alpha val="100000"/>
              </a:srgbClr>
            </a:solidFill>
          </p:spPr>
          <p:txBody>
            <a:bodyPr/>
            <a:lstStyle/>
            <a:p/>
          </p:txBody>
        </p:sp>
        <p:sp>
          <p:nvSpPr>
            <p:cNvPr id="224" name="tx224"/>
            <p:cNvSpPr/>
            <p:nvPr/>
          </p:nvSpPr>
          <p:spPr>
            <a:xfrm>
              <a:off x="3181032" y="6187552"/>
              <a:ext cx="9655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AFRO-Central</a:t>
              </a:r>
            </a:p>
          </p:txBody>
        </p:sp>
        <p:sp>
          <p:nvSpPr>
            <p:cNvPr id="225" name="tx225"/>
            <p:cNvSpPr/>
            <p:nvPr/>
          </p:nvSpPr>
          <p:spPr>
            <a:xfrm>
              <a:off x="4505181" y="6187552"/>
              <a:ext cx="13639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AFRO-East &amp; South</a:t>
              </a:r>
            </a:p>
          </p:txBody>
        </p:sp>
        <p:sp>
          <p:nvSpPr>
            <p:cNvPr id="226" name="tx226"/>
            <p:cNvSpPr/>
            <p:nvPr/>
          </p:nvSpPr>
          <p:spPr>
            <a:xfrm>
              <a:off x="6227734" y="6187552"/>
              <a:ext cx="8186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AFRO-West</a:t>
              </a:r>
            </a:p>
          </p:txBody>
        </p:sp>
        <p:sp>
          <p:nvSpPr>
            <p:cNvPr id="227" name="tx227"/>
            <p:cNvSpPr/>
            <p:nvPr/>
          </p:nvSpPr>
          <p:spPr>
            <a:xfrm>
              <a:off x="794383" y="1368037"/>
              <a:ext cx="491709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zero-dose children, by subregion, 2000-2025</a:t>
              </a:r>
            </a:p>
          </p:txBody>
        </p:sp>
        <p:sp>
          <p:nvSpPr>
            <p:cNvPr id="228" name="tx228"/>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9" name="tx229"/>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 the number of zero-dose children - those who did not receive DTP1 - declined from 8.8 million in 2000 to 6.6 million in 2025.
The number of zero-dose children in 2025 was a decline in 2024 (6.7 million).
The number of zero-dose children varied by subregion. In 2025, AFRO-West had the highest number of zero-dose children (2.8 million), followed by AFRO-East &amp; South (2.1 million).
Overall, 0 subregions (no subregions) saw an increase in the number of zero-dose children between 2024 and 2025, 1 saw a decline (AFRO-East &amp; South), and 2 (AFRO-Central and AFRO-West) had approximately the same number of zero-dose children.</a:t>
            </a:r>
          </a:p>
        </p:txBody>
      </p:sp>
      <p:sp>
        <p:nvSpPr>
          <p:cNvPr id="2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AFRO, the number of zero-dose children declined between 2024 and 2025, with declines recorded in AFRO-East &amp; South, AFRO-Central, and AFRO-East &amp; South.</a:t>
            </a:r>
          </a:p>
        </p:txBody>
      </p:sp>
      <p:grpSp xmlns:pic="http://schemas.openxmlformats.org/drawingml/2006/picture">
        <p:nvGrpSpPr>
          <p:cNvPr id="232" name=""/>
          <p:cNvGrpSpPr/>
          <p:nvPr/>
        </p:nvGrpSpPr>
        <p:grpSpPr>
          <a:xfrm>
            <a:off x="292608" y="1005840"/>
            <a:ext cx="8595360" cy="28575"/>
            <a:chOff x="292608" y="1005840"/>
            <a:chExt cx="8595360" cy="28575"/>
          </a:xfrm>
        </p:grpSpPr>
        <p:sp>
          <p:nvSpPr>
            <p:cNvPr id="2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767" cy="3676032"/>
            </a:xfrm>
            <a:custGeom>
              <a:avLst/>
              <a:pathLst>
                <a:path w="1938767" h="3676032">
                  <a:moveTo>
                    <a:pt x="246008" y="2435191"/>
                  </a:moveTo>
                  <a:lnTo>
                    <a:pt x="275295" y="2494278"/>
                  </a:lnTo>
                  <a:lnTo>
                    <a:pt x="304581" y="2553366"/>
                  </a:lnTo>
                  <a:lnTo>
                    <a:pt x="333868" y="2612454"/>
                  </a:lnTo>
                  <a:lnTo>
                    <a:pt x="363155" y="2671541"/>
                  </a:lnTo>
                  <a:lnTo>
                    <a:pt x="392441" y="2730629"/>
                  </a:lnTo>
                  <a:lnTo>
                    <a:pt x="421728" y="2789717"/>
                  </a:lnTo>
                  <a:lnTo>
                    <a:pt x="451015" y="2848804"/>
                  </a:lnTo>
                  <a:lnTo>
                    <a:pt x="480301" y="2907892"/>
                  </a:lnTo>
                  <a:lnTo>
                    <a:pt x="509588" y="2966980"/>
                  </a:lnTo>
                  <a:lnTo>
                    <a:pt x="538875" y="3026067"/>
                  </a:lnTo>
                  <a:lnTo>
                    <a:pt x="568162" y="3085155"/>
                  </a:lnTo>
                  <a:lnTo>
                    <a:pt x="597448" y="3144243"/>
                  </a:lnTo>
                  <a:lnTo>
                    <a:pt x="626735" y="3203330"/>
                  </a:lnTo>
                  <a:lnTo>
                    <a:pt x="656022" y="3262418"/>
                  </a:lnTo>
                  <a:lnTo>
                    <a:pt x="685308" y="3321506"/>
                  </a:lnTo>
                  <a:lnTo>
                    <a:pt x="714595" y="3380593"/>
                  </a:lnTo>
                  <a:lnTo>
                    <a:pt x="743882" y="3439681"/>
                  </a:lnTo>
                  <a:lnTo>
                    <a:pt x="773169" y="3498769"/>
                  </a:lnTo>
                  <a:lnTo>
                    <a:pt x="802455" y="3557856"/>
                  </a:lnTo>
                  <a:lnTo>
                    <a:pt x="831742" y="3616944"/>
                  </a:lnTo>
                  <a:lnTo>
                    <a:pt x="861029" y="3676032"/>
                  </a:lnTo>
                  <a:lnTo>
                    <a:pt x="919485" y="3645812"/>
                  </a:lnTo>
                  <a:lnTo>
                    <a:pt x="976882" y="3613625"/>
                  </a:lnTo>
                  <a:lnTo>
                    <a:pt x="1033154" y="3579509"/>
                  </a:lnTo>
                  <a:lnTo>
                    <a:pt x="1088236" y="3543503"/>
                  </a:lnTo>
                  <a:lnTo>
                    <a:pt x="1142064" y="3505649"/>
                  </a:lnTo>
                  <a:lnTo>
                    <a:pt x="1194576" y="3465990"/>
                  </a:lnTo>
                  <a:lnTo>
                    <a:pt x="1245712" y="3424572"/>
                  </a:lnTo>
                  <a:lnTo>
                    <a:pt x="1295414" y="3381442"/>
                  </a:lnTo>
                  <a:lnTo>
                    <a:pt x="1343623" y="3336650"/>
                  </a:lnTo>
                  <a:lnTo>
                    <a:pt x="1390284" y="3290248"/>
                  </a:lnTo>
                  <a:lnTo>
                    <a:pt x="1435344" y="3242290"/>
                  </a:lnTo>
                  <a:lnTo>
                    <a:pt x="1478750" y="3192830"/>
                  </a:lnTo>
                  <a:lnTo>
                    <a:pt x="1520453" y="3141925"/>
                  </a:lnTo>
                  <a:lnTo>
                    <a:pt x="1560404" y="3089634"/>
                  </a:lnTo>
                  <a:lnTo>
                    <a:pt x="1598558" y="3036018"/>
                  </a:lnTo>
                  <a:lnTo>
                    <a:pt x="1634870" y="2981138"/>
                  </a:lnTo>
                  <a:lnTo>
                    <a:pt x="1669299" y="2925057"/>
                  </a:lnTo>
                  <a:lnTo>
                    <a:pt x="1701805" y="2867841"/>
                  </a:lnTo>
                  <a:lnTo>
                    <a:pt x="1732350" y="2809554"/>
                  </a:lnTo>
                  <a:lnTo>
                    <a:pt x="1760900" y="2750264"/>
                  </a:lnTo>
                  <a:lnTo>
                    <a:pt x="1787422" y="2690039"/>
                  </a:lnTo>
                  <a:lnTo>
                    <a:pt x="1811884" y="2628949"/>
                  </a:lnTo>
                  <a:lnTo>
                    <a:pt x="1834259" y="2567064"/>
                  </a:lnTo>
                  <a:lnTo>
                    <a:pt x="1854522" y="2504455"/>
                  </a:lnTo>
                  <a:lnTo>
                    <a:pt x="1872648" y="2441195"/>
                  </a:lnTo>
                  <a:lnTo>
                    <a:pt x="1888616" y="2377356"/>
                  </a:lnTo>
                  <a:lnTo>
                    <a:pt x="1902409" y="2313012"/>
                  </a:lnTo>
                  <a:lnTo>
                    <a:pt x="1914011" y="2248237"/>
                  </a:lnTo>
                  <a:lnTo>
                    <a:pt x="1923408" y="2183106"/>
                  </a:lnTo>
                  <a:lnTo>
                    <a:pt x="1930589" y="2117693"/>
                  </a:lnTo>
                  <a:lnTo>
                    <a:pt x="1935546" y="2052074"/>
                  </a:lnTo>
                  <a:lnTo>
                    <a:pt x="1938273" y="1986325"/>
                  </a:lnTo>
                  <a:lnTo>
                    <a:pt x="1938767" y="1920521"/>
                  </a:lnTo>
                  <a:lnTo>
                    <a:pt x="1937029" y="1854738"/>
                  </a:lnTo>
                  <a:lnTo>
                    <a:pt x="1933058" y="1789052"/>
                  </a:lnTo>
                  <a:lnTo>
                    <a:pt x="1926861" y="1723539"/>
                  </a:lnTo>
                  <a:lnTo>
                    <a:pt x="1918445" y="1658273"/>
                  </a:lnTo>
                  <a:lnTo>
                    <a:pt x="1907818" y="1593331"/>
                  </a:lnTo>
                  <a:lnTo>
                    <a:pt x="1894994" y="1528787"/>
                  </a:lnTo>
                  <a:lnTo>
                    <a:pt x="1879986" y="1464715"/>
                  </a:lnTo>
                  <a:lnTo>
                    <a:pt x="1862813" y="1401190"/>
                  </a:lnTo>
                  <a:lnTo>
                    <a:pt x="1843494" y="1338284"/>
                  </a:lnTo>
                  <a:lnTo>
                    <a:pt x="1822052" y="1276070"/>
                  </a:lnTo>
                  <a:lnTo>
                    <a:pt x="1798510" y="1214619"/>
                  </a:lnTo>
                  <a:lnTo>
                    <a:pt x="1772897" y="1154002"/>
                  </a:lnTo>
                  <a:lnTo>
                    <a:pt x="1745241" y="1094290"/>
                  </a:lnTo>
                  <a:lnTo>
                    <a:pt x="1715575" y="1035550"/>
                  </a:lnTo>
                  <a:lnTo>
                    <a:pt x="1683933" y="977851"/>
                  </a:lnTo>
                  <a:lnTo>
                    <a:pt x="1650351" y="921260"/>
                  </a:lnTo>
                  <a:lnTo>
                    <a:pt x="1614867" y="865840"/>
                  </a:lnTo>
                  <a:lnTo>
                    <a:pt x="1577524" y="811656"/>
                  </a:lnTo>
                  <a:lnTo>
                    <a:pt x="1538363" y="758771"/>
                  </a:lnTo>
                  <a:lnTo>
                    <a:pt x="1497430" y="707246"/>
                  </a:lnTo>
                  <a:lnTo>
                    <a:pt x="1454772" y="657139"/>
                  </a:lnTo>
                  <a:lnTo>
                    <a:pt x="1410438" y="608508"/>
                  </a:lnTo>
                  <a:lnTo>
                    <a:pt x="1364480" y="561410"/>
                  </a:lnTo>
                  <a:lnTo>
                    <a:pt x="1316949" y="515899"/>
                  </a:lnTo>
                  <a:lnTo>
                    <a:pt x="1267902" y="472027"/>
                  </a:lnTo>
                  <a:lnTo>
                    <a:pt x="1217394" y="429845"/>
                  </a:lnTo>
                  <a:lnTo>
                    <a:pt x="1165483" y="389401"/>
                  </a:lnTo>
                  <a:lnTo>
                    <a:pt x="1112230" y="350742"/>
                  </a:lnTo>
                  <a:lnTo>
                    <a:pt x="1057696" y="313912"/>
                  </a:lnTo>
                  <a:lnTo>
                    <a:pt x="1001943" y="278955"/>
                  </a:lnTo>
                  <a:lnTo>
                    <a:pt x="945036" y="245909"/>
                  </a:lnTo>
                  <a:lnTo>
                    <a:pt x="887041" y="214814"/>
                  </a:lnTo>
                  <a:lnTo>
                    <a:pt x="828023" y="185704"/>
                  </a:lnTo>
                  <a:lnTo>
                    <a:pt x="768052" y="158615"/>
                  </a:lnTo>
                  <a:lnTo>
                    <a:pt x="707196" y="133576"/>
                  </a:lnTo>
                  <a:lnTo>
                    <a:pt x="645526" y="110616"/>
                  </a:lnTo>
                  <a:lnTo>
                    <a:pt x="583111" y="89763"/>
                  </a:lnTo>
                  <a:lnTo>
                    <a:pt x="520025" y="71040"/>
                  </a:lnTo>
                  <a:lnTo>
                    <a:pt x="456340" y="54468"/>
                  </a:lnTo>
                  <a:lnTo>
                    <a:pt x="392130" y="40067"/>
                  </a:lnTo>
                  <a:lnTo>
                    <a:pt x="327467" y="27854"/>
                  </a:lnTo>
                  <a:lnTo>
                    <a:pt x="262427" y="17842"/>
                  </a:lnTo>
                  <a:lnTo>
                    <a:pt x="197085" y="10042"/>
                  </a:lnTo>
                  <a:lnTo>
                    <a:pt x="131516" y="4465"/>
                  </a:lnTo>
                  <a:lnTo>
                    <a:pt x="65796" y="1116"/>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351" y="1389005"/>
                  </a:lnTo>
                  <a:lnTo>
                    <a:pt x="133703" y="1401273"/>
                  </a:lnTo>
                  <a:lnTo>
                    <a:pt x="198071" y="1421517"/>
                  </a:lnTo>
                  <a:lnTo>
                    <a:pt x="259500" y="1449437"/>
                  </a:lnTo>
                  <a:lnTo>
                    <a:pt x="317079" y="1484618"/>
                  </a:lnTo>
                  <a:lnTo>
                    <a:pt x="369954" y="1526539"/>
                  </a:lnTo>
                  <a:lnTo>
                    <a:pt x="417339" y="1574577"/>
                  </a:lnTo>
                  <a:lnTo>
                    <a:pt x="458533" y="1628021"/>
                  </a:lnTo>
                  <a:lnTo>
                    <a:pt x="492923" y="1686076"/>
                  </a:lnTo>
                  <a:lnTo>
                    <a:pt x="519999" y="1747882"/>
                  </a:lnTo>
                  <a:lnTo>
                    <a:pt x="539360" y="1812521"/>
                  </a:lnTo>
                  <a:lnTo>
                    <a:pt x="550719" y="1879034"/>
                  </a:lnTo>
                  <a:lnTo>
                    <a:pt x="553906" y="1946436"/>
                  </a:lnTo>
                  <a:lnTo>
                    <a:pt x="548875" y="2013724"/>
                  </a:lnTo>
                  <a:lnTo>
                    <a:pt x="535700" y="2079902"/>
                  </a:lnTo>
                  <a:lnTo>
                    <a:pt x="514577" y="2143987"/>
                  </a:lnTo>
                  <a:lnTo>
                    <a:pt x="485820" y="2205029"/>
                  </a:lnTo>
                  <a:lnTo>
                    <a:pt x="449853" y="2262121"/>
                  </a:lnTo>
                  <a:lnTo>
                    <a:pt x="407213" y="2314417"/>
                  </a:lnTo>
                  <a:lnTo>
                    <a:pt x="358530" y="2361140"/>
                  </a:lnTo>
                  <a:lnTo>
                    <a:pt x="304528" y="2401598"/>
                  </a:lnTo>
                  <a:close/>
                </a:path>
              </a:pathLst>
            </a:custGeom>
            <a:solidFill>
              <a:srgbClr val="C44E52">
                <a:alpha val="100000"/>
              </a:srgbClr>
            </a:solidFill>
            <a:ln w="13550" cap="flat">
              <a:solidFill>
                <a:srgbClr val="000000">
                  <a:alpha val="100000"/>
                </a:srgbClr>
              </a:solidFill>
              <a:prstDash val="solid"/>
              <a:miter/>
            </a:ln>
          </p:spPr>
          <p:txBody>
            <a:bodyPr/>
            <a:lstStyle/>
            <a:p/>
          </p:txBody>
        </p:sp>
        <p:sp>
          <p:nvSpPr>
            <p:cNvPr id="5" name="pg5"/>
            <p:cNvSpPr/>
            <p:nvPr/>
          </p:nvSpPr>
          <p:spPr>
            <a:xfrm>
              <a:off x="1278690" y="3963959"/>
              <a:ext cx="2798951" cy="1921473"/>
            </a:xfrm>
            <a:custGeom>
              <a:avLst/>
              <a:pathLst>
                <a:path w="2798951" h="1921473">
                  <a:moveTo>
                    <a:pt x="1384229" y="0"/>
                  </a:moveTo>
                  <a:lnTo>
                    <a:pt x="1318314" y="2045"/>
                  </a:lnTo>
                  <a:lnTo>
                    <a:pt x="1252398" y="4090"/>
                  </a:lnTo>
                  <a:lnTo>
                    <a:pt x="1186482" y="6135"/>
                  </a:lnTo>
                  <a:lnTo>
                    <a:pt x="1120567" y="8180"/>
                  </a:lnTo>
                  <a:lnTo>
                    <a:pt x="1054651" y="10226"/>
                  </a:lnTo>
                  <a:lnTo>
                    <a:pt x="988735" y="12271"/>
                  </a:lnTo>
                  <a:lnTo>
                    <a:pt x="922819" y="14316"/>
                  </a:lnTo>
                  <a:lnTo>
                    <a:pt x="856904" y="16361"/>
                  </a:lnTo>
                  <a:lnTo>
                    <a:pt x="790988" y="18407"/>
                  </a:lnTo>
                  <a:lnTo>
                    <a:pt x="725072" y="20452"/>
                  </a:lnTo>
                  <a:lnTo>
                    <a:pt x="659157" y="22497"/>
                  </a:lnTo>
                  <a:lnTo>
                    <a:pt x="593241" y="24542"/>
                  </a:lnTo>
                  <a:lnTo>
                    <a:pt x="527325" y="26588"/>
                  </a:lnTo>
                  <a:lnTo>
                    <a:pt x="461409" y="28633"/>
                  </a:lnTo>
                  <a:lnTo>
                    <a:pt x="395494" y="30678"/>
                  </a:lnTo>
                  <a:lnTo>
                    <a:pt x="329578" y="32723"/>
                  </a:lnTo>
                  <a:lnTo>
                    <a:pt x="263662" y="34769"/>
                  </a:lnTo>
                  <a:lnTo>
                    <a:pt x="197747" y="36814"/>
                  </a:lnTo>
                  <a:lnTo>
                    <a:pt x="131831" y="38859"/>
                  </a:lnTo>
                  <a:lnTo>
                    <a:pt x="65915" y="40904"/>
                  </a:lnTo>
                  <a:lnTo>
                    <a:pt x="0" y="42950"/>
                  </a:lnTo>
                  <a:lnTo>
                    <a:pt x="3151" y="108593"/>
                  </a:lnTo>
                  <a:lnTo>
                    <a:pt x="8525" y="174091"/>
                  </a:lnTo>
                  <a:lnTo>
                    <a:pt x="16115" y="239370"/>
                  </a:lnTo>
                  <a:lnTo>
                    <a:pt x="25914" y="304354"/>
                  </a:lnTo>
                  <a:lnTo>
                    <a:pt x="37909" y="368969"/>
                  </a:lnTo>
                  <a:lnTo>
                    <a:pt x="52088" y="433140"/>
                  </a:lnTo>
                  <a:lnTo>
                    <a:pt x="68433" y="496794"/>
                  </a:lnTo>
                  <a:lnTo>
                    <a:pt x="86926" y="559857"/>
                  </a:lnTo>
                  <a:lnTo>
                    <a:pt x="107545" y="622257"/>
                  </a:lnTo>
                  <a:lnTo>
                    <a:pt x="130268" y="683923"/>
                  </a:lnTo>
                  <a:lnTo>
                    <a:pt x="155067" y="744783"/>
                  </a:lnTo>
                  <a:lnTo>
                    <a:pt x="181915" y="804767"/>
                  </a:lnTo>
                  <a:lnTo>
                    <a:pt x="210780" y="863807"/>
                  </a:lnTo>
                  <a:lnTo>
                    <a:pt x="241630" y="921835"/>
                  </a:lnTo>
                  <a:lnTo>
                    <a:pt x="274428" y="978785"/>
                  </a:lnTo>
                  <a:lnTo>
                    <a:pt x="309138" y="1034590"/>
                  </a:lnTo>
                  <a:lnTo>
                    <a:pt x="345719" y="1089186"/>
                  </a:lnTo>
                  <a:lnTo>
                    <a:pt x="384129" y="1142512"/>
                  </a:lnTo>
                  <a:lnTo>
                    <a:pt x="424324" y="1194505"/>
                  </a:lnTo>
                  <a:lnTo>
                    <a:pt x="466259" y="1245106"/>
                  </a:lnTo>
                  <a:lnTo>
                    <a:pt x="509884" y="1294256"/>
                  </a:lnTo>
                  <a:lnTo>
                    <a:pt x="555150" y="1341900"/>
                  </a:lnTo>
                  <a:lnTo>
                    <a:pt x="602005" y="1387983"/>
                  </a:lnTo>
                  <a:lnTo>
                    <a:pt x="650394" y="1432451"/>
                  </a:lnTo>
                  <a:lnTo>
                    <a:pt x="700263" y="1475253"/>
                  </a:lnTo>
                  <a:lnTo>
                    <a:pt x="751554" y="1516341"/>
                  </a:lnTo>
                  <a:lnTo>
                    <a:pt x="804207" y="1555667"/>
                  </a:lnTo>
                  <a:lnTo>
                    <a:pt x="858164" y="1593186"/>
                  </a:lnTo>
                  <a:lnTo>
                    <a:pt x="913360" y="1628855"/>
                  </a:lnTo>
                  <a:lnTo>
                    <a:pt x="969734" y="1662632"/>
                  </a:lnTo>
                  <a:lnTo>
                    <a:pt x="1027221" y="1694480"/>
                  </a:lnTo>
                  <a:lnTo>
                    <a:pt x="1085753" y="1724361"/>
                  </a:lnTo>
                  <a:lnTo>
                    <a:pt x="1145265" y="1752241"/>
                  </a:lnTo>
                  <a:lnTo>
                    <a:pt x="1205687" y="1778088"/>
                  </a:lnTo>
                  <a:lnTo>
                    <a:pt x="1266951" y="1801873"/>
                  </a:lnTo>
                  <a:lnTo>
                    <a:pt x="1328986" y="1823568"/>
                  </a:lnTo>
                  <a:lnTo>
                    <a:pt x="1391720" y="1843148"/>
                  </a:lnTo>
                  <a:lnTo>
                    <a:pt x="1455082" y="1860590"/>
                  </a:lnTo>
                  <a:lnTo>
                    <a:pt x="1518998" y="1875875"/>
                  </a:lnTo>
                  <a:lnTo>
                    <a:pt x="1583396" y="1888985"/>
                  </a:lnTo>
                  <a:lnTo>
                    <a:pt x="1648201" y="1899906"/>
                  </a:lnTo>
                  <a:lnTo>
                    <a:pt x="1713339" y="1908623"/>
                  </a:lnTo>
                  <a:lnTo>
                    <a:pt x="1778735" y="1915128"/>
                  </a:lnTo>
                  <a:lnTo>
                    <a:pt x="1844314" y="1919413"/>
                  </a:lnTo>
                  <a:lnTo>
                    <a:pt x="1910000" y="1921473"/>
                  </a:lnTo>
                  <a:lnTo>
                    <a:pt x="1975719" y="1921306"/>
                  </a:lnTo>
                  <a:lnTo>
                    <a:pt x="2041394" y="1918911"/>
                  </a:lnTo>
                  <a:lnTo>
                    <a:pt x="2106950" y="1914292"/>
                  </a:lnTo>
                  <a:lnTo>
                    <a:pt x="2172312" y="1907454"/>
                  </a:lnTo>
                  <a:lnTo>
                    <a:pt x="2237405" y="1898405"/>
                  </a:lnTo>
                  <a:lnTo>
                    <a:pt x="2302153" y="1887155"/>
                  </a:lnTo>
                  <a:lnTo>
                    <a:pt x="2366483" y="1873717"/>
                  </a:lnTo>
                  <a:lnTo>
                    <a:pt x="2430321" y="1858106"/>
                  </a:lnTo>
                  <a:lnTo>
                    <a:pt x="2493593" y="1840341"/>
                  </a:lnTo>
                  <a:lnTo>
                    <a:pt x="2556227" y="1820442"/>
                  </a:lnTo>
                  <a:lnTo>
                    <a:pt x="2618150" y="1798431"/>
                  </a:lnTo>
                  <a:lnTo>
                    <a:pt x="2679292" y="1774335"/>
                  </a:lnTo>
                  <a:lnTo>
                    <a:pt x="2739582" y="1748180"/>
                  </a:lnTo>
                  <a:lnTo>
                    <a:pt x="2798951" y="1719997"/>
                  </a:lnTo>
                  <a:lnTo>
                    <a:pt x="2769664" y="1660909"/>
                  </a:lnTo>
                  <a:lnTo>
                    <a:pt x="2740377" y="1601822"/>
                  </a:lnTo>
                  <a:lnTo>
                    <a:pt x="2711091" y="1542734"/>
                  </a:lnTo>
                  <a:lnTo>
                    <a:pt x="2681804" y="1483646"/>
                  </a:lnTo>
                  <a:lnTo>
                    <a:pt x="2652517" y="1424559"/>
                  </a:lnTo>
                  <a:lnTo>
                    <a:pt x="2623230" y="1365471"/>
                  </a:lnTo>
                  <a:lnTo>
                    <a:pt x="2593944" y="1306383"/>
                  </a:lnTo>
                  <a:lnTo>
                    <a:pt x="2564657" y="1247296"/>
                  </a:lnTo>
                  <a:lnTo>
                    <a:pt x="2535370" y="1188208"/>
                  </a:lnTo>
                  <a:lnTo>
                    <a:pt x="2506084" y="1129120"/>
                  </a:lnTo>
                  <a:lnTo>
                    <a:pt x="2476797" y="1070033"/>
                  </a:lnTo>
                  <a:lnTo>
                    <a:pt x="2447510" y="1010945"/>
                  </a:lnTo>
                  <a:lnTo>
                    <a:pt x="2418223" y="951857"/>
                  </a:lnTo>
                  <a:lnTo>
                    <a:pt x="2388937" y="892770"/>
                  </a:lnTo>
                  <a:lnTo>
                    <a:pt x="2359650" y="833682"/>
                  </a:lnTo>
                  <a:lnTo>
                    <a:pt x="2330363" y="774594"/>
                  </a:lnTo>
                  <a:lnTo>
                    <a:pt x="2301077" y="715507"/>
                  </a:lnTo>
                  <a:lnTo>
                    <a:pt x="2271790" y="656419"/>
                  </a:lnTo>
                  <a:lnTo>
                    <a:pt x="2242503" y="597331"/>
                  </a:lnTo>
                  <a:lnTo>
                    <a:pt x="2213217" y="538244"/>
                  </a:lnTo>
                  <a:lnTo>
                    <a:pt x="2183930" y="479156"/>
                  </a:lnTo>
                  <a:lnTo>
                    <a:pt x="2120132" y="505954"/>
                  </a:lnTo>
                  <a:lnTo>
                    <a:pt x="2053491" y="524589"/>
                  </a:lnTo>
                  <a:lnTo>
                    <a:pt x="1985046" y="534770"/>
                  </a:lnTo>
                  <a:lnTo>
                    <a:pt x="1915866" y="536339"/>
                  </a:lnTo>
                  <a:lnTo>
                    <a:pt x="1847031" y="529271"/>
                  </a:lnTo>
                  <a:lnTo>
                    <a:pt x="1779613" y="513676"/>
                  </a:lnTo>
                  <a:lnTo>
                    <a:pt x="1714666" y="489798"/>
                  </a:lnTo>
                  <a:lnTo>
                    <a:pt x="1653202" y="458009"/>
                  </a:lnTo>
                  <a:lnTo>
                    <a:pt x="1596181" y="418805"/>
                  </a:lnTo>
                  <a:lnTo>
                    <a:pt x="1544493" y="372799"/>
                  </a:lnTo>
                  <a:lnTo>
                    <a:pt x="1498943" y="320707"/>
                  </a:lnTo>
                  <a:lnTo>
                    <a:pt x="1460243" y="263343"/>
                  </a:lnTo>
                  <a:lnTo>
                    <a:pt x="1428997" y="201602"/>
                  </a:lnTo>
                  <a:lnTo>
                    <a:pt x="1405692" y="136447"/>
                  </a:lnTo>
                  <a:lnTo>
                    <a:pt x="1390691" y="68895"/>
                  </a:lnTo>
                  <a:close/>
                </a:path>
              </a:pathLst>
            </a:custGeom>
            <a:solidFill>
              <a:srgbClr val="007F5F">
                <a:alpha val="100000"/>
              </a:srgbClr>
            </a:solidFill>
            <a:ln w="13550" cap="flat">
              <a:solidFill>
                <a:srgbClr val="000000">
                  <a:alpha val="100000"/>
                </a:srgbClr>
              </a:solidFill>
              <a:prstDash val="solid"/>
              <a:miter/>
            </a:ln>
          </p:spPr>
          <p:txBody>
            <a:bodyPr/>
            <a:lstStyle/>
            <a:p/>
          </p:txBody>
        </p:sp>
        <p:sp>
          <p:nvSpPr>
            <p:cNvPr id="6" name="pg6"/>
            <p:cNvSpPr/>
            <p:nvPr/>
          </p:nvSpPr>
          <p:spPr>
            <a:xfrm>
              <a:off x="1277766" y="2007924"/>
              <a:ext cx="1938845" cy="1998984"/>
            </a:xfrm>
            <a:custGeom>
              <a:avLst/>
              <a:pathLst>
                <a:path w="1938845" h="1998984">
                  <a:moveTo>
                    <a:pt x="1938845" y="1384896"/>
                  </a:moveTo>
                  <a:lnTo>
                    <a:pt x="1938845" y="1318948"/>
                  </a:lnTo>
                  <a:lnTo>
                    <a:pt x="1938845" y="1253001"/>
                  </a:lnTo>
                  <a:lnTo>
                    <a:pt x="1938845" y="1187053"/>
                  </a:lnTo>
                  <a:lnTo>
                    <a:pt x="1938845" y="1121106"/>
                  </a:lnTo>
                  <a:lnTo>
                    <a:pt x="1938845" y="1055158"/>
                  </a:lnTo>
                  <a:lnTo>
                    <a:pt x="1938845" y="989211"/>
                  </a:lnTo>
                  <a:lnTo>
                    <a:pt x="1938845" y="923264"/>
                  </a:lnTo>
                  <a:lnTo>
                    <a:pt x="1938845" y="857316"/>
                  </a:lnTo>
                  <a:lnTo>
                    <a:pt x="1938845" y="791369"/>
                  </a:lnTo>
                  <a:lnTo>
                    <a:pt x="1938845" y="725421"/>
                  </a:lnTo>
                  <a:lnTo>
                    <a:pt x="1938845" y="659474"/>
                  </a:lnTo>
                  <a:lnTo>
                    <a:pt x="1938845" y="593526"/>
                  </a:lnTo>
                  <a:lnTo>
                    <a:pt x="1938845" y="527579"/>
                  </a:lnTo>
                  <a:lnTo>
                    <a:pt x="1938845" y="461632"/>
                  </a:lnTo>
                  <a:lnTo>
                    <a:pt x="1938845" y="395684"/>
                  </a:lnTo>
                  <a:lnTo>
                    <a:pt x="1938845" y="329737"/>
                  </a:lnTo>
                  <a:lnTo>
                    <a:pt x="1938845" y="263789"/>
                  </a:lnTo>
                  <a:lnTo>
                    <a:pt x="1938845" y="197842"/>
                  </a:lnTo>
                  <a:lnTo>
                    <a:pt x="1938845" y="131894"/>
                  </a:lnTo>
                  <a:lnTo>
                    <a:pt x="1938845" y="65947"/>
                  </a:lnTo>
                  <a:lnTo>
                    <a:pt x="1938845" y="0"/>
                  </a:lnTo>
                  <a:lnTo>
                    <a:pt x="1872779" y="1125"/>
                  </a:lnTo>
                  <a:lnTo>
                    <a:pt x="1806791" y="4502"/>
                  </a:lnTo>
                  <a:lnTo>
                    <a:pt x="1740955" y="10125"/>
                  </a:lnTo>
                  <a:lnTo>
                    <a:pt x="1675349" y="17988"/>
                  </a:lnTo>
                  <a:lnTo>
                    <a:pt x="1610050" y="28082"/>
                  </a:lnTo>
                  <a:lnTo>
                    <a:pt x="1545132" y="40395"/>
                  </a:lnTo>
                  <a:lnTo>
                    <a:pt x="1480671" y="54913"/>
                  </a:lnTo>
                  <a:lnTo>
                    <a:pt x="1416743" y="71619"/>
                  </a:lnTo>
                  <a:lnTo>
                    <a:pt x="1353421" y="90494"/>
                  </a:lnTo>
                  <a:lnTo>
                    <a:pt x="1290779" y="111515"/>
                  </a:lnTo>
                  <a:lnTo>
                    <a:pt x="1228889" y="134659"/>
                  </a:lnTo>
                  <a:lnTo>
                    <a:pt x="1167824" y="159898"/>
                  </a:lnTo>
                  <a:lnTo>
                    <a:pt x="1107655" y="187203"/>
                  </a:lnTo>
                  <a:lnTo>
                    <a:pt x="1048451" y="216543"/>
                  </a:lnTo>
                  <a:lnTo>
                    <a:pt x="990281" y="247883"/>
                  </a:lnTo>
                  <a:lnTo>
                    <a:pt x="933213" y="281187"/>
                  </a:lnTo>
                  <a:lnTo>
                    <a:pt x="877312" y="316416"/>
                  </a:lnTo>
                  <a:lnTo>
                    <a:pt x="822645" y="353529"/>
                  </a:lnTo>
                  <a:lnTo>
                    <a:pt x="769274" y="392484"/>
                  </a:lnTo>
                  <a:lnTo>
                    <a:pt x="717261" y="433235"/>
                  </a:lnTo>
                  <a:lnTo>
                    <a:pt x="666667" y="475734"/>
                  </a:lnTo>
                  <a:lnTo>
                    <a:pt x="617551" y="519932"/>
                  </a:lnTo>
                  <a:lnTo>
                    <a:pt x="569969" y="565779"/>
                  </a:lnTo>
                  <a:lnTo>
                    <a:pt x="523977" y="613220"/>
                  </a:lnTo>
                  <a:lnTo>
                    <a:pt x="479628" y="662201"/>
                  </a:lnTo>
                  <a:lnTo>
                    <a:pt x="436974" y="712664"/>
                  </a:lnTo>
                  <a:lnTo>
                    <a:pt x="396064" y="764552"/>
                  </a:lnTo>
                  <a:lnTo>
                    <a:pt x="356947" y="817804"/>
                  </a:lnTo>
                  <a:lnTo>
                    <a:pt x="319666" y="872357"/>
                  </a:lnTo>
                  <a:lnTo>
                    <a:pt x="284266" y="928149"/>
                  </a:lnTo>
                  <a:lnTo>
                    <a:pt x="250787" y="985115"/>
                  </a:lnTo>
                  <a:lnTo>
                    <a:pt x="219269" y="1043189"/>
                  </a:lnTo>
                  <a:lnTo>
                    <a:pt x="189748" y="1102303"/>
                  </a:lnTo>
                  <a:lnTo>
                    <a:pt x="162259" y="1162388"/>
                  </a:lnTo>
                  <a:lnTo>
                    <a:pt x="136833" y="1223376"/>
                  </a:lnTo>
                  <a:lnTo>
                    <a:pt x="113500" y="1285194"/>
                  </a:lnTo>
                  <a:lnTo>
                    <a:pt x="92287" y="1347771"/>
                  </a:lnTo>
                  <a:lnTo>
                    <a:pt x="73218" y="1411035"/>
                  </a:lnTo>
                  <a:lnTo>
                    <a:pt x="56316" y="1474912"/>
                  </a:lnTo>
                  <a:lnTo>
                    <a:pt x="41601" y="1539328"/>
                  </a:lnTo>
                  <a:lnTo>
                    <a:pt x="29089" y="1604208"/>
                  </a:lnTo>
                  <a:lnTo>
                    <a:pt x="18795" y="1669476"/>
                  </a:lnTo>
                  <a:lnTo>
                    <a:pt x="10731" y="1735057"/>
                  </a:lnTo>
                  <a:lnTo>
                    <a:pt x="4906" y="1800875"/>
                  </a:lnTo>
                  <a:lnTo>
                    <a:pt x="1328" y="1866854"/>
                  </a:lnTo>
                  <a:lnTo>
                    <a:pt x="0" y="1932915"/>
                  </a:lnTo>
                  <a:lnTo>
                    <a:pt x="923" y="1998984"/>
                  </a:lnTo>
                  <a:lnTo>
                    <a:pt x="66839" y="1996939"/>
                  </a:lnTo>
                  <a:lnTo>
                    <a:pt x="132754" y="1994894"/>
                  </a:lnTo>
                  <a:lnTo>
                    <a:pt x="198670" y="1992848"/>
                  </a:lnTo>
                  <a:lnTo>
                    <a:pt x="264586" y="1990803"/>
                  </a:lnTo>
                  <a:lnTo>
                    <a:pt x="330502" y="1988758"/>
                  </a:lnTo>
                  <a:lnTo>
                    <a:pt x="396417" y="1986713"/>
                  </a:lnTo>
                  <a:lnTo>
                    <a:pt x="462333" y="1984668"/>
                  </a:lnTo>
                  <a:lnTo>
                    <a:pt x="528249" y="1982622"/>
                  </a:lnTo>
                  <a:lnTo>
                    <a:pt x="594164" y="1980577"/>
                  </a:lnTo>
                  <a:lnTo>
                    <a:pt x="660080" y="1978532"/>
                  </a:lnTo>
                  <a:lnTo>
                    <a:pt x="725996" y="1976487"/>
                  </a:lnTo>
                  <a:lnTo>
                    <a:pt x="791912" y="1974441"/>
                  </a:lnTo>
                  <a:lnTo>
                    <a:pt x="857827" y="1972396"/>
                  </a:lnTo>
                  <a:lnTo>
                    <a:pt x="923743" y="1970351"/>
                  </a:lnTo>
                  <a:lnTo>
                    <a:pt x="989659" y="1968306"/>
                  </a:lnTo>
                  <a:lnTo>
                    <a:pt x="1055574" y="1966260"/>
                  </a:lnTo>
                  <a:lnTo>
                    <a:pt x="1121490" y="1964215"/>
                  </a:lnTo>
                  <a:lnTo>
                    <a:pt x="1187406" y="1962170"/>
                  </a:lnTo>
                  <a:lnTo>
                    <a:pt x="1253322" y="1960125"/>
                  </a:lnTo>
                  <a:lnTo>
                    <a:pt x="1319237" y="1958079"/>
                  </a:lnTo>
                  <a:lnTo>
                    <a:pt x="1385153" y="1956034"/>
                  </a:lnTo>
                  <a:lnTo>
                    <a:pt x="1387239" y="1887852"/>
                  </a:lnTo>
                  <a:lnTo>
                    <a:pt x="1397690" y="1820444"/>
                  </a:lnTo>
                  <a:lnTo>
                    <a:pt x="1416346" y="1754831"/>
                  </a:lnTo>
                  <a:lnTo>
                    <a:pt x="1442924" y="1692009"/>
                  </a:lnTo>
                  <a:lnTo>
                    <a:pt x="1477023" y="1632929"/>
                  </a:lnTo>
                  <a:lnTo>
                    <a:pt x="1518124" y="1578488"/>
                  </a:lnTo>
                  <a:lnTo>
                    <a:pt x="1565604" y="1529511"/>
                  </a:lnTo>
                  <a:lnTo>
                    <a:pt x="1618744" y="1486742"/>
                  </a:lnTo>
                  <a:lnTo>
                    <a:pt x="1676738" y="1450828"/>
                  </a:lnTo>
                  <a:lnTo>
                    <a:pt x="1738706" y="1422313"/>
                  </a:lnTo>
                  <a:lnTo>
                    <a:pt x="1803709" y="1401631"/>
                  </a:lnTo>
                  <a:lnTo>
                    <a:pt x="1870761" y="1389096"/>
                  </a:lnTo>
                  <a:close/>
                </a:path>
              </a:pathLst>
            </a:custGeom>
            <a:solidFill>
              <a:srgbClr val="6F4E37">
                <a:alpha val="100000"/>
              </a:srgbClr>
            </a:solidFill>
            <a:ln w="13550" cap="flat">
              <a:solidFill>
                <a:srgbClr val="000000">
                  <a:alpha val="100000"/>
                </a:srgbClr>
              </a:solidFill>
              <a:prstDash val="solid"/>
              <a:miter/>
            </a:ln>
          </p:spPr>
          <p:txBody>
            <a:bodyPr/>
            <a:lstStyle/>
            <a:p/>
          </p:txBody>
        </p:sp>
        <p:sp>
          <p:nvSpPr>
            <p:cNvPr id="7" name="tx7"/>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6.6m</a:t>
              </a:r>
            </a:p>
          </p:txBody>
        </p:sp>
        <p:sp>
          <p:nvSpPr>
            <p:cNvPr id="8" name="tx8"/>
            <p:cNvSpPr/>
            <p:nvPr/>
          </p:nvSpPr>
          <p:spPr>
            <a:xfrm>
              <a:off x="5712180" y="353278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9" name="rc9"/>
            <p:cNvSpPr/>
            <p:nvPr/>
          </p:nvSpPr>
          <p:spPr>
            <a:xfrm>
              <a:off x="5721180" y="3726129"/>
              <a:ext cx="201456" cy="201456"/>
            </a:xfrm>
            <a:prstGeom prst="rect">
              <a:avLst/>
            </a:prstGeom>
            <a:solidFill>
              <a:srgbClr val="C44E52">
                <a:alpha val="100000"/>
              </a:srgbClr>
            </a:solidFill>
            <a:ln w="13550" cap="flat">
              <a:solidFill>
                <a:srgbClr val="000000">
                  <a:alpha val="100000"/>
                </a:srgbClr>
              </a:solidFill>
              <a:prstDash val="solid"/>
              <a:miter/>
            </a:ln>
          </p:spPr>
          <p:txBody>
            <a:bodyPr/>
            <a:lstStyle/>
            <a:p/>
          </p:txBody>
        </p:sp>
        <p:sp>
          <p:nvSpPr>
            <p:cNvPr id="10" name="rc10"/>
            <p:cNvSpPr/>
            <p:nvPr/>
          </p:nvSpPr>
          <p:spPr>
            <a:xfrm>
              <a:off x="5721180" y="3945585"/>
              <a:ext cx="201456" cy="201456"/>
            </a:xfrm>
            <a:prstGeom prst="rect">
              <a:avLst/>
            </a:prstGeom>
            <a:solidFill>
              <a:srgbClr val="007F5F">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4165041"/>
              <a:ext cx="201456" cy="201456"/>
            </a:xfrm>
            <a:prstGeom prst="rect">
              <a:avLst/>
            </a:prstGeom>
            <a:solidFill>
              <a:srgbClr val="6F4E37">
                <a:alpha val="100000"/>
              </a:srgbClr>
            </a:solidFill>
            <a:ln w="13550" cap="flat">
              <a:solidFill>
                <a:srgbClr val="000000">
                  <a:alpha val="100000"/>
                </a:srgbClr>
              </a:solidFill>
              <a:prstDash val="solid"/>
              <a:miter/>
            </a:ln>
          </p:spPr>
          <p:txBody>
            <a:bodyPr/>
            <a:lstStyle/>
            <a:p/>
          </p:txBody>
        </p:sp>
        <p:sp>
          <p:nvSpPr>
            <p:cNvPr id="12" name="tx12"/>
            <p:cNvSpPr/>
            <p:nvPr/>
          </p:nvSpPr>
          <p:spPr>
            <a:xfrm>
              <a:off x="6001225" y="3786852"/>
              <a:ext cx="16501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AFRO-West: 2.8 million (43%) </a:t>
              </a:r>
            </a:p>
          </p:txBody>
        </p:sp>
        <p:sp>
          <p:nvSpPr>
            <p:cNvPr id="13" name="tx13"/>
            <p:cNvSpPr/>
            <p:nvPr/>
          </p:nvSpPr>
          <p:spPr>
            <a:xfrm>
              <a:off x="6001225" y="4006308"/>
              <a:ext cx="2050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AFRO-East &amp; South: 2.1 million (32%) </a:t>
              </a:r>
            </a:p>
          </p:txBody>
        </p:sp>
        <p:sp>
          <p:nvSpPr>
            <p:cNvPr id="14" name="tx14"/>
            <p:cNvSpPr/>
            <p:nvPr/>
          </p:nvSpPr>
          <p:spPr>
            <a:xfrm>
              <a:off x="6001225" y="4225764"/>
              <a:ext cx="1757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AFRO-Central: 1.7 million (25%) </a:t>
              </a:r>
            </a:p>
          </p:txBody>
        </p:sp>
        <p:sp>
          <p:nvSpPr>
            <p:cNvPr id="15" name="tx15"/>
            <p:cNvSpPr/>
            <p:nvPr/>
          </p:nvSpPr>
          <p:spPr>
            <a:xfrm>
              <a:off x="793043" y="1368037"/>
              <a:ext cx="594149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zero-dose children, by subregion, AFRO, 2025</a:t>
              </a:r>
            </a:p>
          </p:txBody>
        </p:sp>
        <p:sp>
          <p:nvSpPr>
            <p:cNvPr id="16" name="tx16"/>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 name="tx17"/>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8" name="tx18"/>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subregions accounted for over half (75%) of all zero-dose children in AFRO.
AFRO-West had the highest number of children who did not receive DTP1 (n=2.8 million), which is approximately 43% of all zero-dose children in AFRO (n=6.6m).</a:t>
            </a:r>
          </a:p>
        </p:txBody>
      </p:sp>
      <p:sp>
        <p:nvSpPr>
          <p:cNvPr id="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subregions - AFRO-West and AFRO-East &amp; South - accounted for over three in four of all zero-dose children in AFRO.</a:t>
            </a:r>
          </a:p>
        </p:txBody>
      </p:sp>
      <p:grpSp xmlns:pic="http://schemas.openxmlformats.org/drawingml/2006/picture">
        <p:nvGrpSpPr>
          <p:cNvPr id="21" name=""/>
          <p:cNvGrpSpPr/>
          <p:nvPr/>
        </p:nvGrpSpPr>
        <p:grpSpPr>
          <a:xfrm>
            <a:off x="292608" y="914400"/>
            <a:ext cx="8595360" cy="28575"/>
            <a:chOff x="292608" y="914400"/>
            <a:chExt cx="8595360" cy="28575"/>
          </a:xfrm>
        </p:grpSpPr>
        <p:sp>
          <p:nvSpPr>
            <p:cNvPr id="2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5404608"/>
              <a:ext cx="5264297" cy="0"/>
            </a:xfrm>
            <a:custGeom>
              <a:avLst/>
              <a:pathLst>
                <a:path w="5264297" h="0">
                  <a:moveTo>
                    <a:pt x="0" y="0"/>
                  </a:moveTo>
                  <a:lnTo>
                    <a:pt x="5264297" y="0"/>
                  </a:lnTo>
                  <a:lnTo>
                    <a:pt x="5264297" y="0"/>
                  </a:lnTo>
                </a:path>
              </a:pathLst>
            </a:custGeom>
            <a:ln w="6775" cap="flat">
              <a:solidFill>
                <a:srgbClr val="EBEBEB">
                  <a:alpha val="100000"/>
                </a:srgbClr>
              </a:solidFill>
              <a:prstDash val="solid"/>
              <a:round/>
            </a:ln>
          </p:spPr>
          <p:txBody>
            <a:bodyPr/>
            <a:lstStyle/>
            <a:p/>
          </p:txBody>
        </p:sp>
        <p:sp>
          <p:nvSpPr>
            <p:cNvPr id="5" name="pl5"/>
            <p:cNvSpPr/>
            <p:nvPr/>
          </p:nvSpPr>
          <p:spPr>
            <a:xfrm>
              <a:off x="869090" y="4546065"/>
              <a:ext cx="5264297" cy="0"/>
            </a:xfrm>
            <a:custGeom>
              <a:avLst/>
              <a:pathLst>
                <a:path w="5264297" h="0">
                  <a:moveTo>
                    <a:pt x="0" y="0"/>
                  </a:moveTo>
                  <a:lnTo>
                    <a:pt x="5264297" y="0"/>
                  </a:lnTo>
                  <a:lnTo>
                    <a:pt x="5264297" y="0"/>
                  </a:lnTo>
                </a:path>
              </a:pathLst>
            </a:custGeom>
            <a:ln w="6775" cap="flat">
              <a:solidFill>
                <a:srgbClr val="EBEBEB">
                  <a:alpha val="100000"/>
                </a:srgbClr>
              </a:solidFill>
              <a:prstDash val="solid"/>
              <a:round/>
            </a:ln>
          </p:spPr>
          <p:txBody>
            <a:bodyPr/>
            <a:lstStyle/>
            <a:p/>
          </p:txBody>
        </p:sp>
        <p:sp>
          <p:nvSpPr>
            <p:cNvPr id="6" name="pl6"/>
            <p:cNvSpPr/>
            <p:nvPr/>
          </p:nvSpPr>
          <p:spPr>
            <a:xfrm>
              <a:off x="869090" y="3687523"/>
              <a:ext cx="5264297" cy="0"/>
            </a:xfrm>
            <a:custGeom>
              <a:avLst/>
              <a:pathLst>
                <a:path w="5264297" h="0">
                  <a:moveTo>
                    <a:pt x="0" y="0"/>
                  </a:moveTo>
                  <a:lnTo>
                    <a:pt x="5264297" y="0"/>
                  </a:lnTo>
                  <a:lnTo>
                    <a:pt x="5264297" y="0"/>
                  </a:lnTo>
                </a:path>
              </a:pathLst>
            </a:custGeom>
            <a:ln w="6775" cap="flat">
              <a:solidFill>
                <a:srgbClr val="EBEBEB">
                  <a:alpha val="100000"/>
                </a:srgbClr>
              </a:solidFill>
              <a:prstDash val="solid"/>
              <a:round/>
            </a:ln>
          </p:spPr>
          <p:txBody>
            <a:bodyPr/>
            <a:lstStyle/>
            <a:p/>
          </p:txBody>
        </p:sp>
        <p:sp>
          <p:nvSpPr>
            <p:cNvPr id="7" name="pl7"/>
            <p:cNvSpPr/>
            <p:nvPr/>
          </p:nvSpPr>
          <p:spPr>
            <a:xfrm>
              <a:off x="869090" y="2828980"/>
              <a:ext cx="5264297" cy="0"/>
            </a:xfrm>
            <a:custGeom>
              <a:avLst/>
              <a:pathLst>
                <a:path w="5264297" h="0">
                  <a:moveTo>
                    <a:pt x="0" y="0"/>
                  </a:moveTo>
                  <a:lnTo>
                    <a:pt x="5264297" y="0"/>
                  </a:lnTo>
                  <a:lnTo>
                    <a:pt x="5264297" y="0"/>
                  </a:lnTo>
                </a:path>
              </a:pathLst>
            </a:custGeom>
            <a:ln w="6775" cap="flat">
              <a:solidFill>
                <a:srgbClr val="EBEBEB">
                  <a:alpha val="100000"/>
                </a:srgbClr>
              </a:solidFill>
              <a:prstDash val="solid"/>
              <a:round/>
            </a:ln>
          </p:spPr>
          <p:txBody>
            <a:bodyPr/>
            <a:lstStyle/>
            <a:p/>
          </p:txBody>
        </p:sp>
        <p:sp>
          <p:nvSpPr>
            <p:cNvPr id="8" name="pl8"/>
            <p:cNvSpPr/>
            <p:nvPr/>
          </p:nvSpPr>
          <p:spPr>
            <a:xfrm>
              <a:off x="869090" y="1970438"/>
              <a:ext cx="5264297" cy="0"/>
            </a:xfrm>
            <a:custGeom>
              <a:avLst/>
              <a:pathLst>
                <a:path w="5264297" h="0">
                  <a:moveTo>
                    <a:pt x="0" y="0"/>
                  </a:moveTo>
                  <a:lnTo>
                    <a:pt x="5264297" y="0"/>
                  </a:lnTo>
                  <a:lnTo>
                    <a:pt x="5264297" y="0"/>
                  </a:lnTo>
                </a:path>
              </a:pathLst>
            </a:custGeom>
            <a:ln w="6775" cap="flat">
              <a:solidFill>
                <a:srgbClr val="EBEBEB">
                  <a:alpha val="100000"/>
                </a:srgbClr>
              </a:solidFill>
              <a:prstDash val="solid"/>
              <a:round/>
            </a:ln>
          </p:spPr>
          <p:txBody>
            <a:bodyPr/>
            <a:lstStyle/>
            <a:p/>
          </p:txBody>
        </p:sp>
        <p:sp>
          <p:nvSpPr>
            <p:cNvPr id="9" name="pl9"/>
            <p:cNvSpPr/>
            <p:nvPr/>
          </p:nvSpPr>
          <p:spPr>
            <a:xfrm>
              <a:off x="869090" y="4975337"/>
              <a:ext cx="5264297" cy="0"/>
            </a:xfrm>
            <a:custGeom>
              <a:avLst/>
              <a:pathLst>
                <a:path w="5264297" h="0">
                  <a:moveTo>
                    <a:pt x="0" y="0"/>
                  </a:moveTo>
                  <a:lnTo>
                    <a:pt x="5264297" y="0"/>
                  </a:lnTo>
                  <a:lnTo>
                    <a:pt x="5264297"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4116794"/>
              <a:ext cx="5264297" cy="0"/>
            </a:xfrm>
            <a:custGeom>
              <a:avLst/>
              <a:pathLst>
                <a:path w="5264297" h="0">
                  <a:moveTo>
                    <a:pt x="0" y="0"/>
                  </a:moveTo>
                  <a:lnTo>
                    <a:pt x="5264297" y="0"/>
                  </a:lnTo>
                  <a:lnTo>
                    <a:pt x="5264297" y="0"/>
                  </a:lnTo>
                </a:path>
              </a:pathLst>
            </a:custGeom>
            <a:ln w="13550" cap="flat">
              <a:solidFill>
                <a:srgbClr val="EBEBEB">
                  <a:alpha val="100000"/>
                </a:srgbClr>
              </a:solidFill>
              <a:prstDash val="solid"/>
              <a:round/>
            </a:ln>
          </p:spPr>
          <p:txBody>
            <a:bodyPr/>
            <a:lstStyle/>
            <a:p/>
          </p:txBody>
        </p:sp>
        <p:sp>
          <p:nvSpPr>
            <p:cNvPr id="11" name="pl11"/>
            <p:cNvSpPr/>
            <p:nvPr/>
          </p:nvSpPr>
          <p:spPr>
            <a:xfrm>
              <a:off x="869090" y="3258252"/>
              <a:ext cx="5264297" cy="0"/>
            </a:xfrm>
            <a:custGeom>
              <a:avLst/>
              <a:pathLst>
                <a:path w="5264297" h="0">
                  <a:moveTo>
                    <a:pt x="0" y="0"/>
                  </a:moveTo>
                  <a:lnTo>
                    <a:pt x="5264297" y="0"/>
                  </a:lnTo>
                  <a:lnTo>
                    <a:pt x="5264297" y="0"/>
                  </a:lnTo>
                </a:path>
              </a:pathLst>
            </a:custGeom>
            <a:ln w="13550" cap="flat">
              <a:solidFill>
                <a:srgbClr val="EBEBEB">
                  <a:alpha val="100000"/>
                </a:srgbClr>
              </a:solidFill>
              <a:prstDash val="solid"/>
              <a:round/>
            </a:ln>
          </p:spPr>
          <p:txBody>
            <a:bodyPr/>
            <a:lstStyle/>
            <a:p/>
          </p:txBody>
        </p:sp>
        <p:sp>
          <p:nvSpPr>
            <p:cNvPr id="12" name="pl12"/>
            <p:cNvSpPr/>
            <p:nvPr/>
          </p:nvSpPr>
          <p:spPr>
            <a:xfrm>
              <a:off x="869090" y="2399709"/>
              <a:ext cx="5264297" cy="0"/>
            </a:xfrm>
            <a:custGeom>
              <a:avLst/>
              <a:pathLst>
                <a:path w="5264297" h="0">
                  <a:moveTo>
                    <a:pt x="0" y="0"/>
                  </a:moveTo>
                  <a:lnTo>
                    <a:pt x="5264297" y="0"/>
                  </a:lnTo>
                  <a:lnTo>
                    <a:pt x="5264297" y="0"/>
                  </a:lnTo>
                </a:path>
              </a:pathLst>
            </a:custGeom>
            <a:ln w="13550" cap="flat">
              <a:solidFill>
                <a:srgbClr val="EBEBEB">
                  <a:alpha val="100000"/>
                </a:srgbClr>
              </a:solidFill>
              <a:prstDash val="solid"/>
              <a:round/>
            </a:ln>
          </p:spPr>
          <p:txBody>
            <a:bodyPr/>
            <a:lstStyle/>
            <a:p/>
          </p:txBody>
        </p:sp>
        <p:sp>
          <p:nvSpPr>
            <p:cNvPr id="13" name="pl13"/>
            <p:cNvSpPr/>
            <p:nvPr/>
          </p:nvSpPr>
          <p:spPr>
            <a:xfrm>
              <a:off x="2304807" y="1833621"/>
              <a:ext cx="0" cy="3701279"/>
            </a:xfrm>
            <a:custGeom>
              <a:avLst/>
              <a:pathLst>
                <a:path w="0" h="3701279">
                  <a:moveTo>
                    <a:pt x="0" y="37012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697669" y="1833621"/>
              <a:ext cx="0" cy="3701279"/>
            </a:xfrm>
            <a:custGeom>
              <a:avLst/>
              <a:pathLst>
                <a:path w="0" h="3701279">
                  <a:moveTo>
                    <a:pt x="0" y="37012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869090" y="3258252"/>
              <a:ext cx="5264297" cy="0"/>
            </a:xfrm>
            <a:custGeom>
              <a:avLst/>
              <a:pathLst>
                <a:path w="5264297" h="0">
                  <a:moveTo>
                    <a:pt x="0" y="0"/>
                  </a:moveTo>
                  <a:lnTo>
                    <a:pt x="5264297" y="0"/>
                  </a:lnTo>
                  <a:lnTo>
                    <a:pt x="5264297" y="0"/>
                  </a:lnTo>
                </a:path>
              </a:pathLst>
            </a:custGeom>
            <a:ln w="16260" cap="flat">
              <a:solidFill>
                <a:srgbClr val="7F7F7F">
                  <a:alpha val="100000"/>
                </a:srgbClr>
              </a:solidFill>
              <a:prstDash val="dash"/>
              <a:round/>
            </a:ln>
          </p:spPr>
          <p:txBody>
            <a:bodyPr/>
            <a:lstStyle/>
            <a:p/>
          </p:txBody>
        </p:sp>
        <p:sp>
          <p:nvSpPr>
            <p:cNvPr id="16" name="rc16"/>
            <p:cNvSpPr/>
            <p:nvPr/>
          </p:nvSpPr>
          <p:spPr>
            <a:xfrm>
              <a:off x="1228019" y="3258252"/>
              <a:ext cx="2153576" cy="2108408"/>
            </a:xfrm>
            <a:prstGeom prst="rect">
              <a:avLst/>
            </a:prstGeom>
            <a:solidFill>
              <a:srgbClr val="007F5F">
                <a:alpha val="100000"/>
              </a:srgbClr>
            </a:solidFill>
          </p:spPr>
          <p:txBody>
            <a:bodyPr/>
            <a:lstStyle/>
            <a:p/>
          </p:txBody>
        </p:sp>
        <p:sp>
          <p:nvSpPr>
            <p:cNvPr id="17" name="rc17"/>
            <p:cNvSpPr/>
            <p:nvPr/>
          </p:nvSpPr>
          <p:spPr>
            <a:xfrm>
              <a:off x="3620881" y="3258252"/>
              <a:ext cx="2153576" cy="338420"/>
            </a:xfrm>
            <a:prstGeom prst="rect">
              <a:avLst/>
            </a:prstGeom>
            <a:solidFill>
              <a:srgbClr val="6F4E37">
                <a:alpha val="100000"/>
              </a:srgbClr>
            </a:solidFill>
          </p:spPr>
          <p:txBody>
            <a:bodyPr/>
            <a:lstStyle/>
            <a:p/>
          </p:txBody>
        </p:sp>
        <p:sp>
          <p:nvSpPr>
            <p:cNvPr id="18" name="tx18"/>
            <p:cNvSpPr/>
            <p:nvPr/>
          </p:nvSpPr>
          <p:spPr>
            <a:xfrm>
              <a:off x="2090929" y="5413240"/>
              <a:ext cx="42775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-123,000</a:t>
              </a:r>
            </a:p>
          </p:txBody>
        </p:sp>
        <p:sp>
          <p:nvSpPr>
            <p:cNvPr id="19" name="tx19"/>
            <p:cNvSpPr/>
            <p:nvPr/>
          </p:nvSpPr>
          <p:spPr>
            <a:xfrm>
              <a:off x="4513921" y="3643251"/>
              <a:ext cx="3674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-20,000</a:t>
              </a:r>
            </a:p>
          </p:txBody>
        </p:sp>
        <p:sp>
          <p:nvSpPr>
            <p:cNvPr id="20" name="pl20"/>
            <p:cNvSpPr/>
            <p:nvPr/>
          </p:nvSpPr>
          <p:spPr>
            <a:xfrm>
              <a:off x="6202976" y="5404608"/>
              <a:ext cx="2871434" cy="0"/>
            </a:xfrm>
            <a:custGeom>
              <a:avLst/>
              <a:pathLst>
                <a:path w="2871434" h="0">
                  <a:moveTo>
                    <a:pt x="0" y="0"/>
                  </a:moveTo>
                  <a:lnTo>
                    <a:pt x="2871434" y="0"/>
                  </a:lnTo>
                  <a:lnTo>
                    <a:pt x="2871434" y="0"/>
                  </a:lnTo>
                </a:path>
              </a:pathLst>
            </a:custGeom>
            <a:ln w="6775" cap="flat">
              <a:solidFill>
                <a:srgbClr val="EBEBEB">
                  <a:alpha val="100000"/>
                </a:srgbClr>
              </a:solidFill>
              <a:prstDash val="solid"/>
              <a:round/>
            </a:ln>
          </p:spPr>
          <p:txBody>
            <a:bodyPr/>
            <a:lstStyle/>
            <a:p/>
          </p:txBody>
        </p:sp>
        <p:sp>
          <p:nvSpPr>
            <p:cNvPr id="21" name="pl21"/>
            <p:cNvSpPr/>
            <p:nvPr/>
          </p:nvSpPr>
          <p:spPr>
            <a:xfrm>
              <a:off x="6202976" y="4546065"/>
              <a:ext cx="2871434" cy="0"/>
            </a:xfrm>
            <a:custGeom>
              <a:avLst/>
              <a:pathLst>
                <a:path w="2871434" h="0">
                  <a:moveTo>
                    <a:pt x="0" y="0"/>
                  </a:moveTo>
                  <a:lnTo>
                    <a:pt x="2871434" y="0"/>
                  </a:lnTo>
                  <a:lnTo>
                    <a:pt x="2871434" y="0"/>
                  </a:lnTo>
                </a:path>
              </a:pathLst>
            </a:custGeom>
            <a:ln w="6775" cap="flat">
              <a:solidFill>
                <a:srgbClr val="EBEBEB">
                  <a:alpha val="100000"/>
                </a:srgbClr>
              </a:solidFill>
              <a:prstDash val="solid"/>
              <a:round/>
            </a:ln>
          </p:spPr>
          <p:txBody>
            <a:bodyPr/>
            <a:lstStyle/>
            <a:p/>
          </p:txBody>
        </p:sp>
        <p:sp>
          <p:nvSpPr>
            <p:cNvPr id="22" name="pl22"/>
            <p:cNvSpPr/>
            <p:nvPr/>
          </p:nvSpPr>
          <p:spPr>
            <a:xfrm>
              <a:off x="6202976" y="3687523"/>
              <a:ext cx="2871434" cy="0"/>
            </a:xfrm>
            <a:custGeom>
              <a:avLst/>
              <a:pathLst>
                <a:path w="2871434" h="0">
                  <a:moveTo>
                    <a:pt x="0" y="0"/>
                  </a:moveTo>
                  <a:lnTo>
                    <a:pt x="2871434" y="0"/>
                  </a:lnTo>
                  <a:lnTo>
                    <a:pt x="2871434" y="0"/>
                  </a:lnTo>
                </a:path>
              </a:pathLst>
            </a:custGeom>
            <a:ln w="6775" cap="flat">
              <a:solidFill>
                <a:srgbClr val="EBEBEB">
                  <a:alpha val="100000"/>
                </a:srgbClr>
              </a:solidFill>
              <a:prstDash val="solid"/>
              <a:round/>
            </a:ln>
          </p:spPr>
          <p:txBody>
            <a:bodyPr/>
            <a:lstStyle/>
            <a:p/>
          </p:txBody>
        </p:sp>
        <p:sp>
          <p:nvSpPr>
            <p:cNvPr id="23" name="pl23"/>
            <p:cNvSpPr/>
            <p:nvPr/>
          </p:nvSpPr>
          <p:spPr>
            <a:xfrm>
              <a:off x="6202976" y="2828980"/>
              <a:ext cx="2871434" cy="0"/>
            </a:xfrm>
            <a:custGeom>
              <a:avLst/>
              <a:pathLst>
                <a:path w="2871434" h="0">
                  <a:moveTo>
                    <a:pt x="0" y="0"/>
                  </a:moveTo>
                  <a:lnTo>
                    <a:pt x="2871434" y="0"/>
                  </a:lnTo>
                  <a:lnTo>
                    <a:pt x="2871434" y="0"/>
                  </a:lnTo>
                </a:path>
              </a:pathLst>
            </a:custGeom>
            <a:ln w="6775" cap="flat">
              <a:solidFill>
                <a:srgbClr val="EBEBEB">
                  <a:alpha val="100000"/>
                </a:srgbClr>
              </a:solidFill>
              <a:prstDash val="solid"/>
              <a:round/>
            </a:ln>
          </p:spPr>
          <p:txBody>
            <a:bodyPr/>
            <a:lstStyle/>
            <a:p/>
          </p:txBody>
        </p:sp>
        <p:sp>
          <p:nvSpPr>
            <p:cNvPr id="24" name="pl24"/>
            <p:cNvSpPr/>
            <p:nvPr/>
          </p:nvSpPr>
          <p:spPr>
            <a:xfrm>
              <a:off x="6202976" y="1970438"/>
              <a:ext cx="2871434" cy="0"/>
            </a:xfrm>
            <a:custGeom>
              <a:avLst/>
              <a:pathLst>
                <a:path w="2871434" h="0">
                  <a:moveTo>
                    <a:pt x="0" y="0"/>
                  </a:moveTo>
                  <a:lnTo>
                    <a:pt x="2871434" y="0"/>
                  </a:lnTo>
                  <a:lnTo>
                    <a:pt x="2871434" y="0"/>
                  </a:lnTo>
                </a:path>
              </a:pathLst>
            </a:custGeom>
            <a:ln w="6775" cap="flat">
              <a:solidFill>
                <a:srgbClr val="EBEBEB">
                  <a:alpha val="100000"/>
                </a:srgbClr>
              </a:solidFill>
              <a:prstDash val="solid"/>
              <a:round/>
            </a:ln>
          </p:spPr>
          <p:txBody>
            <a:bodyPr/>
            <a:lstStyle/>
            <a:p/>
          </p:txBody>
        </p:sp>
        <p:sp>
          <p:nvSpPr>
            <p:cNvPr id="25" name="pl25"/>
            <p:cNvSpPr/>
            <p:nvPr/>
          </p:nvSpPr>
          <p:spPr>
            <a:xfrm>
              <a:off x="6202976" y="4975337"/>
              <a:ext cx="2871434" cy="0"/>
            </a:xfrm>
            <a:custGeom>
              <a:avLst/>
              <a:pathLst>
                <a:path w="2871434" h="0">
                  <a:moveTo>
                    <a:pt x="0" y="0"/>
                  </a:moveTo>
                  <a:lnTo>
                    <a:pt x="2871434" y="0"/>
                  </a:lnTo>
                  <a:lnTo>
                    <a:pt x="2871434" y="0"/>
                  </a:lnTo>
                </a:path>
              </a:pathLst>
            </a:custGeom>
            <a:ln w="13550" cap="flat">
              <a:solidFill>
                <a:srgbClr val="EBEBEB">
                  <a:alpha val="100000"/>
                </a:srgbClr>
              </a:solidFill>
              <a:prstDash val="solid"/>
              <a:round/>
            </a:ln>
          </p:spPr>
          <p:txBody>
            <a:bodyPr/>
            <a:lstStyle/>
            <a:p/>
          </p:txBody>
        </p:sp>
        <p:sp>
          <p:nvSpPr>
            <p:cNvPr id="26" name="pl26"/>
            <p:cNvSpPr/>
            <p:nvPr/>
          </p:nvSpPr>
          <p:spPr>
            <a:xfrm>
              <a:off x="6202976" y="4116794"/>
              <a:ext cx="2871434" cy="0"/>
            </a:xfrm>
            <a:custGeom>
              <a:avLst/>
              <a:pathLst>
                <a:path w="2871434" h="0">
                  <a:moveTo>
                    <a:pt x="0" y="0"/>
                  </a:moveTo>
                  <a:lnTo>
                    <a:pt x="2871434" y="0"/>
                  </a:lnTo>
                  <a:lnTo>
                    <a:pt x="2871434" y="0"/>
                  </a:lnTo>
                </a:path>
              </a:pathLst>
            </a:custGeom>
            <a:ln w="13550" cap="flat">
              <a:solidFill>
                <a:srgbClr val="EBEBEB">
                  <a:alpha val="100000"/>
                </a:srgbClr>
              </a:solidFill>
              <a:prstDash val="solid"/>
              <a:round/>
            </a:ln>
          </p:spPr>
          <p:txBody>
            <a:bodyPr/>
            <a:lstStyle/>
            <a:p/>
          </p:txBody>
        </p:sp>
        <p:sp>
          <p:nvSpPr>
            <p:cNvPr id="27" name="pl27"/>
            <p:cNvSpPr/>
            <p:nvPr/>
          </p:nvSpPr>
          <p:spPr>
            <a:xfrm>
              <a:off x="6202976" y="3258252"/>
              <a:ext cx="2871434" cy="0"/>
            </a:xfrm>
            <a:custGeom>
              <a:avLst/>
              <a:pathLst>
                <a:path w="2871434" h="0">
                  <a:moveTo>
                    <a:pt x="0" y="0"/>
                  </a:moveTo>
                  <a:lnTo>
                    <a:pt x="2871434" y="0"/>
                  </a:lnTo>
                  <a:lnTo>
                    <a:pt x="2871434" y="0"/>
                  </a:lnTo>
                </a:path>
              </a:pathLst>
            </a:custGeom>
            <a:ln w="13550" cap="flat">
              <a:solidFill>
                <a:srgbClr val="EBEBEB">
                  <a:alpha val="100000"/>
                </a:srgbClr>
              </a:solidFill>
              <a:prstDash val="solid"/>
              <a:round/>
            </a:ln>
          </p:spPr>
          <p:txBody>
            <a:bodyPr/>
            <a:lstStyle/>
            <a:p/>
          </p:txBody>
        </p:sp>
        <p:sp>
          <p:nvSpPr>
            <p:cNvPr id="28" name="pl28"/>
            <p:cNvSpPr/>
            <p:nvPr/>
          </p:nvSpPr>
          <p:spPr>
            <a:xfrm>
              <a:off x="6202976" y="2399709"/>
              <a:ext cx="2871434" cy="0"/>
            </a:xfrm>
            <a:custGeom>
              <a:avLst/>
              <a:pathLst>
                <a:path w="2871434" h="0">
                  <a:moveTo>
                    <a:pt x="0" y="0"/>
                  </a:moveTo>
                  <a:lnTo>
                    <a:pt x="2871434" y="0"/>
                  </a:lnTo>
                  <a:lnTo>
                    <a:pt x="2871434" y="0"/>
                  </a:lnTo>
                </a:path>
              </a:pathLst>
            </a:custGeom>
            <a:ln w="13550" cap="flat">
              <a:solidFill>
                <a:srgbClr val="EBEBEB">
                  <a:alpha val="100000"/>
                </a:srgbClr>
              </a:solidFill>
              <a:prstDash val="solid"/>
              <a:round/>
            </a:ln>
          </p:spPr>
          <p:txBody>
            <a:bodyPr/>
            <a:lstStyle/>
            <a:p/>
          </p:txBody>
        </p:sp>
        <p:sp>
          <p:nvSpPr>
            <p:cNvPr id="29" name="pl29"/>
            <p:cNvSpPr/>
            <p:nvPr/>
          </p:nvSpPr>
          <p:spPr>
            <a:xfrm>
              <a:off x="7638693" y="1833621"/>
              <a:ext cx="0" cy="3701279"/>
            </a:xfrm>
            <a:custGeom>
              <a:avLst/>
              <a:pathLst>
                <a:path w="0" h="3701279">
                  <a:moveTo>
                    <a:pt x="0" y="3701279"/>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202976" y="3258252"/>
              <a:ext cx="2871434" cy="0"/>
            </a:xfrm>
            <a:custGeom>
              <a:avLst/>
              <a:pathLst>
                <a:path w="2871434" h="0">
                  <a:moveTo>
                    <a:pt x="0" y="0"/>
                  </a:moveTo>
                  <a:lnTo>
                    <a:pt x="2871434" y="0"/>
                  </a:lnTo>
                  <a:lnTo>
                    <a:pt x="2871434" y="0"/>
                  </a:lnTo>
                </a:path>
              </a:pathLst>
            </a:custGeom>
            <a:ln w="16260" cap="flat">
              <a:solidFill>
                <a:srgbClr val="7F7F7F">
                  <a:alpha val="100000"/>
                </a:srgbClr>
              </a:solidFill>
              <a:prstDash val="dash"/>
              <a:round/>
            </a:ln>
          </p:spPr>
          <p:txBody>
            <a:bodyPr/>
            <a:lstStyle/>
            <a:p/>
          </p:txBody>
        </p:sp>
        <p:sp>
          <p:nvSpPr>
            <p:cNvPr id="31" name="rc31"/>
            <p:cNvSpPr/>
            <p:nvPr/>
          </p:nvSpPr>
          <p:spPr>
            <a:xfrm>
              <a:off x="6561905" y="2001861"/>
              <a:ext cx="2153576" cy="1256390"/>
            </a:xfrm>
            <a:prstGeom prst="rect">
              <a:avLst/>
            </a:prstGeom>
            <a:solidFill>
              <a:srgbClr val="C44E52">
                <a:alpha val="100000"/>
              </a:srgbClr>
            </a:solidFill>
          </p:spPr>
          <p:txBody>
            <a:bodyPr/>
            <a:lstStyle/>
            <a:p/>
          </p:txBody>
        </p:sp>
        <p:sp>
          <p:nvSpPr>
            <p:cNvPr id="32" name="tx32"/>
            <p:cNvSpPr/>
            <p:nvPr/>
          </p:nvSpPr>
          <p:spPr>
            <a:xfrm>
              <a:off x="7441366" y="1877649"/>
              <a:ext cx="3946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+73,000</a:t>
              </a:r>
            </a:p>
          </p:txBody>
        </p:sp>
        <p:sp>
          <p:nvSpPr>
            <p:cNvPr id="33" name="tx33"/>
            <p:cNvSpPr/>
            <p:nvPr/>
          </p:nvSpPr>
          <p:spPr>
            <a:xfrm>
              <a:off x="3202229"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34" name="tx34"/>
            <p:cNvSpPr/>
            <p:nvPr/>
          </p:nvSpPr>
          <p:spPr>
            <a:xfrm>
              <a:off x="7370682"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35" name="tx35"/>
            <p:cNvSpPr/>
            <p:nvPr/>
          </p:nvSpPr>
          <p:spPr>
            <a:xfrm rot="-2700000">
              <a:off x="1479474" y="5939394"/>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AFRO-East &amp; South</a:t>
              </a:r>
            </a:p>
          </p:txBody>
        </p:sp>
        <p:sp>
          <p:nvSpPr>
            <p:cNvPr id="36" name="tx36"/>
            <p:cNvSpPr/>
            <p:nvPr/>
          </p:nvSpPr>
          <p:spPr>
            <a:xfrm rot="-2700000">
              <a:off x="4121780" y="5836071"/>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AFRO-Central</a:t>
              </a:r>
            </a:p>
          </p:txBody>
        </p:sp>
        <p:sp>
          <p:nvSpPr>
            <p:cNvPr id="37" name="tx37"/>
            <p:cNvSpPr/>
            <p:nvPr/>
          </p:nvSpPr>
          <p:spPr>
            <a:xfrm rot="-2700000">
              <a:off x="7154746" y="5797988"/>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AFRO-West</a:t>
              </a:r>
            </a:p>
          </p:txBody>
        </p:sp>
        <p:sp>
          <p:nvSpPr>
            <p:cNvPr id="38" name="tx38"/>
            <p:cNvSpPr/>
            <p:nvPr/>
          </p:nvSpPr>
          <p:spPr>
            <a:xfrm>
              <a:off x="508182" y="4935332"/>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39" name="tx39"/>
            <p:cNvSpPr/>
            <p:nvPr/>
          </p:nvSpPr>
          <p:spPr>
            <a:xfrm>
              <a:off x="570361" y="4076789"/>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40" name="tx40"/>
            <p:cNvSpPr/>
            <p:nvPr/>
          </p:nvSpPr>
          <p:spPr>
            <a:xfrm>
              <a:off x="669757" y="3218247"/>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41" name="tx41"/>
            <p:cNvSpPr/>
            <p:nvPr/>
          </p:nvSpPr>
          <p:spPr>
            <a:xfrm>
              <a:off x="607577" y="2359704"/>
              <a:ext cx="1988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50K</a:t>
              </a:r>
            </a:p>
          </p:txBody>
        </p:sp>
        <p:sp>
          <p:nvSpPr>
            <p:cNvPr id="42" name="tx42"/>
            <p:cNvSpPr/>
            <p:nvPr/>
          </p:nvSpPr>
          <p:spPr>
            <a:xfrm rot="-5400000">
              <a:off x="-591430" y="3634243"/>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43" name="tx43"/>
            <p:cNvSpPr/>
            <p:nvPr/>
          </p:nvSpPr>
          <p:spPr>
            <a:xfrm>
              <a:off x="869090" y="1368037"/>
              <a:ext cx="49360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Change in number of zero-dose children, by subregion, 2024-2025</a:t>
              </a:r>
            </a:p>
          </p:txBody>
        </p:sp>
        <p:sp>
          <p:nvSpPr>
            <p:cNvPr id="44" name="tx44"/>
            <p:cNvSpPr/>
            <p:nvPr/>
          </p:nvSpPr>
          <p:spPr>
            <a:xfrm>
              <a:off x="4912427" y="66117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absolute change in number of zero-dose children, by subregion, between 2024 and 2025.
Overall, 1 subregion had an increase in zero-dose children and 2 saw the number of zero-dose children decline.
AFRO-East &amp; South had the largest decline in the number of zero-dose children from 2.2m in 2024 to 2.1m in 2025 (-123,000).</a:t>
            </a:r>
          </a:p>
        </p:txBody>
      </p:sp>
      <p:sp>
        <p:nvSpPr>
          <p:cNvPr id="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Most subregions reduced the number of zero-dose children, but the increase in AFRO-West highlights the need for targeted action.</a:t>
            </a:r>
          </a:p>
        </p:txBody>
      </p:sp>
      <p:grpSp xmlns:pic="http://schemas.openxmlformats.org/drawingml/2006/picture">
        <p:nvGrpSpPr>
          <p:cNvPr id="47" name=""/>
          <p:cNvGrpSpPr/>
          <p:nvPr/>
        </p:nvGrpSpPr>
        <p:grpSpPr>
          <a:xfrm>
            <a:off x="292608" y="914400"/>
            <a:ext cx="8595360" cy="28575"/>
            <a:chOff x="292608" y="914400"/>
            <a:chExt cx="8595360" cy="28575"/>
          </a:xfrm>
        </p:grpSpPr>
        <p:sp>
          <p:nvSpPr>
            <p:cNvPr id="48"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086600" y="969264"/>
            <a:ext cx="4919472" cy="3017520"/>
          </a:xfrm>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AFRO</a:t>
            </a:r>
          </a:p>
        </p:txBody>
      </p:sp>
      <p:sp>
        <p:nvSpPr>
          <p:cNvPr id="3" name="body"/>
          <p:cNvSpPr>
            <a:spLocks noGrp="1"/>
          </p:cNvSpPr>
          <p:nvPr>
            <p:ph/>
          </p:nvPr>
        </p:nvSpPr>
        <p:spPr>
          <a:xfrm>
            <a:off x="6492240" y="4114800"/>
            <a:ext cx="5943600" cy="4572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24833" y="4590501"/>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5" name="pl5"/>
            <p:cNvSpPr/>
            <p:nvPr/>
          </p:nvSpPr>
          <p:spPr>
            <a:xfrm>
              <a:off x="824833" y="3550540"/>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6" name="pl6"/>
            <p:cNvSpPr/>
            <p:nvPr/>
          </p:nvSpPr>
          <p:spPr>
            <a:xfrm>
              <a:off x="824833" y="2510580"/>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7" name="pl7"/>
            <p:cNvSpPr/>
            <p:nvPr/>
          </p:nvSpPr>
          <p:spPr>
            <a:xfrm>
              <a:off x="824833" y="1470620"/>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8" name="pl8"/>
            <p:cNvSpPr/>
            <p:nvPr/>
          </p:nvSpPr>
          <p:spPr>
            <a:xfrm>
              <a:off x="824833" y="5110481"/>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9" name="pl9"/>
            <p:cNvSpPr/>
            <p:nvPr/>
          </p:nvSpPr>
          <p:spPr>
            <a:xfrm>
              <a:off x="824833" y="4070521"/>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0" name="pl10"/>
            <p:cNvSpPr/>
            <p:nvPr/>
          </p:nvSpPr>
          <p:spPr>
            <a:xfrm>
              <a:off x="824833" y="3030560"/>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1" name="pl11"/>
            <p:cNvSpPr/>
            <p:nvPr/>
          </p:nvSpPr>
          <p:spPr>
            <a:xfrm>
              <a:off x="824833" y="1990600"/>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2" name="pl12"/>
            <p:cNvSpPr/>
            <p:nvPr/>
          </p:nvSpPr>
          <p:spPr>
            <a:xfrm>
              <a:off x="972360"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342104"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11848"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81592"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51336"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21080"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90824"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939083" y="4405774"/>
              <a:ext cx="66553" cy="704706"/>
            </a:xfrm>
            <a:prstGeom prst="rect">
              <a:avLst/>
            </a:prstGeom>
            <a:solidFill>
              <a:srgbClr val="80BD41">
                <a:alpha val="100000"/>
              </a:srgbClr>
            </a:solidFill>
          </p:spPr>
          <p:txBody>
            <a:bodyPr/>
            <a:lstStyle/>
            <a:p/>
          </p:txBody>
        </p:sp>
        <p:sp>
          <p:nvSpPr>
            <p:cNvPr id="20" name="rc20"/>
            <p:cNvSpPr/>
            <p:nvPr/>
          </p:nvSpPr>
          <p:spPr>
            <a:xfrm>
              <a:off x="939083" y="3282302"/>
              <a:ext cx="66553" cy="860139"/>
            </a:xfrm>
            <a:prstGeom prst="rect">
              <a:avLst/>
            </a:prstGeom>
            <a:solidFill>
              <a:srgbClr val="0058AB">
                <a:alpha val="100000"/>
              </a:srgbClr>
            </a:solidFill>
          </p:spPr>
          <p:txBody>
            <a:bodyPr/>
            <a:lstStyle/>
            <a:p/>
          </p:txBody>
        </p:sp>
        <p:sp>
          <p:nvSpPr>
            <p:cNvPr id="21" name="rc21"/>
            <p:cNvSpPr/>
            <p:nvPr/>
          </p:nvSpPr>
          <p:spPr>
            <a:xfrm>
              <a:off x="939083" y="4142442"/>
              <a:ext cx="66553" cy="263332"/>
            </a:xfrm>
            <a:prstGeom prst="rect">
              <a:avLst/>
            </a:prstGeom>
            <a:solidFill>
              <a:srgbClr val="1CABE2">
                <a:alpha val="100000"/>
              </a:srgbClr>
            </a:solidFill>
          </p:spPr>
          <p:txBody>
            <a:bodyPr/>
            <a:lstStyle/>
            <a:p/>
          </p:txBody>
        </p:sp>
        <p:sp>
          <p:nvSpPr>
            <p:cNvPr id="22" name="rc22"/>
            <p:cNvSpPr/>
            <p:nvPr/>
          </p:nvSpPr>
          <p:spPr>
            <a:xfrm>
              <a:off x="1013032" y="4368990"/>
              <a:ext cx="66553" cy="741490"/>
            </a:xfrm>
            <a:prstGeom prst="rect">
              <a:avLst/>
            </a:prstGeom>
            <a:solidFill>
              <a:srgbClr val="80BD41">
                <a:alpha val="100000"/>
              </a:srgbClr>
            </a:solidFill>
          </p:spPr>
          <p:txBody>
            <a:bodyPr/>
            <a:lstStyle/>
            <a:p/>
          </p:txBody>
        </p:sp>
        <p:sp>
          <p:nvSpPr>
            <p:cNvPr id="23" name="rc23"/>
            <p:cNvSpPr/>
            <p:nvPr/>
          </p:nvSpPr>
          <p:spPr>
            <a:xfrm>
              <a:off x="1013032" y="3230018"/>
              <a:ext cx="66553" cy="836195"/>
            </a:xfrm>
            <a:prstGeom prst="rect">
              <a:avLst/>
            </a:prstGeom>
            <a:solidFill>
              <a:srgbClr val="0058AB">
                <a:alpha val="100000"/>
              </a:srgbClr>
            </a:solidFill>
          </p:spPr>
          <p:txBody>
            <a:bodyPr/>
            <a:lstStyle/>
            <a:p/>
          </p:txBody>
        </p:sp>
        <p:sp>
          <p:nvSpPr>
            <p:cNvPr id="24" name="rc24"/>
            <p:cNvSpPr/>
            <p:nvPr/>
          </p:nvSpPr>
          <p:spPr>
            <a:xfrm>
              <a:off x="1013032" y="4066213"/>
              <a:ext cx="66553" cy="302776"/>
            </a:xfrm>
            <a:prstGeom prst="rect">
              <a:avLst/>
            </a:prstGeom>
            <a:solidFill>
              <a:srgbClr val="1CABE2">
                <a:alpha val="100000"/>
              </a:srgbClr>
            </a:solidFill>
          </p:spPr>
          <p:txBody>
            <a:bodyPr/>
            <a:lstStyle/>
            <a:p/>
          </p:txBody>
        </p:sp>
        <p:sp>
          <p:nvSpPr>
            <p:cNvPr id="25" name="rc25"/>
            <p:cNvSpPr/>
            <p:nvPr/>
          </p:nvSpPr>
          <p:spPr>
            <a:xfrm>
              <a:off x="1086981" y="4243156"/>
              <a:ext cx="66553" cy="867324"/>
            </a:xfrm>
            <a:prstGeom prst="rect">
              <a:avLst/>
            </a:prstGeom>
            <a:solidFill>
              <a:srgbClr val="80BD41">
                <a:alpha val="100000"/>
              </a:srgbClr>
            </a:solidFill>
          </p:spPr>
          <p:txBody>
            <a:bodyPr/>
            <a:lstStyle/>
            <a:p/>
          </p:txBody>
        </p:sp>
        <p:sp>
          <p:nvSpPr>
            <p:cNvPr id="26" name="rc26"/>
            <p:cNvSpPr/>
            <p:nvPr/>
          </p:nvSpPr>
          <p:spPr>
            <a:xfrm>
              <a:off x="1086981" y="3178579"/>
              <a:ext cx="66553" cy="833363"/>
            </a:xfrm>
            <a:prstGeom prst="rect">
              <a:avLst/>
            </a:prstGeom>
            <a:solidFill>
              <a:srgbClr val="0058AB">
                <a:alpha val="100000"/>
              </a:srgbClr>
            </a:solidFill>
          </p:spPr>
          <p:txBody>
            <a:bodyPr/>
            <a:lstStyle/>
            <a:p/>
          </p:txBody>
        </p:sp>
        <p:sp>
          <p:nvSpPr>
            <p:cNvPr id="27" name="rc27"/>
            <p:cNvSpPr/>
            <p:nvPr/>
          </p:nvSpPr>
          <p:spPr>
            <a:xfrm>
              <a:off x="1086981" y="4011942"/>
              <a:ext cx="66553" cy="231213"/>
            </a:xfrm>
            <a:prstGeom prst="rect">
              <a:avLst/>
            </a:prstGeom>
            <a:solidFill>
              <a:srgbClr val="1CABE2">
                <a:alpha val="100000"/>
              </a:srgbClr>
            </a:solidFill>
          </p:spPr>
          <p:txBody>
            <a:bodyPr/>
            <a:lstStyle/>
            <a:p/>
          </p:txBody>
        </p:sp>
        <p:sp>
          <p:nvSpPr>
            <p:cNvPr id="28" name="rc28"/>
            <p:cNvSpPr/>
            <p:nvPr/>
          </p:nvSpPr>
          <p:spPr>
            <a:xfrm>
              <a:off x="1160930" y="4159072"/>
              <a:ext cx="66553" cy="951408"/>
            </a:xfrm>
            <a:prstGeom prst="rect">
              <a:avLst/>
            </a:prstGeom>
            <a:solidFill>
              <a:srgbClr val="80BD41">
                <a:alpha val="100000"/>
              </a:srgbClr>
            </a:solidFill>
          </p:spPr>
          <p:txBody>
            <a:bodyPr/>
            <a:lstStyle/>
            <a:p/>
          </p:txBody>
        </p:sp>
        <p:sp>
          <p:nvSpPr>
            <p:cNvPr id="29" name="rc29"/>
            <p:cNvSpPr/>
            <p:nvPr/>
          </p:nvSpPr>
          <p:spPr>
            <a:xfrm>
              <a:off x="1160930" y="3122511"/>
              <a:ext cx="66553" cy="773203"/>
            </a:xfrm>
            <a:prstGeom prst="rect">
              <a:avLst/>
            </a:prstGeom>
            <a:solidFill>
              <a:srgbClr val="0058AB">
                <a:alpha val="100000"/>
              </a:srgbClr>
            </a:solidFill>
          </p:spPr>
          <p:txBody>
            <a:bodyPr/>
            <a:lstStyle/>
            <a:p/>
          </p:txBody>
        </p:sp>
        <p:sp>
          <p:nvSpPr>
            <p:cNvPr id="30" name="rc30"/>
            <p:cNvSpPr/>
            <p:nvPr/>
          </p:nvSpPr>
          <p:spPr>
            <a:xfrm>
              <a:off x="1160930" y="3895715"/>
              <a:ext cx="66553" cy="263357"/>
            </a:xfrm>
            <a:prstGeom prst="rect">
              <a:avLst/>
            </a:prstGeom>
            <a:solidFill>
              <a:srgbClr val="1CABE2">
                <a:alpha val="100000"/>
              </a:srgbClr>
            </a:solidFill>
          </p:spPr>
          <p:txBody>
            <a:bodyPr/>
            <a:lstStyle/>
            <a:p/>
          </p:txBody>
        </p:sp>
        <p:sp>
          <p:nvSpPr>
            <p:cNvPr id="31" name="rc31"/>
            <p:cNvSpPr/>
            <p:nvPr/>
          </p:nvSpPr>
          <p:spPr>
            <a:xfrm>
              <a:off x="1234879" y="3996226"/>
              <a:ext cx="66553" cy="1114255"/>
            </a:xfrm>
            <a:prstGeom prst="rect">
              <a:avLst/>
            </a:prstGeom>
            <a:solidFill>
              <a:srgbClr val="80BD41">
                <a:alpha val="100000"/>
              </a:srgbClr>
            </a:solidFill>
          </p:spPr>
          <p:txBody>
            <a:bodyPr/>
            <a:lstStyle/>
            <a:p/>
          </p:txBody>
        </p:sp>
        <p:sp>
          <p:nvSpPr>
            <p:cNvPr id="32" name="rc32"/>
            <p:cNvSpPr/>
            <p:nvPr/>
          </p:nvSpPr>
          <p:spPr>
            <a:xfrm>
              <a:off x="1234879" y="3058505"/>
              <a:ext cx="66553" cy="659258"/>
            </a:xfrm>
            <a:prstGeom prst="rect">
              <a:avLst/>
            </a:prstGeom>
            <a:solidFill>
              <a:srgbClr val="0058AB">
                <a:alpha val="100000"/>
              </a:srgbClr>
            </a:solidFill>
          </p:spPr>
          <p:txBody>
            <a:bodyPr/>
            <a:lstStyle/>
            <a:p/>
          </p:txBody>
        </p:sp>
        <p:sp>
          <p:nvSpPr>
            <p:cNvPr id="33" name="rc33"/>
            <p:cNvSpPr/>
            <p:nvPr/>
          </p:nvSpPr>
          <p:spPr>
            <a:xfrm>
              <a:off x="1234879" y="3717764"/>
              <a:ext cx="66553" cy="278461"/>
            </a:xfrm>
            <a:prstGeom prst="rect">
              <a:avLst/>
            </a:prstGeom>
            <a:solidFill>
              <a:srgbClr val="1CABE2">
                <a:alpha val="100000"/>
              </a:srgbClr>
            </a:solidFill>
          </p:spPr>
          <p:txBody>
            <a:bodyPr/>
            <a:lstStyle/>
            <a:p/>
          </p:txBody>
        </p:sp>
        <p:sp>
          <p:nvSpPr>
            <p:cNvPr id="34" name="rc34"/>
            <p:cNvSpPr/>
            <p:nvPr/>
          </p:nvSpPr>
          <p:spPr>
            <a:xfrm>
              <a:off x="1308827" y="3853125"/>
              <a:ext cx="66553" cy="1257356"/>
            </a:xfrm>
            <a:prstGeom prst="rect">
              <a:avLst/>
            </a:prstGeom>
            <a:solidFill>
              <a:srgbClr val="80BD41">
                <a:alpha val="100000"/>
              </a:srgbClr>
            </a:solidFill>
          </p:spPr>
          <p:txBody>
            <a:bodyPr/>
            <a:lstStyle/>
            <a:p/>
          </p:txBody>
        </p:sp>
        <p:sp>
          <p:nvSpPr>
            <p:cNvPr id="35" name="rc35"/>
            <p:cNvSpPr/>
            <p:nvPr/>
          </p:nvSpPr>
          <p:spPr>
            <a:xfrm>
              <a:off x="1308827" y="2984890"/>
              <a:ext cx="66553" cy="670208"/>
            </a:xfrm>
            <a:prstGeom prst="rect">
              <a:avLst/>
            </a:prstGeom>
            <a:solidFill>
              <a:srgbClr val="0058AB">
                <a:alpha val="100000"/>
              </a:srgbClr>
            </a:solidFill>
          </p:spPr>
          <p:txBody>
            <a:bodyPr/>
            <a:lstStyle/>
            <a:p/>
          </p:txBody>
        </p:sp>
        <p:sp>
          <p:nvSpPr>
            <p:cNvPr id="36" name="rc36"/>
            <p:cNvSpPr/>
            <p:nvPr/>
          </p:nvSpPr>
          <p:spPr>
            <a:xfrm>
              <a:off x="1308827" y="3655098"/>
              <a:ext cx="66553" cy="198026"/>
            </a:xfrm>
            <a:prstGeom prst="rect">
              <a:avLst/>
            </a:prstGeom>
            <a:solidFill>
              <a:srgbClr val="1CABE2">
                <a:alpha val="100000"/>
              </a:srgbClr>
            </a:solidFill>
          </p:spPr>
          <p:txBody>
            <a:bodyPr/>
            <a:lstStyle/>
            <a:p/>
          </p:txBody>
        </p:sp>
        <p:sp>
          <p:nvSpPr>
            <p:cNvPr id="37" name="rc37"/>
            <p:cNvSpPr/>
            <p:nvPr/>
          </p:nvSpPr>
          <p:spPr>
            <a:xfrm>
              <a:off x="1382776" y="3762235"/>
              <a:ext cx="66553" cy="1348246"/>
            </a:xfrm>
            <a:prstGeom prst="rect">
              <a:avLst/>
            </a:prstGeom>
            <a:solidFill>
              <a:srgbClr val="80BD41">
                <a:alpha val="100000"/>
              </a:srgbClr>
            </a:solidFill>
          </p:spPr>
          <p:txBody>
            <a:bodyPr/>
            <a:lstStyle/>
            <a:p/>
          </p:txBody>
        </p:sp>
        <p:sp>
          <p:nvSpPr>
            <p:cNvPr id="38" name="rc38"/>
            <p:cNvSpPr/>
            <p:nvPr/>
          </p:nvSpPr>
          <p:spPr>
            <a:xfrm>
              <a:off x="1382776" y="2908619"/>
              <a:ext cx="66553" cy="609070"/>
            </a:xfrm>
            <a:prstGeom prst="rect">
              <a:avLst/>
            </a:prstGeom>
            <a:solidFill>
              <a:srgbClr val="0058AB">
                <a:alpha val="100000"/>
              </a:srgbClr>
            </a:solidFill>
          </p:spPr>
          <p:txBody>
            <a:bodyPr/>
            <a:lstStyle/>
            <a:p/>
          </p:txBody>
        </p:sp>
        <p:sp>
          <p:nvSpPr>
            <p:cNvPr id="39" name="rc39"/>
            <p:cNvSpPr/>
            <p:nvPr/>
          </p:nvSpPr>
          <p:spPr>
            <a:xfrm>
              <a:off x="1382776" y="3517690"/>
              <a:ext cx="66553" cy="244545"/>
            </a:xfrm>
            <a:prstGeom prst="rect">
              <a:avLst/>
            </a:prstGeom>
            <a:solidFill>
              <a:srgbClr val="1CABE2">
                <a:alpha val="100000"/>
              </a:srgbClr>
            </a:solidFill>
          </p:spPr>
          <p:txBody>
            <a:bodyPr/>
            <a:lstStyle/>
            <a:p/>
          </p:txBody>
        </p:sp>
        <p:sp>
          <p:nvSpPr>
            <p:cNvPr id="40" name="rc40"/>
            <p:cNvSpPr/>
            <p:nvPr/>
          </p:nvSpPr>
          <p:spPr>
            <a:xfrm>
              <a:off x="1456725" y="3697901"/>
              <a:ext cx="66553" cy="1412579"/>
            </a:xfrm>
            <a:prstGeom prst="rect">
              <a:avLst/>
            </a:prstGeom>
            <a:solidFill>
              <a:srgbClr val="80BD41">
                <a:alpha val="100000"/>
              </a:srgbClr>
            </a:solidFill>
          </p:spPr>
          <p:txBody>
            <a:bodyPr/>
            <a:lstStyle/>
            <a:p/>
          </p:txBody>
        </p:sp>
        <p:sp>
          <p:nvSpPr>
            <p:cNvPr id="41" name="rc41"/>
            <p:cNvSpPr/>
            <p:nvPr/>
          </p:nvSpPr>
          <p:spPr>
            <a:xfrm>
              <a:off x="1456725" y="2837744"/>
              <a:ext cx="66553" cy="601971"/>
            </a:xfrm>
            <a:prstGeom prst="rect">
              <a:avLst/>
            </a:prstGeom>
            <a:solidFill>
              <a:srgbClr val="0058AB">
                <a:alpha val="100000"/>
              </a:srgbClr>
            </a:solidFill>
          </p:spPr>
          <p:txBody>
            <a:bodyPr/>
            <a:lstStyle/>
            <a:p/>
          </p:txBody>
        </p:sp>
        <p:sp>
          <p:nvSpPr>
            <p:cNvPr id="42" name="rc42"/>
            <p:cNvSpPr/>
            <p:nvPr/>
          </p:nvSpPr>
          <p:spPr>
            <a:xfrm>
              <a:off x="1456725" y="3439716"/>
              <a:ext cx="66553" cy="258185"/>
            </a:xfrm>
            <a:prstGeom prst="rect">
              <a:avLst/>
            </a:prstGeom>
            <a:solidFill>
              <a:srgbClr val="1CABE2">
                <a:alpha val="100000"/>
              </a:srgbClr>
            </a:solidFill>
          </p:spPr>
          <p:txBody>
            <a:bodyPr/>
            <a:lstStyle/>
            <a:p/>
          </p:txBody>
        </p:sp>
        <p:sp>
          <p:nvSpPr>
            <p:cNvPr id="43" name="rc43"/>
            <p:cNvSpPr/>
            <p:nvPr/>
          </p:nvSpPr>
          <p:spPr>
            <a:xfrm>
              <a:off x="1530674" y="3634577"/>
              <a:ext cx="66553" cy="1475903"/>
            </a:xfrm>
            <a:prstGeom prst="rect">
              <a:avLst/>
            </a:prstGeom>
            <a:solidFill>
              <a:srgbClr val="80BD41">
                <a:alpha val="100000"/>
              </a:srgbClr>
            </a:solidFill>
          </p:spPr>
          <p:txBody>
            <a:bodyPr/>
            <a:lstStyle/>
            <a:p/>
          </p:txBody>
        </p:sp>
        <p:sp>
          <p:nvSpPr>
            <p:cNvPr id="44" name="rc44"/>
            <p:cNvSpPr/>
            <p:nvPr/>
          </p:nvSpPr>
          <p:spPr>
            <a:xfrm>
              <a:off x="1530674" y="2763602"/>
              <a:ext cx="66553" cy="578316"/>
            </a:xfrm>
            <a:prstGeom prst="rect">
              <a:avLst/>
            </a:prstGeom>
            <a:solidFill>
              <a:srgbClr val="0058AB">
                <a:alpha val="100000"/>
              </a:srgbClr>
            </a:solidFill>
          </p:spPr>
          <p:txBody>
            <a:bodyPr/>
            <a:lstStyle/>
            <a:p/>
          </p:txBody>
        </p:sp>
        <p:sp>
          <p:nvSpPr>
            <p:cNvPr id="45" name="rc45"/>
            <p:cNvSpPr/>
            <p:nvPr/>
          </p:nvSpPr>
          <p:spPr>
            <a:xfrm>
              <a:off x="1530674" y="3341918"/>
              <a:ext cx="66553" cy="292658"/>
            </a:xfrm>
            <a:prstGeom prst="rect">
              <a:avLst/>
            </a:prstGeom>
            <a:solidFill>
              <a:srgbClr val="1CABE2">
                <a:alpha val="100000"/>
              </a:srgbClr>
            </a:solidFill>
          </p:spPr>
          <p:txBody>
            <a:bodyPr/>
            <a:lstStyle/>
            <a:p/>
          </p:txBody>
        </p:sp>
        <p:sp>
          <p:nvSpPr>
            <p:cNvPr id="46" name="rc46"/>
            <p:cNvSpPr/>
            <p:nvPr/>
          </p:nvSpPr>
          <p:spPr>
            <a:xfrm>
              <a:off x="1604623" y="3542359"/>
              <a:ext cx="66553" cy="1568121"/>
            </a:xfrm>
            <a:prstGeom prst="rect">
              <a:avLst/>
            </a:prstGeom>
            <a:solidFill>
              <a:srgbClr val="80BD41">
                <a:alpha val="100000"/>
              </a:srgbClr>
            </a:solidFill>
          </p:spPr>
          <p:txBody>
            <a:bodyPr/>
            <a:lstStyle/>
            <a:p/>
          </p:txBody>
        </p:sp>
        <p:sp>
          <p:nvSpPr>
            <p:cNvPr id="47" name="rc47"/>
            <p:cNvSpPr/>
            <p:nvPr/>
          </p:nvSpPr>
          <p:spPr>
            <a:xfrm>
              <a:off x="1604623" y="2693583"/>
              <a:ext cx="66553" cy="591163"/>
            </a:xfrm>
            <a:prstGeom prst="rect">
              <a:avLst/>
            </a:prstGeom>
            <a:solidFill>
              <a:srgbClr val="0058AB">
                <a:alpha val="100000"/>
              </a:srgbClr>
            </a:solidFill>
          </p:spPr>
          <p:txBody>
            <a:bodyPr/>
            <a:lstStyle/>
            <a:p/>
          </p:txBody>
        </p:sp>
        <p:sp>
          <p:nvSpPr>
            <p:cNvPr id="48" name="rc48"/>
            <p:cNvSpPr/>
            <p:nvPr/>
          </p:nvSpPr>
          <p:spPr>
            <a:xfrm>
              <a:off x="1604623" y="3284747"/>
              <a:ext cx="66553" cy="257612"/>
            </a:xfrm>
            <a:prstGeom prst="rect">
              <a:avLst/>
            </a:prstGeom>
            <a:solidFill>
              <a:srgbClr val="1CABE2">
                <a:alpha val="100000"/>
              </a:srgbClr>
            </a:solidFill>
          </p:spPr>
          <p:txBody>
            <a:bodyPr/>
            <a:lstStyle/>
            <a:p/>
          </p:txBody>
        </p:sp>
        <p:sp>
          <p:nvSpPr>
            <p:cNvPr id="49" name="rc49"/>
            <p:cNvSpPr/>
            <p:nvPr/>
          </p:nvSpPr>
          <p:spPr>
            <a:xfrm>
              <a:off x="1678571" y="3563058"/>
              <a:ext cx="66553" cy="1547423"/>
            </a:xfrm>
            <a:prstGeom prst="rect">
              <a:avLst/>
            </a:prstGeom>
            <a:solidFill>
              <a:srgbClr val="80BD41">
                <a:alpha val="100000"/>
              </a:srgbClr>
            </a:solidFill>
          </p:spPr>
          <p:txBody>
            <a:bodyPr/>
            <a:lstStyle/>
            <a:p/>
          </p:txBody>
        </p:sp>
        <p:sp>
          <p:nvSpPr>
            <p:cNvPr id="50" name="rc50"/>
            <p:cNvSpPr/>
            <p:nvPr/>
          </p:nvSpPr>
          <p:spPr>
            <a:xfrm>
              <a:off x="1678571" y="2608390"/>
              <a:ext cx="66553" cy="690051"/>
            </a:xfrm>
            <a:prstGeom prst="rect">
              <a:avLst/>
            </a:prstGeom>
            <a:solidFill>
              <a:srgbClr val="0058AB">
                <a:alpha val="100000"/>
              </a:srgbClr>
            </a:solidFill>
          </p:spPr>
          <p:txBody>
            <a:bodyPr/>
            <a:lstStyle/>
            <a:p/>
          </p:txBody>
        </p:sp>
        <p:sp>
          <p:nvSpPr>
            <p:cNvPr id="51" name="rc51"/>
            <p:cNvSpPr/>
            <p:nvPr/>
          </p:nvSpPr>
          <p:spPr>
            <a:xfrm>
              <a:off x="1678571" y="3298441"/>
              <a:ext cx="66553" cy="264616"/>
            </a:xfrm>
            <a:prstGeom prst="rect">
              <a:avLst/>
            </a:prstGeom>
            <a:solidFill>
              <a:srgbClr val="1CABE2">
                <a:alpha val="100000"/>
              </a:srgbClr>
            </a:solidFill>
          </p:spPr>
          <p:txBody>
            <a:bodyPr/>
            <a:lstStyle/>
            <a:p/>
          </p:txBody>
        </p:sp>
        <p:sp>
          <p:nvSpPr>
            <p:cNvPr id="52" name="rc52"/>
            <p:cNvSpPr/>
            <p:nvPr/>
          </p:nvSpPr>
          <p:spPr>
            <a:xfrm>
              <a:off x="1752520" y="3410225"/>
              <a:ext cx="66553" cy="1700255"/>
            </a:xfrm>
            <a:prstGeom prst="rect">
              <a:avLst/>
            </a:prstGeom>
            <a:solidFill>
              <a:srgbClr val="80BD41">
                <a:alpha val="100000"/>
              </a:srgbClr>
            </a:solidFill>
          </p:spPr>
          <p:txBody>
            <a:bodyPr/>
            <a:lstStyle/>
            <a:p/>
          </p:txBody>
        </p:sp>
        <p:sp>
          <p:nvSpPr>
            <p:cNvPr id="53" name="rc53"/>
            <p:cNvSpPr/>
            <p:nvPr/>
          </p:nvSpPr>
          <p:spPr>
            <a:xfrm>
              <a:off x="1752520" y="2534456"/>
              <a:ext cx="66553" cy="599587"/>
            </a:xfrm>
            <a:prstGeom prst="rect">
              <a:avLst/>
            </a:prstGeom>
            <a:solidFill>
              <a:srgbClr val="0058AB">
                <a:alpha val="100000"/>
              </a:srgbClr>
            </a:solidFill>
          </p:spPr>
          <p:txBody>
            <a:bodyPr/>
            <a:lstStyle/>
            <a:p/>
          </p:txBody>
        </p:sp>
        <p:sp>
          <p:nvSpPr>
            <p:cNvPr id="54" name="rc54"/>
            <p:cNvSpPr/>
            <p:nvPr/>
          </p:nvSpPr>
          <p:spPr>
            <a:xfrm>
              <a:off x="1752520" y="3134044"/>
              <a:ext cx="66553" cy="276181"/>
            </a:xfrm>
            <a:prstGeom prst="rect">
              <a:avLst/>
            </a:prstGeom>
            <a:solidFill>
              <a:srgbClr val="1CABE2">
                <a:alpha val="100000"/>
              </a:srgbClr>
            </a:solidFill>
          </p:spPr>
          <p:txBody>
            <a:bodyPr/>
            <a:lstStyle/>
            <a:p/>
          </p:txBody>
        </p:sp>
        <p:sp>
          <p:nvSpPr>
            <p:cNvPr id="55" name="rc55"/>
            <p:cNvSpPr/>
            <p:nvPr/>
          </p:nvSpPr>
          <p:spPr>
            <a:xfrm>
              <a:off x="1826469" y="3329122"/>
              <a:ext cx="66553" cy="1781359"/>
            </a:xfrm>
            <a:prstGeom prst="rect">
              <a:avLst/>
            </a:prstGeom>
            <a:solidFill>
              <a:srgbClr val="80BD41">
                <a:alpha val="100000"/>
              </a:srgbClr>
            </a:solidFill>
          </p:spPr>
          <p:txBody>
            <a:bodyPr/>
            <a:lstStyle/>
            <a:p/>
          </p:txBody>
        </p:sp>
        <p:sp>
          <p:nvSpPr>
            <p:cNvPr id="56" name="rc56"/>
            <p:cNvSpPr/>
            <p:nvPr/>
          </p:nvSpPr>
          <p:spPr>
            <a:xfrm>
              <a:off x="1826469" y="2463297"/>
              <a:ext cx="66553" cy="624473"/>
            </a:xfrm>
            <a:prstGeom prst="rect">
              <a:avLst/>
            </a:prstGeom>
            <a:solidFill>
              <a:srgbClr val="0058AB">
                <a:alpha val="100000"/>
              </a:srgbClr>
            </a:solidFill>
          </p:spPr>
          <p:txBody>
            <a:bodyPr/>
            <a:lstStyle/>
            <a:p/>
          </p:txBody>
        </p:sp>
        <p:sp>
          <p:nvSpPr>
            <p:cNvPr id="57" name="rc57"/>
            <p:cNvSpPr/>
            <p:nvPr/>
          </p:nvSpPr>
          <p:spPr>
            <a:xfrm>
              <a:off x="1826469" y="3087771"/>
              <a:ext cx="66553" cy="241350"/>
            </a:xfrm>
            <a:prstGeom prst="rect">
              <a:avLst/>
            </a:prstGeom>
            <a:solidFill>
              <a:srgbClr val="1CABE2">
                <a:alpha val="100000"/>
              </a:srgbClr>
            </a:solidFill>
          </p:spPr>
          <p:txBody>
            <a:bodyPr/>
            <a:lstStyle/>
            <a:p/>
          </p:txBody>
        </p:sp>
        <p:sp>
          <p:nvSpPr>
            <p:cNvPr id="58" name="rc58"/>
            <p:cNvSpPr/>
            <p:nvPr/>
          </p:nvSpPr>
          <p:spPr>
            <a:xfrm>
              <a:off x="1900418" y="3310363"/>
              <a:ext cx="66553" cy="1800118"/>
            </a:xfrm>
            <a:prstGeom prst="rect">
              <a:avLst/>
            </a:prstGeom>
            <a:solidFill>
              <a:srgbClr val="80BD41">
                <a:alpha val="100000"/>
              </a:srgbClr>
            </a:solidFill>
          </p:spPr>
          <p:txBody>
            <a:bodyPr/>
            <a:lstStyle/>
            <a:p/>
          </p:txBody>
        </p:sp>
        <p:sp>
          <p:nvSpPr>
            <p:cNvPr id="59" name="rc59"/>
            <p:cNvSpPr/>
            <p:nvPr/>
          </p:nvSpPr>
          <p:spPr>
            <a:xfrm>
              <a:off x="1900418" y="2399797"/>
              <a:ext cx="66553" cy="675799"/>
            </a:xfrm>
            <a:prstGeom prst="rect">
              <a:avLst/>
            </a:prstGeom>
            <a:solidFill>
              <a:srgbClr val="0058AB">
                <a:alpha val="100000"/>
              </a:srgbClr>
            </a:solidFill>
          </p:spPr>
          <p:txBody>
            <a:bodyPr/>
            <a:lstStyle/>
            <a:p/>
          </p:txBody>
        </p:sp>
        <p:sp>
          <p:nvSpPr>
            <p:cNvPr id="60" name="rc60"/>
            <p:cNvSpPr/>
            <p:nvPr/>
          </p:nvSpPr>
          <p:spPr>
            <a:xfrm>
              <a:off x="1900418" y="3075597"/>
              <a:ext cx="66553" cy="234765"/>
            </a:xfrm>
            <a:prstGeom prst="rect">
              <a:avLst/>
            </a:prstGeom>
            <a:solidFill>
              <a:srgbClr val="1CABE2">
                <a:alpha val="100000"/>
              </a:srgbClr>
            </a:solidFill>
          </p:spPr>
          <p:txBody>
            <a:bodyPr/>
            <a:lstStyle/>
            <a:p/>
          </p:txBody>
        </p:sp>
        <p:sp>
          <p:nvSpPr>
            <p:cNvPr id="61" name="rc61"/>
            <p:cNvSpPr/>
            <p:nvPr/>
          </p:nvSpPr>
          <p:spPr>
            <a:xfrm>
              <a:off x="1974367" y="3224868"/>
              <a:ext cx="66553" cy="1885612"/>
            </a:xfrm>
            <a:prstGeom prst="rect">
              <a:avLst/>
            </a:prstGeom>
            <a:solidFill>
              <a:srgbClr val="80BD41">
                <a:alpha val="100000"/>
              </a:srgbClr>
            </a:solidFill>
          </p:spPr>
          <p:txBody>
            <a:bodyPr/>
            <a:lstStyle/>
            <a:p/>
          </p:txBody>
        </p:sp>
        <p:sp>
          <p:nvSpPr>
            <p:cNvPr id="62" name="rc62"/>
            <p:cNvSpPr/>
            <p:nvPr/>
          </p:nvSpPr>
          <p:spPr>
            <a:xfrm>
              <a:off x="1974367" y="2332510"/>
              <a:ext cx="66553" cy="606073"/>
            </a:xfrm>
            <a:prstGeom prst="rect">
              <a:avLst/>
            </a:prstGeom>
            <a:solidFill>
              <a:srgbClr val="0058AB">
                <a:alpha val="100000"/>
              </a:srgbClr>
            </a:solidFill>
          </p:spPr>
          <p:txBody>
            <a:bodyPr/>
            <a:lstStyle/>
            <a:p/>
          </p:txBody>
        </p:sp>
        <p:sp>
          <p:nvSpPr>
            <p:cNvPr id="63" name="rc63"/>
            <p:cNvSpPr/>
            <p:nvPr/>
          </p:nvSpPr>
          <p:spPr>
            <a:xfrm>
              <a:off x="1974367" y="2938584"/>
              <a:ext cx="66553" cy="286284"/>
            </a:xfrm>
            <a:prstGeom prst="rect">
              <a:avLst/>
            </a:prstGeom>
            <a:solidFill>
              <a:srgbClr val="1CABE2">
                <a:alpha val="100000"/>
              </a:srgbClr>
            </a:solidFill>
          </p:spPr>
          <p:txBody>
            <a:bodyPr/>
            <a:lstStyle/>
            <a:p/>
          </p:txBody>
        </p:sp>
        <p:sp>
          <p:nvSpPr>
            <p:cNvPr id="64" name="rc64"/>
            <p:cNvSpPr/>
            <p:nvPr/>
          </p:nvSpPr>
          <p:spPr>
            <a:xfrm>
              <a:off x="2048315" y="3209704"/>
              <a:ext cx="66553" cy="1900777"/>
            </a:xfrm>
            <a:prstGeom prst="rect">
              <a:avLst/>
            </a:prstGeom>
            <a:solidFill>
              <a:srgbClr val="80BD41">
                <a:alpha val="100000"/>
              </a:srgbClr>
            </a:solidFill>
          </p:spPr>
          <p:txBody>
            <a:bodyPr/>
            <a:lstStyle/>
            <a:p/>
          </p:txBody>
        </p:sp>
        <p:sp>
          <p:nvSpPr>
            <p:cNvPr id="65" name="rc65"/>
            <p:cNvSpPr/>
            <p:nvPr/>
          </p:nvSpPr>
          <p:spPr>
            <a:xfrm>
              <a:off x="2048315" y="2264409"/>
              <a:ext cx="66553" cy="652230"/>
            </a:xfrm>
            <a:prstGeom prst="rect">
              <a:avLst/>
            </a:prstGeom>
            <a:solidFill>
              <a:srgbClr val="0058AB">
                <a:alpha val="100000"/>
              </a:srgbClr>
            </a:solidFill>
          </p:spPr>
          <p:txBody>
            <a:bodyPr/>
            <a:lstStyle/>
            <a:p/>
          </p:txBody>
        </p:sp>
        <p:sp>
          <p:nvSpPr>
            <p:cNvPr id="66" name="rc66"/>
            <p:cNvSpPr/>
            <p:nvPr/>
          </p:nvSpPr>
          <p:spPr>
            <a:xfrm>
              <a:off x="2048315" y="2916640"/>
              <a:ext cx="66553" cy="293064"/>
            </a:xfrm>
            <a:prstGeom prst="rect">
              <a:avLst/>
            </a:prstGeom>
            <a:solidFill>
              <a:srgbClr val="1CABE2">
                <a:alpha val="100000"/>
              </a:srgbClr>
            </a:solidFill>
          </p:spPr>
          <p:txBody>
            <a:bodyPr/>
            <a:lstStyle/>
            <a:p/>
          </p:txBody>
        </p:sp>
        <p:sp>
          <p:nvSpPr>
            <p:cNvPr id="67" name="rc67"/>
            <p:cNvSpPr/>
            <p:nvPr/>
          </p:nvSpPr>
          <p:spPr>
            <a:xfrm>
              <a:off x="2122264" y="3167947"/>
              <a:ext cx="66553" cy="1942533"/>
            </a:xfrm>
            <a:prstGeom prst="rect">
              <a:avLst/>
            </a:prstGeom>
            <a:solidFill>
              <a:srgbClr val="80BD41">
                <a:alpha val="100000"/>
              </a:srgbClr>
            </a:solidFill>
          </p:spPr>
          <p:txBody>
            <a:bodyPr/>
            <a:lstStyle/>
            <a:p/>
          </p:txBody>
        </p:sp>
        <p:sp>
          <p:nvSpPr>
            <p:cNvPr id="68" name="rc68"/>
            <p:cNvSpPr/>
            <p:nvPr/>
          </p:nvSpPr>
          <p:spPr>
            <a:xfrm>
              <a:off x="2122264" y="2204237"/>
              <a:ext cx="66553" cy="650846"/>
            </a:xfrm>
            <a:prstGeom prst="rect">
              <a:avLst/>
            </a:prstGeom>
            <a:solidFill>
              <a:srgbClr val="0058AB">
                <a:alpha val="100000"/>
              </a:srgbClr>
            </a:solidFill>
          </p:spPr>
          <p:txBody>
            <a:bodyPr/>
            <a:lstStyle/>
            <a:p/>
          </p:txBody>
        </p:sp>
        <p:sp>
          <p:nvSpPr>
            <p:cNvPr id="69" name="rc69"/>
            <p:cNvSpPr/>
            <p:nvPr/>
          </p:nvSpPr>
          <p:spPr>
            <a:xfrm>
              <a:off x="2122264" y="2855084"/>
              <a:ext cx="66553" cy="312863"/>
            </a:xfrm>
            <a:prstGeom prst="rect">
              <a:avLst/>
            </a:prstGeom>
            <a:solidFill>
              <a:srgbClr val="1CABE2">
                <a:alpha val="100000"/>
              </a:srgbClr>
            </a:solidFill>
          </p:spPr>
          <p:txBody>
            <a:bodyPr/>
            <a:lstStyle/>
            <a:p/>
          </p:txBody>
        </p:sp>
        <p:sp>
          <p:nvSpPr>
            <p:cNvPr id="70" name="rc70"/>
            <p:cNvSpPr/>
            <p:nvPr/>
          </p:nvSpPr>
          <p:spPr>
            <a:xfrm>
              <a:off x="2196213" y="3128676"/>
              <a:ext cx="66553" cy="1981805"/>
            </a:xfrm>
            <a:prstGeom prst="rect">
              <a:avLst/>
            </a:prstGeom>
            <a:solidFill>
              <a:srgbClr val="80BD41">
                <a:alpha val="100000"/>
              </a:srgbClr>
            </a:solidFill>
          </p:spPr>
          <p:txBody>
            <a:bodyPr/>
            <a:lstStyle/>
            <a:p/>
          </p:txBody>
        </p:sp>
        <p:sp>
          <p:nvSpPr>
            <p:cNvPr id="71" name="rc71"/>
            <p:cNvSpPr/>
            <p:nvPr/>
          </p:nvSpPr>
          <p:spPr>
            <a:xfrm>
              <a:off x="2196213" y="2121154"/>
              <a:ext cx="66553" cy="695287"/>
            </a:xfrm>
            <a:prstGeom prst="rect">
              <a:avLst/>
            </a:prstGeom>
            <a:solidFill>
              <a:srgbClr val="0058AB">
                <a:alpha val="100000"/>
              </a:srgbClr>
            </a:solidFill>
          </p:spPr>
          <p:txBody>
            <a:bodyPr/>
            <a:lstStyle/>
            <a:p/>
          </p:txBody>
        </p:sp>
        <p:sp>
          <p:nvSpPr>
            <p:cNvPr id="72" name="rc72"/>
            <p:cNvSpPr/>
            <p:nvPr/>
          </p:nvSpPr>
          <p:spPr>
            <a:xfrm>
              <a:off x="2196213" y="2816442"/>
              <a:ext cx="66553" cy="312233"/>
            </a:xfrm>
            <a:prstGeom prst="rect">
              <a:avLst/>
            </a:prstGeom>
            <a:solidFill>
              <a:srgbClr val="1CABE2">
                <a:alpha val="100000"/>
              </a:srgbClr>
            </a:solidFill>
          </p:spPr>
          <p:txBody>
            <a:bodyPr/>
            <a:lstStyle/>
            <a:p/>
          </p:txBody>
        </p:sp>
        <p:sp>
          <p:nvSpPr>
            <p:cNvPr id="73" name="rc73"/>
            <p:cNvSpPr/>
            <p:nvPr/>
          </p:nvSpPr>
          <p:spPr>
            <a:xfrm>
              <a:off x="2270162" y="3040796"/>
              <a:ext cx="66553" cy="2069684"/>
            </a:xfrm>
            <a:prstGeom prst="rect">
              <a:avLst/>
            </a:prstGeom>
            <a:solidFill>
              <a:srgbClr val="80BD41">
                <a:alpha val="100000"/>
              </a:srgbClr>
            </a:solidFill>
          </p:spPr>
          <p:txBody>
            <a:bodyPr/>
            <a:lstStyle/>
            <a:p/>
          </p:txBody>
        </p:sp>
        <p:sp>
          <p:nvSpPr>
            <p:cNvPr id="74" name="rc74"/>
            <p:cNvSpPr/>
            <p:nvPr/>
          </p:nvSpPr>
          <p:spPr>
            <a:xfrm>
              <a:off x="2270162" y="2047448"/>
              <a:ext cx="66553" cy="676780"/>
            </a:xfrm>
            <a:prstGeom prst="rect">
              <a:avLst/>
            </a:prstGeom>
            <a:solidFill>
              <a:srgbClr val="0058AB">
                <a:alpha val="100000"/>
              </a:srgbClr>
            </a:solidFill>
          </p:spPr>
          <p:txBody>
            <a:bodyPr/>
            <a:lstStyle/>
            <a:p/>
          </p:txBody>
        </p:sp>
        <p:sp>
          <p:nvSpPr>
            <p:cNvPr id="75" name="rc75"/>
            <p:cNvSpPr/>
            <p:nvPr/>
          </p:nvSpPr>
          <p:spPr>
            <a:xfrm>
              <a:off x="2270162" y="2724229"/>
              <a:ext cx="66553" cy="316567"/>
            </a:xfrm>
            <a:prstGeom prst="rect">
              <a:avLst/>
            </a:prstGeom>
            <a:solidFill>
              <a:srgbClr val="1CABE2">
                <a:alpha val="100000"/>
              </a:srgbClr>
            </a:solidFill>
          </p:spPr>
          <p:txBody>
            <a:bodyPr/>
            <a:lstStyle/>
            <a:p/>
          </p:txBody>
        </p:sp>
        <p:sp>
          <p:nvSpPr>
            <p:cNvPr id="76" name="rc76"/>
            <p:cNvSpPr/>
            <p:nvPr/>
          </p:nvSpPr>
          <p:spPr>
            <a:xfrm>
              <a:off x="2344110" y="2959733"/>
              <a:ext cx="66553" cy="2150748"/>
            </a:xfrm>
            <a:prstGeom prst="rect">
              <a:avLst/>
            </a:prstGeom>
            <a:solidFill>
              <a:srgbClr val="80BD41">
                <a:alpha val="100000"/>
              </a:srgbClr>
            </a:solidFill>
          </p:spPr>
          <p:txBody>
            <a:bodyPr/>
            <a:lstStyle/>
            <a:p/>
          </p:txBody>
        </p:sp>
        <p:sp>
          <p:nvSpPr>
            <p:cNvPr id="77" name="rc77"/>
            <p:cNvSpPr/>
            <p:nvPr/>
          </p:nvSpPr>
          <p:spPr>
            <a:xfrm>
              <a:off x="2344110" y="1982745"/>
              <a:ext cx="66553" cy="668760"/>
            </a:xfrm>
            <a:prstGeom prst="rect">
              <a:avLst/>
            </a:prstGeom>
            <a:solidFill>
              <a:srgbClr val="0058AB">
                <a:alpha val="100000"/>
              </a:srgbClr>
            </a:solidFill>
          </p:spPr>
          <p:txBody>
            <a:bodyPr/>
            <a:lstStyle/>
            <a:p/>
          </p:txBody>
        </p:sp>
        <p:sp>
          <p:nvSpPr>
            <p:cNvPr id="78" name="rc78"/>
            <p:cNvSpPr/>
            <p:nvPr/>
          </p:nvSpPr>
          <p:spPr>
            <a:xfrm>
              <a:off x="2344110" y="2651505"/>
              <a:ext cx="66553" cy="308227"/>
            </a:xfrm>
            <a:prstGeom prst="rect">
              <a:avLst/>
            </a:prstGeom>
            <a:solidFill>
              <a:srgbClr val="1CABE2">
                <a:alpha val="100000"/>
              </a:srgbClr>
            </a:solidFill>
          </p:spPr>
          <p:txBody>
            <a:bodyPr/>
            <a:lstStyle/>
            <a:p/>
          </p:txBody>
        </p:sp>
        <p:sp>
          <p:nvSpPr>
            <p:cNvPr id="79" name="rc79"/>
            <p:cNvSpPr/>
            <p:nvPr/>
          </p:nvSpPr>
          <p:spPr>
            <a:xfrm>
              <a:off x="2418059" y="2990678"/>
              <a:ext cx="66553" cy="2119803"/>
            </a:xfrm>
            <a:prstGeom prst="rect">
              <a:avLst/>
            </a:prstGeom>
            <a:solidFill>
              <a:srgbClr val="80BD41">
                <a:alpha val="100000"/>
              </a:srgbClr>
            </a:solidFill>
          </p:spPr>
          <p:txBody>
            <a:bodyPr/>
            <a:lstStyle/>
            <a:p/>
          </p:txBody>
        </p:sp>
        <p:sp>
          <p:nvSpPr>
            <p:cNvPr id="80" name="rc80"/>
            <p:cNvSpPr/>
            <p:nvPr/>
          </p:nvSpPr>
          <p:spPr>
            <a:xfrm>
              <a:off x="2418059" y="1914201"/>
              <a:ext cx="66553" cy="699727"/>
            </a:xfrm>
            <a:prstGeom prst="rect">
              <a:avLst/>
            </a:prstGeom>
            <a:solidFill>
              <a:srgbClr val="0058AB">
                <a:alpha val="100000"/>
              </a:srgbClr>
            </a:solidFill>
          </p:spPr>
          <p:txBody>
            <a:bodyPr/>
            <a:lstStyle/>
            <a:p/>
          </p:txBody>
        </p:sp>
        <p:sp>
          <p:nvSpPr>
            <p:cNvPr id="81" name="rc81"/>
            <p:cNvSpPr/>
            <p:nvPr/>
          </p:nvSpPr>
          <p:spPr>
            <a:xfrm>
              <a:off x="2418059" y="2613929"/>
              <a:ext cx="66553" cy="376748"/>
            </a:xfrm>
            <a:prstGeom prst="rect">
              <a:avLst/>
            </a:prstGeom>
            <a:solidFill>
              <a:srgbClr val="1CABE2">
                <a:alpha val="100000"/>
              </a:srgbClr>
            </a:solidFill>
          </p:spPr>
          <p:txBody>
            <a:bodyPr/>
            <a:lstStyle/>
            <a:p/>
          </p:txBody>
        </p:sp>
        <p:sp>
          <p:nvSpPr>
            <p:cNvPr id="82" name="rc82"/>
            <p:cNvSpPr/>
            <p:nvPr/>
          </p:nvSpPr>
          <p:spPr>
            <a:xfrm>
              <a:off x="2492008" y="3014219"/>
              <a:ext cx="66553" cy="2096262"/>
            </a:xfrm>
            <a:prstGeom prst="rect">
              <a:avLst/>
            </a:prstGeom>
            <a:solidFill>
              <a:srgbClr val="80BD41">
                <a:alpha val="100000"/>
              </a:srgbClr>
            </a:solidFill>
          </p:spPr>
          <p:txBody>
            <a:bodyPr/>
            <a:lstStyle/>
            <a:p/>
          </p:txBody>
        </p:sp>
        <p:sp>
          <p:nvSpPr>
            <p:cNvPr id="83" name="rc83"/>
            <p:cNvSpPr/>
            <p:nvPr/>
          </p:nvSpPr>
          <p:spPr>
            <a:xfrm>
              <a:off x="2492008" y="1843388"/>
              <a:ext cx="66553" cy="736677"/>
            </a:xfrm>
            <a:prstGeom prst="rect">
              <a:avLst/>
            </a:prstGeom>
            <a:solidFill>
              <a:srgbClr val="0058AB">
                <a:alpha val="100000"/>
              </a:srgbClr>
            </a:solidFill>
          </p:spPr>
          <p:txBody>
            <a:bodyPr/>
            <a:lstStyle/>
            <a:p/>
          </p:txBody>
        </p:sp>
        <p:sp>
          <p:nvSpPr>
            <p:cNvPr id="84" name="rc84"/>
            <p:cNvSpPr/>
            <p:nvPr/>
          </p:nvSpPr>
          <p:spPr>
            <a:xfrm>
              <a:off x="2492008" y="2580066"/>
              <a:ext cx="66553" cy="434153"/>
            </a:xfrm>
            <a:prstGeom prst="rect">
              <a:avLst/>
            </a:prstGeom>
            <a:solidFill>
              <a:srgbClr val="1CABE2">
                <a:alpha val="100000"/>
              </a:srgbClr>
            </a:solidFill>
          </p:spPr>
          <p:txBody>
            <a:bodyPr/>
            <a:lstStyle/>
            <a:p/>
          </p:txBody>
        </p:sp>
        <p:sp>
          <p:nvSpPr>
            <p:cNvPr id="85" name="rc85"/>
            <p:cNvSpPr/>
            <p:nvPr/>
          </p:nvSpPr>
          <p:spPr>
            <a:xfrm>
              <a:off x="2565957" y="2979377"/>
              <a:ext cx="66553" cy="2131103"/>
            </a:xfrm>
            <a:prstGeom prst="rect">
              <a:avLst/>
            </a:prstGeom>
            <a:solidFill>
              <a:srgbClr val="80BD41">
                <a:alpha val="100000"/>
              </a:srgbClr>
            </a:solidFill>
          </p:spPr>
          <p:txBody>
            <a:bodyPr/>
            <a:lstStyle/>
            <a:p/>
          </p:txBody>
        </p:sp>
        <p:sp>
          <p:nvSpPr>
            <p:cNvPr id="86" name="rc86"/>
            <p:cNvSpPr/>
            <p:nvPr/>
          </p:nvSpPr>
          <p:spPr>
            <a:xfrm>
              <a:off x="2565957" y="1777999"/>
              <a:ext cx="66553" cy="759940"/>
            </a:xfrm>
            <a:prstGeom prst="rect">
              <a:avLst/>
            </a:prstGeom>
            <a:solidFill>
              <a:srgbClr val="0058AB">
                <a:alpha val="100000"/>
              </a:srgbClr>
            </a:solidFill>
          </p:spPr>
          <p:txBody>
            <a:bodyPr/>
            <a:lstStyle/>
            <a:p/>
          </p:txBody>
        </p:sp>
        <p:sp>
          <p:nvSpPr>
            <p:cNvPr id="87" name="rc87"/>
            <p:cNvSpPr/>
            <p:nvPr/>
          </p:nvSpPr>
          <p:spPr>
            <a:xfrm>
              <a:off x="2565957" y="2537939"/>
              <a:ext cx="66553" cy="441437"/>
            </a:xfrm>
            <a:prstGeom prst="rect">
              <a:avLst/>
            </a:prstGeom>
            <a:solidFill>
              <a:srgbClr val="1CABE2">
                <a:alpha val="100000"/>
              </a:srgbClr>
            </a:solidFill>
          </p:spPr>
          <p:txBody>
            <a:bodyPr/>
            <a:lstStyle/>
            <a:p/>
          </p:txBody>
        </p:sp>
        <p:sp>
          <p:nvSpPr>
            <p:cNvPr id="88" name="rc88"/>
            <p:cNvSpPr/>
            <p:nvPr/>
          </p:nvSpPr>
          <p:spPr>
            <a:xfrm>
              <a:off x="2639906" y="2927232"/>
              <a:ext cx="66553" cy="2183249"/>
            </a:xfrm>
            <a:prstGeom prst="rect">
              <a:avLst/>
            </a:prstGeom>
            <a:solidFill>
              <a:srgbClr val="80BD41">
                <a:alpha val="100000"/>
              </a:srgbClr>
            </a:solidFill>
          </p:spPr>
          <p:txBody>
            <a:bodyPr/>
            <a:lstStyle/>
            <a:p/>
          </p:txBody>
        </p:sp>
        <p:sp>
          <p:nvSpPr>
            <p:cNvPr id="89" name="rc89"/>
            <p:cNvSpPr/>
            <p:nvPr/>
          </p:nvSpPr>
          <p:spPr>
            <a:xfrm>
              <a:off x="2639906" y="1697635"/>
              <a:ext cx="66553" cy="684054"/>
            </a:xfrm>
            <a:prstGeom prst="rect">
              <a:avLst/>
            </a:prstGeom>
            <a:solidFill>
              <a:srgbClr val="0058AB">
                <a:alpha val="100000"/>
              </a:srgbClr>
            </a:solidFill>
          </p:spPr>
          <p:txBody>
            <a:bodyPr/>
            <a:lstStyle/>
            <a:p/>
          </p:txBody>
        </p:sp>
        <p:sp>
          <p:nvSpPr>
            <p:cNvPr id="90" name="rc90"/>
            <p:cNvSpPr/>
            <p:nvPr/>
          </p:nvSpPr>
          <p:spPr>
            <a:xfrm>
              <a:off x="2639906" y="2381689"/>
              <a:ext cx="66553" cy="545542"/>
            </a:xfrm>
            <a:prstGeom prst="rect">
              <a:avLst/>
            </a:prstGeom>
            <a:solidFill>
              <a:srgbClr val="1CABE2">
                <a:alpha val="100000"/>
              </a:srgbClr>
            </a:solidFill>
          </p:spPr>
          <p:txBody>
            <a:bodyPr/>
            <a:lstStyle/>
            <a:p/>
          </p:txBody>
        </p:sp>
        <p:sp>
          <p:nvSpPr>
            <p:cNvPr id="91" name="rc91"/>
            <p:cNvSpPr/>
            <p:nvPr/>
          </p:nvSpPr>
          <p:spPr>
            <a:xfrm>
              <a:off x="2713854" y="2780186"/>
              <a:ext cx="66553" cy="2330294"/>
            </a:xfrm>
            <a:prstGeom prst="rect">
              <a:avLst/>
            </a:prstGeom>
            <a:solidFill>
              <a:srgbClr val="80BD41">
                <a:alpha val="100000"/>
              </a:srgbClr>
            </a:solidFill>
          </p:spPr>
          <p:txBody>
            <a:bodyPr/>
            <a:lstStyle/>
            <a:p/>
          </p:txBody>
        </p:sp>
        <p:sp>
          <p:nvSpPr>
            <p:cNvPr id="92" name="rc92"/>
            <p:cNvSpPr/>
            <p:nvPr/>
          </p:nvSpPr>
          <p:spPr>
            <a:xfrm>
              <a:off x="2713854" y="1609565"/>
              <a:ext cx="66553" cy="711059"/>
            </a:xfrm>
            <a:prstGeom prst="rect">
              <a:avLst/>
            </a:prstGeom>
            <a:solidFill>
              <a:srgbClr val="0058AB">
                <a:alpha val="100000"/>
              </a:srgbClr>
            </a:solidFill>
          </p:spPr>
          <p:txBody>
            <a:bodyPr/>
            <a:lstStyle/>
            <a:p/>
          </p:txBody>
        </p:sp>
        <p:sp>
          <p:nvSpPr>
            <p:cNvPr id="93" name="rc93"/>
            <p:cNvSpPr/>
            <p:nvPr/>
          </p:nvSpPr>
          <p:spPr>
            <a:xfrm>
              <a:off x="2713854" y="2320624"/>
              <a:ext cx="66553" cy="459562"/>
            </a:xfrm>
            <a:prstGeom prst="rect">
              <a:avLst/>
            </a:prstGeom>
            <a:solidFill>
              <a:srgbClr val="1CABE2">
                <a:alpha val="100000"/>
              </a:srgbClr>
            </a:solidFill>
          </p:spPr>
          <p:txBody>
            <a:bodyPr/>
            <a:lstStyle/>
            <a:p/>
          </p:txBody>
        </p:sp>
        <p:sp>
          <p:nvSpPr>
            <p:cNvPr id="94" name="rc94"/>
            <p:cNvSpPr/>
            <p:nvPr/>
          </p:nvSpPr>
          <p:spPr>
            <a:xfrm>
              <a:off x="2787803" y="2728412"/>
              <a:ext cx="66553" cy="2382069"/>
            </a:xfrm>
            <a:prstGeom prst="rect">
              <a:avLst/>
            </a:prstGeom>
            <a:solidFill>
              <a:srgbClr val="80BD41">
                <a:alpha val="100000"/>
              </a:srgbClr>
            </a:solidFill>
          </p:spPr>
          <p:txBody>
            <a:bodyPr/>
            <a:lstStyle/>
            <a:p/>
          </p:txBody>
        </p:sp>
        <p:sp>
          <p:nvSpPr>
            <p:cNvPr id="95" name="rc95"/>
            <p:cNvSpPr/>
            <p:nvPr/>
          </p:nvSpPr>
          <p:spPr>
            <a:xfrm>
              <a:off x="2787803" y="1542884"/>
              <a:ext cx="66553" cy="702860"/>
            </a:xfrm>
            <a:prstGeom prst="rect">
              <a:avLst/>
            </a:prstGeom>
            <a:solidFill>
              <a:srgbClr val="0058AB">
                <a:alpha val="100000"/>
              </a:srgbClr>
            </a:solidFill>
          </p:spPr>
          <p:txBody>
            <a:bodyPr/>
            <a:lstStyle/>
            <a:p/>
          </p:txBody>
        </p:sp>
        <p:sp>
          <p:nvSpPr>
            <p:cNvPr id="96" name="rc96"/>
            <p:cNvSpPr/>
            <p:nvPr/>
          </p:nvSpPr>
          <p:spPr>
            <a:xfrm>
              <a:off x="2787803" y="2245745"/>
              <a:ext cx="66553" cy="482666"/>
            </a:xfrm>
            <a:prstGeom prst="rect">
              <a:avLst/>
            </a:prstGeom>
            <a:solidFill>
              <a:srgbClr val="1CABE2">
                <a:alpha val="100000"/>
              </a:srgbClr>
            </a:solidFill>
          </p:spPr>
          <p:txBody>
            <a:bodyPr/>
            <a:lstStyle/>
            <a:p/>
          </p:txBody>
        </p:sp>
        <p:sp>
          <p:nvSpPr>
            <p:cNvPr id="97" name="rc97"/>
            <p:cNvSpPr/>
            <p:nvPr/>
          </p:nvSpPr>
          <p:spPr>
            <a:xfrm>
              <a:off x="2861752" y="1488356"/>
              <a:ext cx="66553" cy="605820"/>
            </a:xfrm>
            <a:prstGeom prst="rect">
              <a:avLst/>
            </a:prstGeom>
            <a:solidFill>
              <a:srgbClr val="F26A21">
                <a:alpha val="100000"/>
              </a:srgbClr>
            </a:solidFill>
          </p:spPr>
          <p:txBody>
            <a:bodyPr/>
            <a:lstStyle/>
            <a:p/>
          </p:txBody>
        </p:sp>
        <p:sp>
          <p:nvSpPr>
            <p:cNvPr id="98" name="rc98"/>
            <p:cNvSpPr/>
            <p:nvPr/>
          </p:nvSpPr>
          <p:spPr>
            <a:xfrm>
              <a:off x="2861752" y="2094176"/>
              <a:ext cx="66553" cy="3016304"/>
            </a:xfrm>
            <a:prstGeom prst="rect">
              <a:avLst/>
            </a:prstGeom>
            <a:solidFill>
              <a:srgbClr val="FFC20E">
                <a:alpha val="100000"/>
              </a:srgbClr>
            </a:solidFill>
          </p:spPr>
          <p:txBody>
            <a:bodyPr/>
            <a:lstStyle/>
            <a:p/>
          </p:txBody>
        </p:sp>
        <p:sp>
          <p:nvSpPr>
            <p:cNvPr id="99" name="rc99"/>
            <p:cNvSpPr/>
            <p:nvPr/>
          </p:nvSpPr>
          <p:spPr>
            <a:xfrm>
              <a:off x="2935701" y="1431890"/>
              <a:ext cx="66553" cy="522177"/>
            </a:xfrm>
            <a:prstGeom prst="rect">
              <a:avLst/>
            </a:prstGeom>
            <a:solidFill>
              <a:srgbClr val="F26A21">
                <a:alpha val="100000"/>
              </a:srgbClr>
            </a:solidFill>
          </p:spPr>
          <p:txBody>
            <a:bodyPr/>
            <a:lstStyle/>
            <a:p/>
          </p:txBody>
        </p:sp>
        <p:sp>
          <p:nvSpPr>
            <p:cNvPr id="100" name="rc100"/>
            <p:cNvSpPr/>
            <p:nvPr/>
          </p:nvSpPr>
          <p:spPr>
            <a:xfrm>
              <a:off x="2935701" y="1954067"/>
              <a:ext cx="66553" cy="3156413"/>
            </a:xfrm>
            <a:prstGeom prst="rect">
              <a:avLst/>
            </a:prstGeom>
            <a:solidFill>
              <a:srgbClr val="FFC20E">
                <a:alpha val="100000"/>
              </a:srgbClr>
            </a:solidFill>
          </p:spPr>
          <p:txBody>
            <a:bodyPr/>
            <a:lstStyle/>
            <a:p/>
          </p:txBody>
        </p:sp>
        <p:sp>
          <p:nvSpPr>
            <p:cNvPr id="101" name="rc101"/>
            <p:cNvSpPr/>
            <p:nvPr/>
          </p:nvSpPr>
          <p:spPr>
            <a:xfrm>
              <a:off x="3009650" y="1366259"/>
              <a:ext cx="66553" cy="450082"/>
            </a:xfrm>
            <a:prstGeom prst="rect">
              <a:avLst/>
            </a:prstGeom>
            <a:solidFill>
              <a:srgbClr val="F26A21">
                <a:alpha val="100000"/>
              </a:srgbClr>
            </a:solidFill>
          </p:spPr>
          <p:txBody>
            <a:bodyPr/>
            <a:lstStyle/>
            <a:p/>
          </p:txBody>
        </p:sp>
        <p:sp>
          <p:nvSpPr>
            <p:cNvPr id="102" name="rc102"/>
            <p:cNvSpPr/>
            <p:nvPr/>
          </p:nvSpPr>
          <p:spPr>
            <a:xfrm>
              <a:off x="3009650" y="1816342"/>
              <a:ext cx="66553" cy="3294139"/>
            </a:xfrm>
            <a:prstGeom prst="rect">
              <a:avLst/>
            </a:prstGeom>
            <a:solidFill>
              <a:srgbClr val="FFC20E">
                <a:alpha val="100000"/>
              </a:srgbClr>
            </a:solidFill>
          </p:spPr>
          <p:txBody>
            <a:bodyPr/>
            <a:lstStyle/>
            <a:p/>
          </p:txBody>
        </p:sp>
        <p:sp>
          <p:nvSpPr>
            <p:cNvPr id="103" name="rc103"/>
            <p:cNvSpPr/>
            <p:nvPr/>
          </p:nvSpPr>
          <p:spPr>
            <a:xfrm>
              <a:off x="3083598" y="1307087"/>
              <a:ext cx="66553" cy="387941"/>
            </a:xfrm>
            <a:prstGeom prst="rect">
              <a:avLst/>
            </a:prstGeom>
            <a:solidFill>
              <a:srgbClr val="F26A21">
                <a:alpha val="100000"/>
              </a:srgbClr>
            </a:solidFill>
          </p:spPr>
          <p:txBody>
            <a:bodyPr/>
            <a:lstStyle/>
            <a:p/>
          </p:txBody>
        </p:sp>
        <p:sp>
          <p:nvSpPr>
            <p:cNvPr id="104" name="rc104"/>
            <p:cNvSpPr/>
            <p:nvPr/>
          </p:nvSpPr>
          <p:spPr>
            <a:xfrm>
              <a:off x="3083598" y="1695028"/>
              <a:ext cx="66553" cy="3415452"/>
            </a:xfrm>
            <a:prstGeom prst="rect">
              <a:avLst/>
            </a:prstGeom>
            <a:solidFill>
              <a:srgbClr val="FFC20E">
                <a:alpha val="100000"/>
              </a:srgbClr>
            </a:solidFill>
          </p:spPr>
          <p:txBody>
            <a:bodyPr/>
            <a:lstStyle/>
            <a:p/>
          </p:txBody>
        </p:sp>
        <p:sp>
          <p:nvSpPr>
            <p:cNvPr id="105" name="rc105"/>
            <p:cNvSpPr/>
            <p:nvPr/>
          </p:nvSpPr>
          <p:spPr>
            <a:xfrm>
              <a:off x="3157547" y="1249085"/>
              <a:ext cx="66553" cy="334380"/>
            </a:xfrm>
            <a:prstGeom prst="rect">
              <a:avLst/>
            </a:prstGeom>
            <a:solidFill>
              <a:srgbClr val="F26A21">
                <a:alpha val="100000"/>
              </a:srgbClr>
            </a:solidFill>
          </p:spPr>
          <p:txBody>
            <a:bodyPr/>
            <a:lstStyle/>
            <a:p/>
          </p:txBody>
        </p:sp>
        <p:sp>
          <p:nvSpPr>
            <p:cNvPr id="106" name="rc106"/>
            <p:cNvSpPr/>
            <p:nvPr/>
          </p:nvSpPr>
          <p:spPr>
            <a:xfrm>
              <a:off x="3157547" y="1583465"/>
              <a:ext cx="66553" cy="3527015"/>
            </a:xfrm>
            <a:prstGeom prst="rect">
              <a:avLst/>
            </a:prstGeom>
            <a:solidFill>
              <a:srgbClr val="FFC20E">
                <a:alpha val="100000"/>
              </a:srgbClr>
            </a:solidFill>
          </p:spPr>
          <p:txBody>
            <a:bodyPr/>
            <a:lstStyle/>
            <a:p/>
          </p:txBody>
        </p:sp>
        <p:sp>
          <p:nvSpPr>
            <p:cNvPr id="107" name="pl107"/>
            <p:cNvSpPr/>
            <p:nvPr/>
          </p:nvSpPr>
          <p:spPr>
            <a:xfrm>
              <a:off x="3692862" y="4533579"/>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108" name="pl108"/>
            <p:cNvSpPr/>
            <p:nvPr/>
          </p:nvSpPr>
          <p:spPr>
            <a:xfrm>
              <a:off x="3692862" y="3379776"/>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109" name="pl109"/>
            <p:cNvSpPr/>
            <p:nvPr/>
          </p:nvSpPr>
          <p:spPr>
            <a:xfrm>
              <a:off x="3692862" y="2225973"/>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110" name="pl110"/>
            <p:cNvSpPr/>
            <p:nvPr/>
          </p:nvSpPr>
          <p:spPr>
            <a:xfrm>
              <a:off x="3692862" y="1072169"/>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111" name="pl111"/>
            <p:cNvSpPr/>
            <p:nvPr/>
          </p:nvSpPr>
          <p:spPr>
            <a:xfrm>
              <a:off x="3692862" y="5110481"/>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12" name="pl112"/>
            <p:cNvSpPr/>
            <p:nvPr/>
          </p:nvSpPr>
          <p:spPr>
            <a:xfrm>
              <a:off x="3692862" y="3956678"/>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13" name="pl113"/>
            <p:cNvSpPr/>
            <p:nvPr/>
          </p:nvSpPr>
          <p:spPr>
            <a:xfrm>
              <a:off x="3692862" y="2802874"/>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14" name="pl114"/>
            <p:cNvSpPr/>
            <p:nvPr/>
          </p:nvSpPr>
          <p:spPr>
            <a:xfrm>
              <a:off x="3692862" y="1649071"/>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115" name="pl115"/>
            <p:cNvSpPr/>
            <p:nvPr/>
          </p:nvSpPr>
          <p:spPr>
            <a:xfrm>
              <a:off x="3840390"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210134"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79878"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949622"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31936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910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058853"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3807113" y="3581712"/>
              <a:ext cx="66553" cy="1528768"/>
            </a:xfrm>
            <a:prstGeom prst="rect">
              <a:avLst/>
            </a:prstGeom>
            <a:solidFill>
              <a:srgbClr val="80BD41">
                <a:alpha val="100000"/>
              </a:srgbClr>
            </a:solidFill>
          </p:spPr>
          <p:txBody>
            <a:bodyPr/>
            <a:lstStyle/>
            <a:p/>
          </p:txBody>
        </p:sp>
        <p:sp>
          <p:nvSpPr>
            <p:cNvPr id="123" name="rc123"/>
            <p:cNvSpPr/>
            <p:nvPr/>
          </p:nvSpPr>
          <p:spPr>
            <a:xfrm>
              <a:off x="3807113" y="2624041"/>
              <a:ext cx="66553" cy="609045"/>
            </a:xfrm>
            <a:prstGeom prst="rect">
              <a:avLst/>
            </a:prstGeom>
            <a:solidFill>
              <a:srgbClr val="0058AB">
                <a:alpha val="100000"/>
              </a:srgbClr>
            </a:solidFill>
          </p:spPr>
          <p:txBody>
            <a:bodyPr/>
            <a:lstStyle/>
            <a:p/>
          </p:txBody>
        </p:sp>
        <p:sp>
          <p:nvSpPr>
            <p:cNvPr id="124" name="rc124"/>
            <p:cNvSpPr/>
            <p:nvPr/>
          </p:nvSpPr>
          <p:spPr>
            <a:xfrm>
              <a:off x="3807113" y="3233087"/>
              <a:ext cx="66553" cy="348625"/>
            </a:xfrm>
            <a:prstGeom prst="rect">
              <a:avLst/>
            </a:prstGeom>
            <a:solidFill>
              <a:srgbClr val="1CABE2">
                <a:alpha val="100000"/>
              </a:srgbClr>
            </a:solidFill>
          </p:spPr>
          <p:txBody>
            <a:bodyPr/>
            <a:lstStyle/>
            <a:p/>
          </p:txBody>
        </p:sp>
        <p:sp>
          <p:nvSpPr>
            <p:cNvPr id="125" name="rc125"/>
            <p:cNvSpPr/>
            <p:nvPr/>
          </p:nvSpPr>
          <p:spPr>
            <a:xfrm>
              <a:off x="3881061" y="3503461"/>
              <a:ext cx="66553" cy="1607019"/>
            </a:xfrm>
            <a:prstGeom prst="rect">
              <a:avLst/>
            </a:prstGeom>
            <a:solidFill>
              <a:srgbClr val="80BD41">
                <a:alpha val="100000"/>
              </a:srgbClr>
            </a:solidFill>
          </p:spPr>
          <p:txBody>
            <a:bodyPr/>
            <a:lstStyle/>
            <a:p/>
          </p:txBody>
        </p:sp>
        <p:sp>
          <p:nvSpPr>
            <p:cNvPr id="126" name="rc126"/>
            <p:cNvSpPr/>
            <p:nvPr/>
          </p:nvSpPr>
          <p:spPr>
            <a:xfrm>
              <a:off x="3881061" y="2578727"/>
              <a:ext cx="66553" cy="596026"/>
            </a:xfrm>
            <a:prstGeom prst="rect">
              <a:avLst/>
            </a:prstGeom>
            <a:solidFill>
              <a:srgbClr val="0058AB">
                <a:alpha val="100000"/>
              </a:srgbClr>
            </a:solidFill>
          </p:spPr>
          <p:txBody>
            <a:bodyPr/>
            <a:lstStyle/>
            <a:p/>
          </p:txBody>
        </p:sp>
        <p:sp>
          <p:nvSpPr>
            <p:cNvPr id="127" name="rc127"/>
            <p:cNvSpPr/>
            <p:nvPr/>
          </p:nvSpPr>
          <p:spPr>
            <a:xfrm>
              <a:off x="3881061" y="3174754"/>
              <a:ext cx="66553" cy="328707"/>
            </a:xfrm>
            <a:prstGeom prst="rect">
              <a:avLst/>
            </a:prstGeom>
            <a:solidFill>
              <a:srgbClr val="1CABE2">
                <a:alpha val="100000"/>
              </a:srgbClr>
            </a:solidFill>
          </p:spPr>
          <p:txBody>
            <a:bodyPr/>
            <a:lstStyle/>
            <a:p/>
          </p:txBody>
        </p:sp>
        <p:sp>
          <p:nvSpPr>
            <p:cNvPr id="128" name="rc128"/>
            <p:cNvSpPr/>
            <p:nvPr/>
          </p:nvSpPr>
          <p:spPr>
            <a:xfrm>
              <a:off x="3955010" y="3449935"/>
              <a:ext cx="66553" cy="1660545"/>
            </a:xfrm>
            <a:prstGeom prst="rect">
              <a:avLst/>
            </a:prstGeom>
            <a:solidFill>
              <a:srgbClr val="80BD41">
                <a:alpha val="100000"/>
              </a:srgbClr>
            </a:solidFill>
          </p:spPr>
          <p:txBody>
            <a:bodyPr/>
            <a:lstStyle/>
            <a:p/>
          </p:txBody>
        </p:sp>
        <p:sp>
          <p:nvSpPr>
            <p:cNvPr id="129" name="rc129"/>
            <p:cNvSpPr/>
            <p:nvPr/>
          </p:nvSpPr>
          <p:spPr>
            <a:xfrm>
              <a:off x="3955010" y="2536885"/>
              <a:ext cx="66553" cy="560546"/>
            </a:xfrm>
            <a:prstGeom prst="rect">
              <a:avLst/>
            </a:prstGeom>
            <a:solidFill>
              <a:srgbClr val="0058AB">
                <a:alpha val="100000"/>
              </a:srgbClr>
            </a:solidFill>
          </p:spPr>
          <p:txBody>
            <a:bodyPr/>
            <a:lstStyle/>
            <a:p/>
          </p:txBody>
        </p:sp>
        <p:sp>
          <p:nvSpPr>
            <p:cNvPr id="130" name="rc130"/>
            <p:cNvSpPr/>
            <p:nvPr/>
          </p:nvSpPr>
          <p:spPr>
            <a:xfrm>
              <a:off x="3955010" y="3097431"/>
              <a:ext cx="66553" cy="352504"/>
            </a:xfrm>
            <a:prstGeom prst="rect">
              <a:avLst/>
            </a:prstGeom>
            <a:solidFill>
              <a:srgbClr val="1CABE2">
                <a:alpha val="100000"/>
              </a:srgbClr>
            </a:solidFill>
          </p:spPr>
          <p:txBody>
            <a:bodyPr/>
            <a:lstStyle/>
            <a:p/>
          </p:txBody>
        </p:sp>
        <p:sp>
          <p:nvSpPr>
            <p:cNvPr id="131" name="rc131"/>
            <p:cNvSpPr/>
            <p:nvPr/>
          </p:nvSpPr>
          <p:spPr>
            <a:xfrm>
              <a:off x="4028959" y="3360763"/>
              <a:ext cx="66553" cy="1749718"/>
            </a:xfrm>
            <a:prstGeom prst="rect">
              <a:avLst/>
            </a:prstGeom>
            <a:solidFill>
              <a:srgbClr val="80BD41">
                <a:alpha val="100000"/>
              </a:srgbClr>
            </a:solidFill>
          </p:spPr>
          <p:txBody>
            <a:bodyPr/>
            <a:lstStyle/>
            <a:p/>
          </p:txBody>
        </p:sp>
        <p:sp>
          <p:nvSpPr>
            <p:cNvPr id="132" name="rc132"/>
            <p:cNvSpPr/>
            <p:nvPr/>
          </p:nvSpPr>
          <p:spPr>
            <a:xfrm>
              <a:off x="4028959" y="2485990"/>
              <a:ext cx="66553" cy="527499"/>
            </a:xfrm>
            <a:prstGeom prst="rect">
              <a:avLst/>
            </a:prstGeom>
            <a:solidFill>
              <a:srgbClr val="0058AB">
                <a:alpha val="100000"/>
              </a:srgbClr>
            </a:solidFill>
          </p:spPr>
          <p:txBody>
            <a:bodyPr/>
            <a:lstStyle/>
            <a:p/>
          </p:txBody>
        </p:sp>
        <p:sp>
          <p:nvSpPr>
            <p:cNvPr id="133" name="rc133"/>
            <p:cNvSpPr/>
            <p:nvPr/>
          </p:nvSpPr>
          <p:spPr>
            <a:xfrm>
              <a:off x="4028959" y="3013489"/>
              <a:ext cx="66553" cy="347273"/>
            </a:xfrm>
            <a:prstGeom prst="rect">
              <a:avLst/>
            </a:prstGeom>
            <a:solidFill>
              <a:srgbClr val="1CABE2">
                <a:alpha val="100000"/>
              </a:srgbClr>
            </a:solidFill>
          </p:spPr>
          <p:txBody>
            <a:bodyPr/>
            <a:lstStyle/>
            <a:p/>
          </p:txBody>
        </p:sp>
        <p:sp>
          <p:nvSpPr>
            <p:cNvPr id="134" name="rc134"/>
            <p:cNvSpPr/>
            <p:nvPr/>
          </p:nvSpPr>
          <p:spPr>
            <a:xfrm>
              <a:off x="4102908" y="3266316"/>
              <a:ext cx="66553" cy="1844165"/>
            </a:xfrm>
            <a:prstGeom prst="rect">
              <a:avLst/>
            </a:prstGeom>
            <a:solidFill>
              <a:srgbClr val="80BD41">
                <a:alpha val="100000"/>
              </a:srgbClr>
            </a:solidFill>
          </p:spPr>
          <p:txBody>
            <a:bodyPr/>
            <a:lstStyle/>
            <a:p/>
          </p:txBody>
        </p:sp>
        <p:sp>
          <p:nvSpPr>
            <p:cNvPr id="135" name="rc135"/>
            <p:cNvSpPr/>
            <p:nvPr/>
          </p:nvSpPr>
          <p:spPr>
            <a:xfrm>
              <a:off x="4102908" y="2421333"/>
              <a:ext cx="66553" cy="511339"/>
            </a:xfrm>
            <a:prstGeom prst="rect">
              <a:avLst/>
            </a:prstGeom>
            <a:solidFill>
              <a:srgbClr val="0058AB">
                <a:alpha val="100000"/>
              </a:srgbClr>
            </a:solidFill>
          </p:spPr>
          <p:txBody>
            <a:bodyPr/>
            <a:lstStyle/>
            <a:p/>
          </p:txBody>
        </p:sp>
        <p:sp>
          <p:nvSpPr>
            <p:cNvPr id="136" name="rc136"/>
            <p:cNvSpPr/>
            <p:nvPr/>
          </p:nvSpPr>
          <p:spPr>
            <a:xfrm>
              <a:off x="4102908" y="2932672"/>
              <a:ext cx="66553" cy="333643"/>
            </a:xfrm>
            <a:prstGeom prst="rect">
              <a:avLst/>
            </a:prstGeom>
            <a:solidFill>
              <a:srgbClr val="1CABE2">
                <a:alpha val="100000"/>
              </a:srgbClr>
            </a:solidFill>
          </p:spPr>
          <p:txBody>
            <a:bodyPr/>
            <a:lstStyle/>
            <a:p/>
          </p:txBody>
        </p:sp>
        <p:sp>
          <p:nvSpPr>
            <p:cNvPr id="137" name="rc137"/>
            <p:cNvSpPr/>
            <p:nvPr/>
          </p:nvSpPr>
          <p:spPr>
            <a:xfrm>
              <a:off x="4176857" y="3163844"/>
              <a:ext cx="66553" cy="1946636"/>
            </a:xfrm>
            <a:prstGeom prst="rect">
              <a:avLst/>
            </a:prstGeom>
            <a:solidFill>
              <a:srgbClr val="80BD41">
                <a:alpha val="100000"/>
              </a:srgbClr>
            </a:solidFill>
          </p:spPr>
          <p:txBody>
            <a:bodyPr/>
            <a:lstStyle/>
            <a:p/>
          </p:txBody>
        </p:sp>
        <p:sp>
          <p:nvSpPr>
            <p:cNvPr id="138" name="rc138"/>
            <p:cNvSpPr/>
            <p:nvPr/>
          </p:nvSpPr>
          <p:spPr>
            <a:xfrm>
              <a:off x="4176857" y="2362951"/>
              <a:ext cx="66553" cy="495957"/>
            </a:xfrm>
            <a:prstGeom prst="rect">
              <a:avLst/>
            </a:prstGeom>
            <a:solidFill>
              <a:srgbClr val="0058AB">
                <a:alpha val="100000"/>
              </a:srgbClr>
            </a:solidFill>
          </p:spPr>
          <p:txBody>
            <a:bodyPr/>
            <a:lstStyle/>
            <a:p/>
          </p:txBody>
        </p:sp>
        <p:sp>
          <p:nvSpPr>
            <p:cNvPr id="139" name="rc139"/>
            <p:cNvSpPr/>
            <p:nvPr/>
          </p:nvSpPr>
          <p:spPr>
            <a:xfrm>
              <a:off x="4176857" y="2858909"/>
              <a:ext cx="66553" cy="304935"/>
            </a:xfrm>
            <a:prstGeom prst="rect">
              <a:avLst/>
            </a:prstGeom>
            <a:solidFill>
              <a:srgbClr val="1CABE2">
                <a:alpha val="100000"/>
              </a:srgbClr>
            </a:solidFill>
          </p:spPr>
          <p:txBody>
            <a:bodyPr/>
            <a:lstStyle/>
            <a:p/>
          </p:txBody>
        </p:sp>
        <p:sp>
          <p:nvSpPr>
            <p:cNvPr id="140" name="rc140"/>
            <p:cNvSpPr/>
            <p:nvPr/>
          </p:nvSpPr>
          <p:spPr>
            <a:xfrm>
              <a:off x="4250805" y="3078323"/>
              <a:ext cx="66553" cy="2032157"/>
            </a:xfrm>
            <a:prstGeom prst="rect">
              <a:avLst/>
            </a:prstGeom>
            <a:solidFill>
              <a:srgbClr val="80BD41">
                <a:alpha val="100000"/>
              </a:srgbClr>
            </a:solidFill>
          </p:spPr>
          <p:txBody>
            <a:bodyPr/>
            <a:lstStyle/>
            <a:p/>
          </p:txBody>
        </p:sp>
        <p:sp>
          <p:nvSpPr>
            <p:cNvPr id="141" name="rc141"/>
            <p:cNvSpPr/>
            <p:nvPr/>
          </p:nvSpPr>
          <p:spPr>
            <a:xfrm>
              <a:off x="4250805" y="2316569"/>
              <a:ext cx="66553" cy="442167"/>
            </a:xfrm>
            <a:prstGeom prst="rect">
              <a:avLst/>
            </a:prstGeom>
            <a:solidFill>
              <a:srgbClr val="0058AB">
                <a:alpha val="100000"/>
              </a:srgbClr>
            </a:solidFill>
          </p:spPr>
          <p:txBody>
            <a:bodyPr/>
            <a:lstStyle/>
            <a:p/>
          </p:txBody>
        </p:sp>
        <p:sp>
          <p:nvSpPr>
            <p:cNvPr id="142" name="rc142"/>
            <p:cNvSpPr/>
            <p:nvPr/>
          </p:nvSpPr>
          <p:spPr>
            <a:xfrm>
              <a:off x="4250805" y="2758737"/>
              <a:ext cx="66553" cy="319586"/>
            </a:xfrm>
            <a:prstGeom prst="rect">
              <a:avLst/>
            </a:prstGeom>
            <a:solidFill>
              <a:srgbClr val="1CABE2">
                <a:alpha val="100000"/>
              </a:srgbClr>
            </a:solidFill>
          </p:spPr>
          <p:txBody>
            <a:bodyPr/>
            <a:lstStyle/>
            <a:p/>
          </p:txBody>
        </p:sp>
        <p:sp>
          <p:nvSpPr>
            <p:cNvPr id="143" name="rc143"/>
            <p:cNvSpPr/>
            <p:nvPr/>
          </p:nvSpPr>
          <p:spPr>
            <a:xfrm>
              <a:off x="4324754" y="3032639"/>
              <a:ext cx="66553" cy="2077842"/>
            </a:xfrm>
            <a:prstGeom prst="rect">
              <a:avLst/>
            </a:prstGeom>
            <a:solidFill>
              <a:srgbClr val="80BD41">
                <a:alpha val="100000"/>
              </a:srgbClr>
            </a:solidFill>
          </p:spPr>
          <p:txBody>
            <a:bodyPr/>
            <a:lstStyle/>
            <a:p/>
          </p:txBody>
        </p:sp>
        <p:sp>
          <p:nvSpPr>
            <p:cNvPr id="144" name="rc144"/>
            <p:cNvSpPr/>
            <p:nvPr/>
          </p:nvSpPr>
          <p:spPr>
            <a:xfrm>
              <a:off x="4324754" y="2274205"/>
              <a:ext cx="66553" cy="425064"/>
            </a:xfrm>
            <a:prstGeom prst="rect">
              <a:avLst/>
            </a:prstGeom>
            <a:solidFill>
              <a:srgbClr val="0058AB">
                <a:alpha val="100000"/>
              </a:srgbClr>
            </a:solidFill>
          </p:spPr>
          <p:txBody>
            <a:bodyPr/>
            <a:lstStyle/>
            <a:p/>
          </p:txBody>
        </p:sp>
        <p:sp>
          <p:nvSpPr>
            <p:cNvPr id="145" name="rc145"/>
            <p:cNvSpPr/>
            <p:nvPr/>
          </p:nvSpPr>
          <p:spPr>
            <a:xfrm>
              <a:off x="4324754" y="2699269"/>
              <a:ext cx="66553" cy="333369"/>
            </a:xfrm>
            <a:prstGeom prst="rect">
              <a:avLst/>
            </a:prstGeom>
            <a:solidFill>
              <a:srgbClr val="1CABE2">
                <a:alpha val="100000"/>
              </a:srgbClr>
            </a:solidFill>
          </p:spPr>
          <p:txBody>
            <a:bodyPr/>
            <a:lstStyle/>
            <a:p/>
          </p:txBody>
        </p:sp>
        <p:sp>
          <p:nvSpPr>
            <p:cNvPr id="146" name="rc146"/>
            <p:cNvSpPr/>
            <p:nvPr/>
          </p:nvSpPr>
          <p:spPr>
            <a:xfrm>
              <a:off x="4398703" y="2933242"/>
              <a:ext cx="66553" cy="2177239"/>
            </a:xfrm>
            <a:prstGeom prst="rect">
              <a:avLst/>
            </a:prstGeom>
            <a:solidFill>
              <a:srgbClr val="80BD41">
                <a:alpha val="100000"/>
              </a:srgbClr>
            </a:solidFill>
          </p:spPr>
          <p:txBody>
            <a:bodyPr/>
            <a:lstStyle/>
            <a:p/>
          </p:txBody>
        </p:sp>
        <p:sp>
          <p:nvSpPr>
            <p:cNvPr id="147" name="rc147"/>
            <p:cNvSpPr/>
            <p:nvPr/>
          </p:nvSpPr>
          <p:spPr>
            <a:xfrm>
              <a:off x="4398703" y="2216480"/>
              <a:ext cx="66553" cy="429300"/>
            </a:xfrm>
            <a:prstGeom prst="rect">
              <a:avLst/>
            </a:prstGeom>
            <a:solidFill>
              <a:srgbClr val="0058AB">
                <a:alpha val="100000"/>
              </a:srgbClr>
            </a:solidFill>
          </p:spPr>
          <p:txBody>
            <a:bodyPr/>
            <a:lstStyle/>
            <a:p/>
          </p:txBody>
        </p:sp>
        <p:sp>
          <p:nvSpPr>
            <p:cNvPr id="148" name="rc148"/>
            <p:cNvSpPr/>
            <p:nvPr/>
          </p:nvSpPr>
          <p:spPr>
            <a:xfrm>
              <a:off x="4398703" y="2645781"/>
              <a:ext cx="66553" cy="287460"/>
            </a:xfrm>
            <a:prstGeom prst="rect">
              <a:avLst/>
            </a:prstGeom>
            <a:solidFill>
              <a:srgbClr val="1CABE2">
                <a:alpha val="100000"/>
              </a:srgbClr>
            </a:solidFill>
          </p:spPr>
          <p:txBody>
            <a:bodyPr/>
            <a:lstStyle/>
            <a:p/>
          </p:txBody>
        </p:sp>
        <p:sp>
          <p:nvSpPr>
            <p:cNvPr id="149" name="rc149"/>
            <p:cNvSpPr/>
            <p:nvPr/>
          </p:nvSpPr>
          <p:spPr>
            <a:xfrm>
              <a:off x="4472652" y="2859892"/>
              <a:ext cx="66553" cy="2250589"/>
            </a:xfrm>
            <a:prstGeom prst="rect">
              <a:avLst/>
            </a:prstGeom>
            <a:solidFill>
              <a:srgbClr val="80BD41">
                <a:alpha val="100000"/>
              </a:srgbClr>
            </a:solidFill>
          </p:spPr>
          <p:txBody>
            <a:bodyPr/>
            <a:lstStyle/>
            <a:p/>
          </p:txBody>
        </p:sp>
        <p:sp>
          <p:nvSpPr>
            <p:cNvPr id="150" name="rc150"/>
            <p:cNvSpPr/>
            <p:nvPr/>
          </p:nvSpPr>
          <p:spPr>
            <a:xfrm>
              <a:off x="4472652" y="2193250"/>
              <a:ext cx="66553" cy="403434"/>
            </a:xfrm>
            <a:prstGeom prst="rect">
              <a:avLst/>
            </a:prstGeom>
            <a:solidFill>
              <a:srgbClr val="0058AB">
                <a:alpha val="100000"/>
              </a:srgbClr>
            </a:solidFill>
          </p:spPr>
          <p:txBody>
            <a:bodyPr/>
            <a:lstStyle/>
            <a:p/>
          </p:txBody>
        </p:sp>
        <p:sp>
          <p:nvSpPr>
            <p:cNvPr id="151" name="rc151"/>
            <p:cNvSpPr/>
            <p:nvPr/>
          </p:nvSpPr>
          <p:spPr>
            <a:xfrm>
              <a:off x="4472652" y="2596685"/>
              <a:ext cx="66553" cy="263206"/>
            </a:xfrm>
            <a:prstGeom prst="rect">
              <a:avLst/>
            </a:prstGeom>
            <a:solidFill>
              <a:srgbClr val="1CABE2">
                <a:alpha val="100000"/>
              </a:srgbClr>
            </a:solidFill>
          </p:spPr>
          <p:txBody>
            <a:bodyPr/>
            <a:lstStyle/>
            <a:p/>
          </p:txBody>
        </p:sp>
        <p:sp>
          <p:nvSpPr>
            <p:cNvPr id="152" name="rc152"/>
            <p:cNvSpPr/>
            <p:nvPr/>
          </p:nvSpPr>
          <p:spPr>
            <a:xfrm>
              <a:off x="4546601" y="2802298"/>
              <a:ext cx="66553" cy="2308183"/>
            </a:xfrm>
            <a:prstGeom prst="rect">
              <a:avLst/>
            </a:prstGeom>
            <a:solidFill>
              <a:srgbClr val="80BD41">
                <a:alpha val="100000"/>
              </a:srgbClr>
            </a:solidFill>
          </p:spPr>
          <p:txBody>
            <a:bodyPr/>
            <a:lstStyle/>
            <a:p/>
          </p:txBody>
        </p:sp>
        <p:sp>
          <p:nvSpPr>
            <p:cNvPr id="153" name="rc153"/>
            <p:cNvSpPr/>
            <p:nvPr/>
          </p:nvSpPr>
          <p:spPr>
            <a:xfrm>
              <a:off x="4546601" y="2164826"/>
              <a:ext cx="66553" cy="376243"/>
            </a:xfrm>
            <a:prstGeom prst="rect">
              <a:avLst/>
            </a:prstGeom>
            <a:solidFill>
              <a:srgbClr val="0058AB">
                <a:alpha val="100000"/>
              </a:srgbClr>
            </a:solidFill>
          </p:spPr>
          <p:txBody>
            <a:bodyPr/>
            <a:lstStyle/>
            <a:p/>
          </p:txBody>
        </p:sp>
        <p:sp>
          <p:nvSpPr>
            <p:cNvPr id="154" name="rc154"/>
            <p:cNvSpPr/>
            <p:nvPr/>
          </p:nvSpPr>
          <p:spPr>
            <a:xfrm>
              <a:off x="4546601" y="2541070"/>
              <a:ext cx="66553" cy="261227"/>
            </a:xfrm>
            <a:prstGeom prst="rect">
              <a:avLst/>
            </a:prstGeom>
            <a:solidFill>
              <a:srgbClr val="1CABE2">
                <a:alpha val="100000"/>
              </a:srgbClr>
            </a:solidFill>
          </p:spPr>
          <p:txBody>
            <a:bodyPr/>
            <a:lstStyle/>
            <a:p/>
          </p:txBody>
        </p:sp>
        <p:sp>
          <p:nvSpPr>
            <p:cNvPr id="155" name="rc155"/>
            <p:cNvSpPr/>
            <p:nvPr/>
          </p:nvSpPr>
          <p:spPr>
            <a:xfrm>
              <a:off x="4620549" y="2661065"/>
              <a:ext cx="66553" cy="2449415"/>
            </a:xfrm>
            <a:prstGeom prst="rect">
              <a:avLst/>
            </a:prstGeom>
            <a:solidFill>
              <a:srgbClr val="80BD41">
                <a:alpha val="100000"/>
              </a:srgbClr>
            </a:solidFill>
          </p:spPr>
          <p:txBody>
            <a:bodyPr/>
            <a:lstStyle/>
            <a:p/>
          </p:txBody>
        </p:sp>
        <p:sp>
          <p:nvSpPr>
            <p:cNvPr id="156" name="rc156"/>
            <p:cNvSpPr/>
            <p:nvPr/>
          </p:nvSpPr>
          <p:spPr>
            <a:xfrm>
              <a:off x="4620549" y="2049586"/>
              <a:ext cx="66553" cy="350619"/>
            </a:xfrm>
            <a:prstGeom prst="rect">
              <a:avLst/>
            </a:prstGeom>
            <a:solidFill>
              <a:srgbClr val="0058AB">
                <a:alpha val="100000"/>
              </a:srgbClr>
            </a:solidFill>
          </p:spPr>
          <p:txBody>
            <a:bodyPr/>
            <a:lstStyle/>
            <a:p/>
          </p:txBody>
        </p:sp>
        <p:sp>
          <p:nvSpPr>
            <p:cNvPr id="157" name="rc157"/>
            <p:cNvSpPr/>
            <p:nvPr/>
          </p:nvSpPr>
          <p:spPr>
            <a:xfrm>
              <a:off x="4620549" y="2400205"/>
              <a:ext cx="66553" cy="260859"/>
            </a:xfrm>
            <a:prstGeom prst="rect">
              <a:avLst/>
            </a:prstGeom>
            <a:solidFill>
              <a:srgbClr val="1CABE2">
                <a:alpha val="100000"/>
              </a:srgbClr>
            </a:solidFill>
          </p:spPr>
          <p:txBody>
            <a:bodyPr/>
            <a:lstStyle/>
            <a:p/>
          </p:txBody>
        </p:sp>
        <p:sp>
          <p:nvSpPr>
            <p:cNvPr id="158" name="rc158"/>
            <p:cNvSpPr/>
            <p:nvPr/>
          </p:nvSpPr>
          <p:spPr>
            <a:xfrm>
              <a:off x="4694498" y="2677173"/>
              <a:ext cx="66553" cy="2433308"/>
            </a:xfrm>
            <a:prstGeom prst="rect">
              <a:avLst/>
            </a:prstGeom>
            <a:solidFill>
              <a:srgbClr val="80BD41">
                <a:alpha val="100000"/>
              </a:srgbClr>
            </a:solidFill>
          </p:spPr>
          <p:txBody>
            <a:bodyPr/>
            <a:lstStyle/>
            <a:p/>
          </p:txBody>
        </p:sp>
        <p:sp>
          <p:nvSpPr>
            <p:cNvPr id="159" name="rc159"/>
            <p:cNvSpPr/>
            <p:nvPr/>
          </p:nvSpPr>
          <p:spPr>
            <a:xfrm>
              <a:off x="4694498" y="2022771"/>
              <a:ext cx="66553" cy="407394"/>
            </a:xfrm>
            <a:prstGeom prst="rect">
              <a:avLst/>
            </a:prstGeom>
            <a:solidFill>
              <a:srgbClr val="0058AB">
                <a:alpha val="100000"/>
              </a:srgbClr>
            </a:solidFill>
          </p:spPr>
          <p:txBody>
            <a:bodyPr/>
            <a:lstStyle/>
            <a:p/>
          </p:txBody>
        </p:sp>
        <p:sp>
          <p:nvSpPr>
            <p:cNvPr id="160" name="rc160"/>
            <p:cNvSpPr/>
            <p:nvPr/>
          </p:nvSpPr>
          <p:spPr>
            <a:xfrm>
              <a:off x="4694498" y="2430166"/>
              <a:ext cx="66553" cy="247006"/>
            </a:xfrm>
            <a:prstGeom prst="rect">
              <a:avLst/>
            </a:prstGeom>
            <a:solidFill>
              <a:srgbClr val="1CABE2">
                <a:alpha val="100000"/>
              </a:srgbClr>
            </a:solidFill>
          </p:spPr>
          <p:txBody>
            <a:bodyPr/>
            <a:lstStyle/>
            <a:p/>
          </p:txBody>
        </p:sp>
        <p:sp>
          <p:nvSpPr>
            <p:cNvPr id="161" name="rc161"/>
            <p:cNvSpPr/>
            <p:nvPr/>
          </p:nvSpPr>
          <p:spPr>
            <a:xfrm>
              <a:off x="4768447" y="2673394"/>
              <a:ext cx="66553" cy="2437087"/>
            </a:xfrm>
            <a:prstGeom prst="rect">
              <a:avLst/>
            </a:prstGeom>
            <a:solidFill>
              <a:srgbClr val="80BD41">
                <a:alpha val="100000"/>
              </a:srgbClr>
            </a:solidFill>
          </p:spPr>
          <p:txBody>
            <a:bodyPr/>
            <a:lstStyle/>
            <a:p/>
          </p:txBody>
        </p:sp>
        <p:sp>
          <p:nvSpPr>
            <p:cNvPr id="162" name="rc162"/>
            <p:cNvSpPr/>
            <p:nvPr/>
          </p:nvSpPr>
          <p:spPr>
            <a:xfrm>
              <a:off x="4768447" y="1993554"/>
              <a:ext cx="66553" cy="467860"/>
            </a:xfrm>
            <a:prstGeom prst="rect">
              <a:avLst/>
            </a:prstGeom>
            <a:solidFill>
              <a:srgbClr val="0058AB">
                <a:alpha val="100000"/>
              </a:srgbClr>
            </a:solidFill>
          </p:spPr>
          <p:txBody>
            <a:bodyPr/>
            <a:lstStyle/>
            <a:p/>
          </p:txBody>
        </p:sp>
        <p:sp>
          <p:nvSpPr>
            <p:cNvPr id="163" name="rc163"/>
            <p:cNvSpPr/>
            <p:nvPr/>
          </p:nvSpPr>
          <p:spPr>
            <a:xfrm>
              <a:off x="4768447" y="2461415"/>
              <a:ext cx="66553" cy="211978"/>
            </a:xfrm>
            <a:prstGeom prst="rect">
              <a:avLst/>
            </a:prstGeom>
            <a:solidFill>
              <a:srgbClr val="1CABE2">
                <a:alpha val="100000"/>
              </a:srgbClr>
            </a:solidFill>
          </p:spPr>
          <p:txBody>
            <a:bodyPr/>
            <a:lstStyle/>
            <a:p/>
          </p:txBody>
        </p:sp>
        <p:sp>
          <p:nvSpPr>
            <p:cNvPr id="164" name="rc164"/>
            <p:cNvSpPr/>
            <p:nvPr/>
          </p:nvSpPr>
          <p:spPr>
            <a:xfrm>
              <a:off x="4842396" y="2567338"/>
              <a:ext cx="66553" cy="2543142"/>
            </a:xfrm>
            <a:prstGeom prst="rect">
              <a:avLst/>
            </a:prstGeom>
            <a:solidFill>
              <a:srgbClr val="80BD41">
                <a:alpha val="100000"/>
              </a:srgbClr>
            </a:solidFill>
          </p:spPr>
          <p:txBody>
            <a:bodyPr/>
            <a:lstStyle/>
            <a:p/>
          </p:txBody>
        </p:sp>
        <p:sp>
          <p:nvSpPr>
            <p:cNvPr id="165" name="rc165"/>
            <p:cNvSpPr/>
            <p:nvPr/>
          </p:nvSpPr>
          <p:spPr>
            <a:xfrm>
              <a:off x="4842396" y="1956537"/>
              <a:ext cx="66553" cy="389603"/>
            </a:xfrm>
            <a:prstGeom prst="rect">
              <a:avLst/>
            </a:prstGeom>
            <a:solidFill>
              <a:srgbClr val="0058AB">
                <a:alpha val="100000"/>
              </a:srgbClr>
            </a:solidFill>
          </p:spPr>
          <p:txBody>
            <a:bodyPr/>
            <a:lstStyle/>
            <a:p/>
          </p:txBody>
        </p:sp>
        <p:sp>
          <p:nvSpPr>
            <p:cNvPr id="166" name="rc166"/>
            <p:cNvSpPr/>
            <p:nvPr/>
          </p:nvSpPr>
          <p:spPr>
            <a:xfrm>
              <a:off x="4842396" y="2346141"/>
              <a:ext cx="66553" cy="221197"/>
            </a:xfrm>
            <a:prstGeom prst="rect">
              <a:avLst/>
            </a:prstGeom>
            <a:solidFill>
              <a:srgbClr val="1CABE2">
                <a:alpha val="100000"/>
              </a:srgbClr>
            </a:solidFill>
          </p:spPr>
          <p:txBody>
            <a:bodyPr/>
            <a:lstStyle/>
            <a:p/>
          </p:txBody>
        </p:sp>
        <p:sp>
          <p:nvSpPr>
            <p:cNvPr id="167" name="rc167"/>
            <p:cNvSpPr/>
            <p:nvPr/>
          </p:nvSpPr>
          <p:spPr>
            <a:xfrm>
              <a:off x="4916345" y="2558880"/>
              <a:ext cx="66553" cy="2551600"/>
            </a:xfrm>
            <a:prstGeom prst="rect">
              <a:avLst/>
            </a:prstGeom>
            <a:solidFill>
              <a:srgbClr val="80BD41">
                <a:alpha val="100000"/>
              </a:srgbClr>
            </a:solidFill>
          </p:spPr>
          <p:txBody>
            <a:bodyPr/>
            <a:lstStyle/>
            <a:p/>
          </p:txBody>
        </p:sp>
        <p:sp>
          <p:nvSpPr>
            <p:cNvPr id="168" name="rc168"/>
            <p:cNvSpPr/>
            <p:nvPr/>
          </p:nvSpPr>
          <p:spPr>
            <a:xfrm>
              <a:off x="4916345" y="1931724"/>
              <a:ext cx="66553" cy="400972"/>
            </a:xfrm>
            <a:prstGeom prst="rect">
              <a:avLst/>
            </a:prstGeom>
            <a:solidFill>
              <a:srgbClr val="0058AB">
                <a:alpha val="100000"/>
              </a:srgbClr>
            </a:solidFill>
          </p:spPr>
          <p:txBody>
            <a:bodyPr/>
            <a:lstStyle/>
            <a:p/>
          </p:txBody>
        </p:sp>
        <p:sp>
          <p:nvSpPr>
            <p:cNvPr id="169" name="rc169"/>
            <p:cNvSpPr/>
            <p:nvPr/>
          </p:nvSpPr>
          <p:spPr>
            <a:xfrm>
              <a:off x="4916345" y="2332696"/>
              <a:ext cx="66553" cy="226183"/>
            </a:xfrm>
            <a:prstGeom prst="rect">
              <a:avLst/>
            </a:prstGeom>
            <a:solidFill>
              <a:srgbClr val="1CABE2">
                <a:alpha val="100000"/>
              </a:srgbClr>
            </a:solidFill>
          </p:spPr>
          <p:txBody>
            <a:bodyPr/>
            <a:lstStyle/>
            <a:p/>
          </p:txBody>
        </p:sp>
        <p:sp>
          <p:nvSpPr>
            <p:cNvPr id="170" name="rc170"/>
            <p:cNvSpPr/>
            <p:nvPr/>
          </p:nvSpPr>
          <p:spPr>
            <a:xfrm>
              <a:off x="4990293" y="2502202"/>
              <a:ext cx="66553" cy="2608279"/>
            </a:xfrm>
            <a:prstGeom prst="rect">
              <a:avLst/>
            </a:prstGeom>
            <a:solidFill>
              <a:srgbClr val="80BD41">
                <a:alpha val="100000"/>
              </a:srgbClr>
            </a:solidFill>
          </p:spPr>
          <p:txBody>
            <a:bodyPr/>
            <a:lstStyle/>
            <a:p/>
          </p:txBody>
        </p:sp>
        <p:sp>
          <p:nvSpPr>
            <p:cNvPr id="171" name="rc171"/>
            <p:cNvSpPr/>
            <p:nvPr/>
          </p:nvSpPr>
          <p:spPr>
            <a:xfrm>
              <a:off x="4990293" y="1888648"/>
              <a:ext cx="66553" cy="436982"/>
            </a:xfrm>
            <a:prstGeom prst="rect">
              <a:avLst/>
            </a:prstGeom>
            <a:solidFill>
              <a:srgbClr val="0058AB">
                <a:alpha val="100000"/>
              </a:srgbClr>
            </a:solidFill>
          </p:spPr>
          <p:txBody>
            <a:bodyPr/>
            <a:lstStyle/>
            <a:p/>
          </p:txBody>
        </p:sp>
        <p:sp>
          <p:nvSpPr>
            <p:cNvPr id="172" name="rc172"/>
            <p:cNvSpPr/>
            <p:nvPr/>
          </p:nvSpPr>
          <p:spPr>
            <a:xfrm>
              <a:off x="4990293" y="2325631"/>
              <a:ext cx="66553" cy="176570"/>
            </a:xfrm>
            <a:prstGeom prst="rect">
              <a:avLst/>
            </a:prstGeom>
            <a:solidFill>
              <a:srgbClr val="1CABE2">
                <a:alpha val="100000"/>
              </a:srgbClr>
            </a:solidFill>
          </p:spPr>
          <p:txBody>
            <a:bodyPr/>
            <a:lstStyle/>
            <a:p/>
          </p:txBody>
        </p:sp>
        <p:sp>
          <p:nvSpPr>
            <p:cNvPr id="173" name="rc173"/>
            <p:cNvSpPr/>
            <p:nvPr/>
          </p:nvSpPr>
          <p:spPr>
            <a:xfrm>
              <a:off x="5064242" y="2479984"/>
              <a:ext cx="66553" cy="2630496"/>
            </a:xfrm>
            <a:prstGeom prst="rect">
              <a:avLst/>
            </a:prstGeom>
            <a:solidFill>
              <a:srgbClr val="80BD41">
                <a:alpha val="100000"/>
              </a:srgbClr>
            </a:solidFill>
          </p:spPr>
          <p:txBody>
            <a:bodyPr/>
            <a:lstStyle/>
            <a:p/>
          </p:txBody>
        </p:sp>
        <p:sp>
          <p:nvSpPr>
            <p:cNvPr id="174" name="rc174"/>
            <p:cNvSpPr/>
            <p:nvPr/>
          </p:nvSpPr>
          <p:spPr>
            <a:xfrm>
              <a:off x="5064242" y="1839260"/>
              <a:ext cx="66553" cy="467835"/>
            </a:xfrm>
            <a:prstGeom prst="rect">
              <a:avLst/>
            </a:prstGeom>
            <a:solidFill>
              <a:srgbClr val="0058AB">
                <a:alpha val="100000"/>
              </a:srgbClr>
            </a:solidFill>
          </p:spPr>
          <p:txBody>
            <a:bodyPr/>
            <a:lstStyle/>
            <a:p/>
          </p:txBody>
        </p:sp>
        <p:sp>
          <p:nvSpPr>
            <p:cNvPr id="175" name="rc175"/>
            <p:cNvSpPr/>
            <p:nvPr/>
          </p:nvSpPr>
          <p:spPr>
            <a:xfrm>
              <a:off x="5064242" y="2307095"/>
              <a:ext cx="66553" cy="172889"/>
            </a:xfrm>
            <a:prstGeom prst="rect">
              <a:avLst/>
            </a:prstGeom>
            <a:solidFill>
              <a:srgbClr val="1CABE2">
                <a:alpha val="100000"/>
              </a:srgbClr>
            </a:solidFill>
          </p:spPr>
          <p:txBody>
            <a:bodyPr/>
            <a:lstStyle/>
            <a:p/>
          </p:txBody>
        </p:sp>
        <p:sp>
          <p:nvSpPr>
            <p:cNvPr id="176" name="rc176"/>
            <p:cNvSpPr/>
            <p:nvPr/>
          </p:nvSpPr>
          <p:spPr>
            <a:xfrm>
              <a:off x="5138191" y="2363605"/>
              <a:ext cx="66553" cy="2746875"/>
            </a:xfrm>
            <a:prstGeom prst="rect">
              <a:avLst/>
            </a:prstGeom>
            <a:solidFill>
              <a:srgbClr val="80BD41">
                <a:alpha val="100000"/>
              </a:srgbClr>
            </a:solidFill>
          </p:spPr>
          <p:txBody>
            <a:bodyPr/>
            <a:lstStyle/>
            <a:p/>
          </p:txBody>
        </p:sp>
        <p:sp>
          <p:nvSpPr>
            <p:cNvPr id="177" name="rc177"/>
            <p:cNvSpPr/>
            <p:nvPr/>
          </p:nvSpPr>
          <p:spPr>
            <a:xfrm>
              <a:off x="5138191" y="1777217"/>
              <a:ext cx="66553" cy="439946"/>
            </a:xfrm>
            <a:prstGeom prst="rect">
              <a:avLst/>
            </a:prstGeom>
            <a:solidFill>
              <a:srgbClr val="0058AB">
                <a:alpha val="100000"/>
              </a:srgbClr>
            </a:solidFill>
          </p:spPr>
          <p:txBody>
            <a:bodyPr/>
            <a:lstStyle/>
            <a:p/>
          </p:txBody>
        </p:sp>
        <p:sp>
          <p:nvSpPr>
            <p:cNvPr id="178" name="rc178"/>
            <p:cNvSpPr/>
            <p:nvPr/>
          </p:nvSpPr>
          <p:spPr>
            <a:xfrm>
              <a:off x="5138191" y="2217163"/>
              <a:ext cx="66553" cy="146442"/>
            </a:xfrm>
            <a:prstGeom prst="rect">
              <a:avLst/>
            </a:prstGeom>
            <a:solidFill>
              <a:srgbClr val="1CABE2">
                <a:alpha val="100000"/>
              </a:srgbClr>
            </a:solidFill>
          </p:spPr>
          <p:txBody>
            <a:bodyPr/>
            <a:lstStyle/>
            <a:p/>
          </p:txBody>
        </p:sp>
        <p:sp>
          <p:nvSpPr>
            <p:cNvPr id="179" name="rc179"/>
            <p:cNvSpPr/>
            <p:nvPr/>
          </p:nvSpPr>
          <p:spPr>
            <a:xfrm>
              <a:off x="5212140" y="2277947"/>
              <a:ext cx="66553" cy="2832534"/>
            </a:xfrm>
            <a:prstGeom prst="rect">
              <a:avLst/>
            </a:prstGeom>
            <a:solidFill>
              <a:srgbClr val="80BD41">
                <a:alpha val="100000"/>
              </a:srgbClr>
            </a:solidFill>
          </p:spPr>
          <p:txBody>
            <a:bodyPr/>
            <a:lstStyle/>
            <a:p/>
          </p:txBody>
        </p:sp>
        <p:sp>
          <p:nvSpPr>
            <p:cNvPr id="180" name="rc180"/>
            <p:cNvSpPr/>
            <p:nvPr/>
          </p:nvSpPr>
          <p:spPr>
            <a:xfrm>
              <a:off x="5212140" y="1712416"/>
              <a:ext cx="66553" cy="423509"/>
            </a:xfrm>
            <a:prstGeom prst="rect">
              <a:avLst/>
            </a:prstGeom>
            <a:solidFill>
              <a:srgbClr val="0058AB">
                <a:alpha val="100000"/>
              </a:srgbClr>
            </a:solidFill>
          </p:spPr>
          <p:txBody>
            <a:bodyPr/>
            <a:lstStyle/>
            <a:p/>
          </p:txBody>
        </p:sp>
        <p:sp>
          <p:nvSpPr>
            <p:cNvPr id="181" name="rc181"/>
            <p:cNvSpPr/>
            <p:nvPr/>
          </p:nvSpPr>
          <p:spPr>
            <a:xfrm>
              <a:off x="5212140" y="2135926"/>
              <a:ext cx="66553" cy="142020"/>
            </a:xfrm>
            <a:prstGeom prst="rect">
              <a:avLst/>
            </a:prstGeom>
            <a:solidFill>
              <a:srgbClr val="1CABE2">
                <a:alpha val="100000"/>
              </a:srgbClr>
            </a:solidFill>
          </p:spPr>
          <p:txBody>
            <a:bodyPr/>
            <a:lstStyle/>
            <a:p/>
          </p:txBody>
        </p:sp>
        <p:sp>
          <p:nvSpPr>
            <p:cNvPr id="182" name="rc182"/>
            <p:cNvSpPr/>
            <p:nvPr/>
          </p:nvSpPr>
          <p:spPr>
            <a:xfrm>
              <a:off x="5286089" y="2293964"/>
              <a:ext cx="66553" cy="2816516"/>
            </a:xfrm>
            <a:prstGeom prst="rect">
              <a:avLst/>
            </a:prstGeom>
            <a:solidFill>
              <a:srgbClr val="80BD41">
                <a:alpha val="100000"/>
              </a:srgbClr>
            </a:solidFill>
          </p:spPr>
          <p:txBody>
            <a:bodyPr/>
            <a:lstStyle/>
            <a:p/>
          </p:txBody>
        </p:sp>
        <p:sp>
          <p:nvSpPr>
            <p:cNvPr id="183" name="rc183"/>
            <p:cNvSpPr/>
            <p:nvPr/>
          </p:nvSpPr>
          <p:spPr>
            <a:xfrm>
              <a:off x="5286089" y="1654910"/>
              <a:ext cx="66553" cy="467003"/>
            </a:xfrm>
            <a:prstGeom prst="rect">
              <a:avLst/>
            </a:prstGeom>
            <a:solidFill>
              <a:srgbClr val="0058AB">
                <a:alpha val="100000"/>
              </a:srgbClr>
            </a:solidFill>
          </p:spPr>
          <p:txBody>
            <a:bodyPr/>
            <a:lstStyle/>
            <a:p/>
          </p:txBody>
        </p:sp>
        <p:sp>
          <p:nvSpPr>
            <p:cNvPr id="184" name="rc184"/>
            <p:cNvSpPr/>
            <p:nvPr/>
          </p:nvSpPr>
          <p:spPr>
            <a:xfrm>
              <a:off x="5286089" y="2121914"/>
              <a:ext cx="66553" cy="172050"/>
            </a:xfrm>
            <a:prstGeom prst="rect">
              <a:avLst/>
            </a:prstGeom>
            <a:solidFill>
              <a:srgbClr val="1CABE2">
                <a:alpha val="100000"/>
              </a:srgbClr>
            </a:solidFill>
          </p:spPr>
          <p:txBody>
            <a:bodyPr/>
            <a:lstStyle/>
            <a:p/>
          </p:txBody>
        </p:sp>
        <p:sp>
          <p:nvSpPr>
            <p:cNvPr id="185" name="rc185"/>
            <p:cNvSpPr/>
            <p:nvPr/>
          </p:nvSpPr>
          <p:spPr>
            <a:xfrm>
              <a:off x="5360037" y="2332741"/>
              <a:ext cx="66553" cy="2777740"/>
            </a:xfrm>
            <a:prstGeom prst="rect">
              <a:avLst/>
            </a:prstGeom>
            <a:solidFill>
              <a:srgbClr val="80BD41">
                <a:alpha val="100000"/>
              </a:srgbClr>
            </a:solidFill>
          </p:spPr>
          <p:txBody>
            <a:bodyPr/>
            <a:lstStyle/>
            <a:p/>
          </p:txBody>
        </p:sp>
        <p:sp>
          <p:nvSpPr>
            <p:cNvPr id="186" name="rc186"/>
            <p:cNvSpPr/>
            <p:nvPr/>
          </p:nvSpPr>
          <p:spPr>
            <a:xfrm>
              <a:off x="5360037" y="1603364"/>
              <a:ext cx="66553" cy="518815"/>
            </a:xfrm>
            <a:prstGeom prst="rect">
              <a:avLst/>
            </a:prstGeom>
            <a:solidFill>
              <a:srgbClr val="0058AB">
                <a:alpha val="100000"/>
              </a:srgbClr>
            </a:solidFill>
          </p:spPr>
          <p:txBody>
            <a:bodyPr/>
            <a:lstStyle/>
            <a:p/>
          </p:txBody>
        </p:sp>
        <p:sp>
          <p:nvSpPr>
            <p:cNvPr id="187" name="rc187"/>
            <p:cNvSpPr/>
            <p:nvPr/>
          </p:nvSpPr>
          <p:spPr>
            <a:xfrm>
              <a:off x="5360037" y="2122180"/>
              <a:ext cx="66553" cy="210561"/>
            </a:xfrm>
            <a:prstGeom prst="rect">
              <a:avLst/>
            </a:prstGeom>
            <a:solidFill>
              <a:srgbClr val="1CABE2">
                <a:alpha val="100000"/>
              </a:srgbClr>
            </a:solidFill>
          </p:spPr>
          <p:txBody>
            <a:bodyPr/>
            <a:lstStyle/>
            <a:p/>
          </p:txBody>
        </p:sp>
        <p:sp>
          <p:nvSpPr>
            <p:cNvPr id="188" name="rc188"/>
            <p:cNvSpPr/>
            <p:nvPr/>
          </p:nvSpPr>
          <p:spPr>
            <a:xfrm>
              <a:off x="5433986" y="2288308"/>
              <a:ext cx="66553" cy="2822173"/>
            </a:xfrm>
            <a:prstGeom prst="rect">
              <a:avLst/>
            </a:prstGeom>
            <a:solidFill>
              <a:srgbClr val="80BD41">
                <a:alpha val="100000"/>
              </a:srgbClr>
            </a:solidFill>
          </p:spPr>
          <p:txBody>
            <a:bodyPr/>
            <a:lstStyle/>
            <a:p/>
          </p:txBody>
        </p:sp>
        <p:sp>
          <p:nvSpPr>
            <p:cNvPr id="189" name="rc189"/>
            <p:cNvSpPr/>
            <p:nvPr/>
          </p:nvSpPr>
          <p:spPr>
            <a:xfrm>
              <a:off x="5433986" y="1558089"/>
              <a:ext cx="66553" cy="502902"/>
            </a:xfrm>
            <a:prstGeom prst="rect">
              <a:avLst/>
            </a:prstGeom>
            <a:solidFill>
              <a:srgbClr val="0058AB">
                <a:alpha val="100000"/>
              </a:srgbClr>
            </a:solidFill>
          </p:spPr>
          <p:txBody>
            <a:bodyPr/>
            <a:lstStyle/>
            <a:p/>
          </p:txBody>
        </p:sp>
        <p:sp>
          <p:nvSpPr>
            <p:cNvPr id="190" name="rc190"/>
            <p:cNvSpPr/>
            <p:nvPr/>
          </p:nvSpPr>
          <p:spPr>
            <a:xfrm>
              <a:off x="5433986" y="2060991"/>
              <a:ext cx="66553" cy="227316"/>
            </a:xfrm>
            <a:prstGeom prst="rect">
              <a:avLst/>
            </a:prstGeom>
            <a:solidFill>
              <a:srgbClr val="1CABE2">
                <a:alpha val="100000"/>
              </a:srgbClr>
            </a:solidFill>
          </p:spPr>
          <p:txBody>
            <a:bodyPr/>
            <a:lstStyle/>
            <a:p/>
          </p:txBody>
        </p:sp>
        <p:sp>
          <p:nvSpPr>
            <p:cNvPr id="191" name="rc191"/>
            <p:cNvSpPr/>
            <p:nvPr/>
          </p:nvSpPr>
          <p:spPr>
            <a:xfrm>
              <a:off x="5507935" y="2190619"/>
              <a:ext cx="66553" cy="2919862"/>
            </a:xfrm>
            <a:prstGeom prst="rect">
              <a:avLst/>
            </a:prstGeom>
            <a:solidFill>
              <a:srgbClr val="80BD41">
                <a:alpha val="100000"/>
              </a:srgbClr>
            </a:solidFill>
          </p:spPr>
          <p:txBody>
            <a:bodyPr/>
            <a:lstStyle/>
            <a:p/>
          </p:txBody>
        </p:sp>
        <p:sp>
          <p:nvSpPr>
            <p:cNvPr id="192" name="rc192"/>
            <p:cNvSpPr/>
            <p:nvPr/>
          </p:nvSpPr>
          <p:spPr>
            <a:xfrm>
              <a:off x="5507935" y="1515534"/>
              <a:ext cx="66553" cy="481028"/>
            </a:xfrm>
            <a:prstGeom prst="rect">
              <a:avLst/>
            </a:prstGeom>
            <a:solidFill>
              <a:srgbClr val="0058AB">
                <a:alpha val="100000"/>
              </a:srgbClr>
            </a:solidFill>
          </p:spPr>
          <p:txBody>
            <a:bodyPr/>
            <a:lstStyle/>
            <a:p/>
          </p:txBody>
        </p:sp>
        <p:sp>
          <p:nvSpPr>
            <p:cNvPr id="193" name="rc193"/>
            <p:cNvSpPr/>
            <p:nvPr/>
          </p:nvSpPr>
          <p:spPr>
            <a:xfrm>
              <a:off x="5507935" y="1996562"/>
              <a:ext cx="66553" cy="194056"/>
            </a:xfrm>
            <a:prstGeom prst="rect">
              <a:avLst/>
            </a:prstGeom>
            <a:solidFill>
              <a:srgbClr val="1CABE2">
                <a:alpha val="100000"/>
              </a:srgbClr>
            </a:solidFill>
          </p:spPr>
          <p:txBody>
            <a:bodyPr/>
            <a:lstStyle/>
            <a:p/>
          </p:txBody>
        </p:sp>
        <p:sp>
          <p:nvSpPr>
            <p:cNvPr id="194" name="rc194"/>
            <p:cNvSpPr/>
            <p:nvPr/>
          </p:nvSpPr>
          <p:spPr>
            <a:xfrm>
              <a:off x="5581884" y="2166974"/>
              <a:ext cx="66553" cy="2943507"/>
            </a:xfrm>
            <a:prstGeom prst="rect">
              <a:avLst/>
            </a:prstGeom>
            <a:solidFill>
              <a:srgbClr val="80BD41">
                <a:alpha val="100000"/>
              </a:srgbClr>
            </a:solidFill>
          </p:spPr>
          <p:txBody>
            <a:bodyPr/>
            <a:lstStyle/>
            <a:p/>
          </p:txBody>
        </p:sp>
        <p:sp>
          <p:nvSpPr>
            <p:cNvPr id="195" name="rc195"/>
            <p:cNvSpPr/>
            <p:nvPr/>
          </p:nvSpPr>
          <p:spPr>
            <a:xfrm>
              <a:off x="5581884" y="1466322"/>
              <a:ext cx="66553" cy="515144"/>
            </a:xfrm>
            <a:prstGeom prst="rect">
              <a:avLst/>
            </a:prstGeom>
            <a:solidFill>
              <a:srgbClr val="0058AB">
                <a:alpha val="100000"/>
              </a:srgbClr>
            </a:solidFill>
          </p:spPr>
          <p:txBody>
            <a:bodyPr/>
            <a:lstStyle/>
            <a:p/>
          </p:txBody>
        </p:sp>
        <p:sp>
          <p:nvSpPr>
            <p:cNvPr id="196" name="rc196"/>
            <p:cNvSpPr/>
            <p:nvPr/>
          </p:nvSpPr>
          <p:spPr>
            <a:xfrm>
              <a:off x="5581884" y="1981467"/>
              <a:ext cx="66553" cy="185506"/>
            </a:xfrm>
            <a:prstGeom prst="rect">
              <a:avLst/>
            </a:prstGeom>
            <a:solidFill>
              <a:srgbClr val="1CABE2">
                <a:alpha val="100000"/>
              </a:srgbClr>
            </a:solidFill>
          </p:spPr>
          <p:txBody>
            <a:bodyPr/>
            <a:lstStyle/>
            <a:p/>
          </p:txBody>
        </p:sp>
        <p:sp>
          <p:nvSpPr>
            <p:cNvPr id="197" name="rc197"/>
            <p:cNvSpPr/>
            <p:nvPr/>
          </p:nvSpPr>
          <p:spPr>
            <a:xfrm>
              <a:off x="5655832" y="2090901"/>
              <a:ext cx="66553" cy="3019579"/>
            </a:xfrm>
            <a:prstGeom prst="rect">
              <a:avLst/>
            </a:prstGeom>
            <a:solidFill>
              <a:srgbClr val="80BD41">
                <a:alpha val="100000"/>
              </a:srgbClr>
            </a:solidFill>
          </p:spPr>
          <p:txBody>
            <a:bodyPr/>
            <a:lstStyle/>
            <a:p/>
          </p:txBody>
        </p:sp>
        <p:sp>
          <p:nvSpPr>
            <p:cNvPr id="198" name="rc198"/>
            <p:cNvSpPr/>
            <p:nvPr/>
          </p:nvSpPr>
          <p:spPr>
            <a:xfrm>
              <a:off x="5655832" y="1430580"/>
              <a:ext cx="66553" cy="486809"/>
            </a:xfrm>
            <a:prstGeom prst="rect">
              <a:avLst/>
            </a:prstGeom>
            <a:solidFill>
              <a:srgbClr val="0058AB">
                <a:alpha val="100000"/>
              </a:srgbClr>
            </a:solidFill>
          </p:spPr>
          <p:txBody>
            <a:bodyPr/>
            <a:lstStyle/>
            <a:p/>
          </p:txBody>
        </p:sp>
        <p:sp>
          <p:nvSpPr>
            <p:cNvPr id="199" name="rc199"/>
            <p:cNvSpPr/>
            <p:nvPr/>
          </p:nvSpPr>
          <p:spPr>
            <a:xfrm>
              <a:off x="5655832" y="1917389"/>
              <a:ext cx="66553" cy="173511"/>
            </a:xfrm>
            <a:prstGeom prst="rect">
              <a:avLst/>
            </a:prstGeom>
            <a:solidFill>
              <a:srgbClr val="1CABE2">
                <a:alpha val="100000"/>
              </a:srgbClr>
            </a:solidFill>
          </p:spPr>
          <p:txBody>
            <a:bodyPr/>
            <a:lstStyle/>
            <a:p/>
          </p:txBody>
        </p:sp>
        <p:sp>
          <p:nvSpPr>
            <p:cNvPr id="200" name="rc200"/>
            <p:cNvSpPr/>
            <p:nvPr/>
          </p:nvSpPr>
          <p:spPr>
            <a:xfrm>
              <a:off x="5729781" y="1390914"/>
              <a:ext cx="66553" cy="412148"/>
            </a:xfrm>
            <a:prstGeom prst="rect">
              <a:avLst/>
            </a:prstGeom>
            <a:solidFill>
              <a:srgbClr val="F26A21">
                <a:alpha val="100000"/>
              </a:srgbClr>
            </a:solidFill>
          </p:spPr>
          <p:txBody>
            <a:bodyPr/>
            <a:lstStyle/>
            <a:p/>
          </p:txBody>
        </p:sp>
        <p:sp>
          <p:nvSpPr>
            <p:cNvPr id="201" name="rc201"/>
            <p:cNvSpPr/>
            <p:nvPr/>
          </p:nvSpPr>
          <p:spPr>
            <a:xfrm>
              <a:off x="5729781" y="1803063"/>
              <a:ext cx="66553" cy="3307417"/>
            </a:xfrm>
            <a:prstGeom prst="rect">
              <a:avLst/>
            </a:prstGeom>
            <a:solidFill>
              <a:srgbClr val="FFC20E">
                <a:alpha val="100000"/>
              </a:srgbClr>
            </a:solidFill>
          </p:spPr>
          <p:txBody>
            <a:bodyPr/>
            <a:lstStyle/>
            <a:p/>
          </p:txBody>
        </p:sp>
        <p:sp>
          <p:nvSpPr>
            <p:cNvPr id="202" name="rc202"/>
            <p:cNvSpPr/>
            <p:nvPr/>
          </p:nvSpPr>
          <p:spPr>
            <a:xfrm>
              <a:off x="5803730" y="1353129"/>
              <a:ext cx="66553" cy="348938"/>
            </a:xfrm>
            <a:prstGeom prst="rect">
              <a:avLst/>
            </a:prstGeom>
            <a:solidFill>
              <a:srgbClr val="F26A21">
                <a:alpha val="100000"/>
              </a:srgbClr>
            </a:solidFill>
          </p:spPr>
          <p:txBody>
            <a:bodyPr/>
            <a:lstStyle/>
            <a:p/>
          </p:txBody>
        </p:sp>
        <p:sp>
          <p:nvSpPr>
            <p:cNvPr id="203" name="rc203"/>
            <p:cNvSpPr/>
            <p:nvPr/>
          </p:nvSpPr>
          <p:spPr>
            <a:xfrm>
              <a:off x="5803730" y="1702068"/>
              <a:ext cx="66553" cy="3408413"/>
            </a:xfrm>
            <a:prstGeom prst="rect">
              <a:avLst/>
            </a:prstGeom>
            <a:solidFill>
              <a:srgbClr val="FFC20E">
                <a:alpha val="100000"/>
              </a:srgbClr>
            </a:solidFill>
          </p:spPr>
          <p:txBody>
            <a:bodyPr/>
            <a:lstStyle/>
            <a:p/>
          </p:txBody>
        </p:sp>
        <p:sp>
          <p:nvSpPr>
            <p:cNvPr id="204" name="rc204"/>
            <p:cNvSpPr/>
            <p:nvPr/>
          </p:nvSpPr>
          <p:spPr>
            <a:xfrm>
              <a:off x="5877679" y="1316685"/>
              <a:ext cx="66553" cy="295422"/>
            </a:xfrm>
            <a:prstGeom prst="rect">
              <a:avLst/>
            </a:prstGeom>
            <a:solidFill>
              <a:srgbClr val="F26A21">
                <a:alpha val="100000"/>
              </a:srgbClr>
            </a:solidFill>
          </p:spPr>
          <p:txBody>
            <a:bodyPr/>
            <a:lstStyle/>
            <a:p/>
          </p:txBody>
        </p:sp>
        <p:sp>
          <p:nvSpPr>
            <p:cNvPr id="205" name="rc205"/>
            <p:cNvSpPr/>
            <p:nvPr/>
          </p:nvSpPr>
          <p:spPr>
            <a:xfrm>
              <a:off x="5877679" y="1612107"/>
              <a:ext cx="66553" cy="3498373"/>
            </a:xfrm>
            <a:prstGeom prst="rect">
              <a:avLst/>
            </a:prstGeom>
            <a:solidFill>
              <a:srgbClr val="FFC20E">
                <a:alpha val="100000"/>
              </a:srgbClr>
            </a:solidFill>
          </p:spPr>
          <p:txBody>
            <a:bodyPr/>
            <a:lstStyle/>
            <a:p/>
          </p:txBody>
        </p:sp>
        <p:sp>
          <p:nvSpPr>
            <p:cNvPr id="206" name="rc206"/>
            <p:cNvSpPr/>
            <p:nvPr/>
          </p:nvSpPr>
          <p:spPr>
            <a:xfrm>
              <a:off x="5951628" y="1281309"/>
              <a:ext cx="66553" cy="250114"/>
            </a:xfrm>
            <a:prstGeom prst="rect">
              <a:avLst/>
            </a:prstGeom>
            <a:solidFill>
              <a:srgbClr val="F26A21">
                <a:alpha val="100000"/>
              </a:srgbClr>
            </a:solidFill>
          </p:spPr>
          <p:txBody>
            <a:bodyPr/>
            <a:lstStyle/>
            <a:p/>
          </p:txBody>
        </p:sp>
        <p:sp>
          <p:nvSpPr>
            <p:cNvPr id="207" name="rc207"/>
            <p:cNvSpPr/>
            <p:nvPr/>
          </p:nvSpPr>
          <p:spPr>
            <a:xfrm>
              <a:off x="5951628" y="1531423"/>
              <a:ext cx="66553" cy="3579058"/>
            </a:xfrm>
            <a:prstGeom prst="rect">
              <a:avLst/>
            </a:prstGeom>
            <a:solidFill>
              <a:srgbClr val="FFC20E">
                <a:alpha val="100000"/>
              </a:srgbClr>
            </a:solidFill>
          </p:spPr>
          <p:txBody>
            <a:bodyPr/>
            <a:lstStyle/>
            <a:p/>
          </p:txBody>
        </p:sp>
        <p:sp>
          <p:nvSpPr>
            <p:cNvPr id="208" name="rc208"/>
            <p:cNvSpPr/>
            <p:nvPr/>
          </p:nvSpPr>
          <p:spPr>
            <a:xfrm>
              <a:off x="6025576" y="1249085"/>
              <a:ext cx="66553" cy="211754"/>
            </a:xfrm>
            <a:prstGeom prst="rect">
              <a:avLst/>
            </a:prstGeom>
            <a:solidFill>
              <a:srgbClr val="F26A21">
                <a:alpha val="100000"/>
              </a:srgbClr>
            </a:solidFill>
          </p:spPr>
          <p:txBody>
            <a:bodyPr/>
            <a:lstStyle/>
            <a:p/>
          </p:txBody>
        </p:sp>
        <p:sp>
          <p:nvSpPr>
            <p:cNvPr id="209" name="rc209"/>
            <p:cNvSpPr/>
            <p:nvPr/>
          </p:nvSpPr>
          <p:spPr>
            <a:xfrm>
              <a:off x="6025576" y="1460840"/>
              <a:ext cx="66553" cy="3649641"/>
            </a:xfrm>
            <a:prstGeom prst="rect">
              <a:avLst/>
            </a:prstGeom>
            <a:solidFill>
              <a:srgbClr val="FFC20E">
                <a:alpha val="100000"/>
              </a:srgbClr>
            </a:solidFill>
          </p:spPr>
          <p:txBody>
            <a:bodyPr/>
            <a:lstStyle/>
            <a:p/>
          </p:txBody>
        </p:sp>
        <p:sp>
          <p:nvSpPr>
            <p:cNvPr id="210" name="pl210"/>
            <p:cNvSpPr/>
            <p:nvPr/>
          </p:nvSpPr>
          <p:spPr>
            <a:xfrm>
              <a:off x="6560891" y="4500542"/>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211" name="pl211"/>
            <p:cNvSpPr/>
            <p:nvPr/>
          </p:nvSpPr>
          <p:spPr>
            <a:xfrm>
              <a:off x="6560891" y="3280663"/>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212" name="pl212"/>
            <p:cNvSpPr/>
            <p:nvPr/>
          </p:nvSpPr>
          <p:spPr>
            <a:xfrm>
              <a:off x="6560891" y="2060785"/>
              <a:ext cx="2513519" cy="0"/>
            </a:xfrm>
            <a:custGeom>
              <a:avLst/>
              <a:pathLst>
                <a:path w="2513519" h="0">
                  <a:moveTo>
                    <a:pt x="0" y="0"/>
                  </a:moveTo>
                  <a:lnTo>
                    <a:pt x="2513519" y="0"/>
                  </a:lnTo>
                  <a:lnTo>
                    <a:pt x="2513519" y="0"/>
                  </a:lnTo>
                </a:path>
              </a:pathLst>
            </a:custGeom>
            <a:ln w="6775" cap="flat">
              <a:solidFill>
                <a:srgbClr val="EBEBEB">
                  <a:alpha val="100000"/>
                </a:srgbClr>
              </a:solidFill>
              <a:prstDash val="solid"/>
              <a:round/>
            </a:ln>
          </p:spPr>
          <p:txBody>
            <a:bodyPr/>
            <a:lstStyle/>
            <a:p/>
          </p:txBody>
        </p:sp>
        <p:sp>
          <p:nvSpPr>
            <p:cNvPr id="213" name="pl213"/>
            <p:cNvSpPr/>
            <p:nvPr/>
          </p:nvSpPr>
          <p:spPr>
            <a:xfrm>
              <a:off x="6560891" y="5110481"/>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214" name="pl214"/>
            <p:cNvSpPr/>
            <p:nvPr/>
          </p:nvSpPr>
          <p:spPr>
            <a:xfrm>
              <a:off x="6560891" y="3890603"/>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215" name="pl215"/>
            <p:cNvSpPr/>
            <p:nvPr/>
          </p:nvSpPr>
          <p:spPr>
            <a:xfrm>
              <a:off x="6560891" y="2670724"/>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216" name="pl216"/>
            <p:cNvSpPr/>
            <p:nvPr/>
          </p:nvSpPr>
          <p:spPr>
            <a:xfrm>
              <a:off x="6560891" y="1450846"/>
              <a:ext cx="2513519" cy="0"/>
            </a:xfrm>
            <a:custGeom>
              <a:avLst/>
              <a:pathLst>
                <a:path w="2513519" h="0">
                  <a:moveTo>
                    <a:pt x="0" y="0"/>
                  </a:moveTo>
                  <a:lnTo>
                    <a:pt x="2513519" y="0"/>
                  </a:lnTo>
                  <a:lnTo>
                    <a:pt x="2513519" y="0"/>
                  </a:lnTo>
                </a:path>
              </a:pathLst>
            </a:custGeom>
            <a:ln w="13550" cap="flat">
              <a:solidFill>
                <a:srgbClr val="EBEBEB">
                  <a:alpha val="100000"/>
                </a:srgbClr>
              </a:solidFill>
              <a:prstDash val="solid"/>
              <a:round/>
            </a:ln>
          </p:spPr>
          <p:txBody>
            <a:bodyPr/>
            <a:lstStyle/>
            <a:p/>
          </p:txBody>
        </p:sp>
        <p:sp>
          <p:nvSpPr>
            <p:cNvPr id="217" name="pl217"/>
            <p:cNvSpPr/>
            <p:nvPr/>
          </p:nvSpPr>
          <p:spPr>
            <a:xfrm>
              <a:off x="670841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7078163"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7447907"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817651"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8187395"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22" name="pl222"/>
            <p:cNvSpPr/>
            <p:nvPr/>
          </p:nvSpPr>
          <p:spPr>
            <a:xfrm>
              <a:off x="8557139"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23" name="pl223"/>
            <p:cNvSpPr/>
            <p:nvPr/>
          </p:nvSpPr>
          <p:spPr>
            <a:xfrm>
              <a:off x="8926883" y="1056015"/>
              <a:ext cx="0" cy="4247535"/>
            </a:xfrm>
            <a:custGeom>
              <a:avLst/>
              <a:pathLst>
                <a:path w="0" h="4247535">
                  <a:moveTo>
                    <a:pt x="0" y="4247535"/>
                  </a:moveTo>
                  <a:lnTo>
                    <a:pt x="0" y="0"/>
                  </a:lnTo>
                  <a:lnTo>
                    <a:pt x="0" y="0"/>
                  </a:lnTo>
                </a:path>
              </a:pathLst>
            </a:custGeom>
            <a:ln w="13550" cap="flat">
              <a:solidFill>
                <a:srgbClr val="EBEBEB">
                  <a:alpha val="100000"/>
                </a:srgbClr>
              </a:solidFill>
              <a:prstDash val="solid"/>
              <a:round/>
            </a:ln>
          </p:spPr>
          <p:txBody>
            <a:bodyPr/>
            <a:lstStyle/>
            <a:p/>
          </p:txBody>
        </p:sp>
        <p:sp>
          <p:nvSpPr>
            <p:cNvPr id="224" name="rc224"/>
            <p:cNvSpPr/>
            <p:nvPr/>
          </p:nvSpPr>
          <p:spPr>
            <a:xfrm>
              <a:off x="6675142" y="3977026"/>
              <a:ext cx="66553" cy="1133455"/>
            </a:xfrm>
            <a:prstGeom prst="rect">
              <a:avLst/>
            </a:prstGeom>
            <a:solidFill>
              <a:srgbClr val="80BD41">
                <a:alpha val="100000"/>
              </a:srgbClr>
            </a:solidFill>
          </p:spPr>
          <p:txBody>
            <a:bodyPr/>
            <a:lstStyle/>
            <a:p/>
          </p:txBody>
        </p:sp>
        <p:sp>
          <p:nvSpPr>
            <p:cNvPr id="225" name="rc225"/>
            <p:cNvSpPr/>
            <p:nvPr/>
          </p:nvSpPr>
          <p:spPr>
            <a:xfrm>
              <a:off x="6675142" y="2576185"/>
              <a:ext cx="66553" cy="996654"/>
            </a:xfrm>
            <a:prstGeom prst="rect">
              <a:avLst/>
            </a:prstGeom>
            <a:solidFill>
              <a:srgbClr val="0058AB">
                <a:alpha val="100000"/>
              </a:srgbClr>
            </a:solidFill>
          </p:spPr>
          <p:txBody>
            <a:bodyPr/>
            <a:lstStyle/>
            <a:p/>
          </p:txBody>
        </p:sp>
        <p:sp>
          <p:nvSpPr>
            <p:cNvPr id="226" name="rc226"/>
            <p:cNvSpPr/>
            <p:nvPr/>
          </p:nvSpPr>
          <p:spPr>
            <a:xfrm>
              <a:off x="6675142" y="3572840"/>
              <a:ext cx="66553" cy="404185"/>
            </a:xfrm>
            <a:prstGeom prst="rect">
              <a:avLst/>
            </a:prstGeom>
            <a:solidFill>
              <a:srgbClr val="1CABE2">
                <a:alpha val="100000"/>
              </a:srgbClr>
            </a:solidFill>
          </p:spPr>
          <p:txBody>
            <a:bodyPr/>
            <a:lstStyle/>
            <a:p/>
          </p:txBody>
        </p:sp>
        <p:sp>
          <p:nvSpPr>
            <p:cNvPr id="227" name="rc227"/>
            <p:cNvSpPr/>
            <p:nvPr/>
          </p:nvSpPr>
          <p:spPr>
            <a:xfrm>
              <a:off x="6749091" y="3955533"/>
              <a:ext cx="66553" cy="1154947"/>
            </a:xfrm>
            <a:prstGeom prst="rect">
              <a:avLst/>
            </a:prstGeom>
            <a:solidFill>
              <a:srgbClr val="80BD41">
                <a:alpha val="100000"/>
              </a:srgbClr>
            </a:solidFill>
          </p:spPr>
          <p:txBody>
            <a:bodyPr/>
            <a:lstStyle/>
            <a:p/>
          </p:txBody>
        </p:sp>
        <p:sp>
          <p:nvSpPr>
            <p:cNvPr id="228" name="rc228"/>
            <p:cNvSpPr/>
            <p:nvPr/>
          </p:nvSpPr>
          <p:spPr>
            <a:xfrm>
              <a:off x="6749091" y="2511703"/>
              <a:ext cx="66553" cy="1043155"/>
            </a:xfrm>
            <a:prstGeom prst="rect">
              <a:avLst/>
            </a:prstGeom>
            <a:solidFill>
              <a:srgbClr val="0058AB">
                <a:alpha val="100000"/>
              </a:srgbClr>
            </a:solidFill>
          </p:spPr>
          <p:txBody>
            <a:bodyPr/>
            <a:lstStyle/>
            <a:p/>
          </p:txBody>
        </p:sp>
        <p:sp>
          <p:nvSpPr>
            <p:cNvPr id="229" name="rc229"/>
            <p:cNvSpPr/>
            <p:nvPr/>
          </p:nvSpPr>
          <p:spPr>
            <a:xfrm>
              <a:off x="6749091" y="3554858"/>
              <a:ext cx="66553" cy="400674"/>
            </a:xfrm>
            <a:prstGeom prst="rect">
              <a:avLst/>
            </a:prstGeom>
            <a:solidFill>
              <a:srgbClr val="1CABE2">
                <a:alpha val="100000"/>
              </a:srgbClr>
            </a:solidFill>
          </p:spPr>
          <p:txBody>
            <a:bodyPr/>
            <a:lstStyle/>
            <a:p/>
          </p:txBody>
        </p:sp>
        <p:sp>
          <p:nvSpPr>
            <p:cNvPr id="230" name="rc230"/>
            <p:cNvSpPr/>
            <p:nvPr/>
          </p:nvSpPr>
          <p:spPr>
            <a:xfrm>
              <a:off x="6823040" y="3913512"/>
              <a:ext cx="66553" cy="1196968"/>
            </a:xfrm>
            <a:prstGeom prst="rect">
              <a:avLst/>
            </a:prstGeom>
            <a:solidFill>
              <a:srgbClr val="80BD41">
                <a:alpha val="100000"/>
              </a:srgbClr>
            </a:solidFill>
          </p:spPr>
          <p:txBody>
            <a:bodyPr/>
            <a:lstStyle/>
            <a:p/>
          </p:txBody>
        </p:sp>
        <p:sp>
          <p:nvSpPr>
            <p:cNvPr id="231" name="rc231"/>
            <p:cNvSpPr/>
            <p:nvPr/>
          </p:nvSpPr>
          <p:spPr>
            <a:xfrm>
              <a:off x="6823040" y="2450108"/>
              <a:ext cx="66553" cy="1035277"/>
            </a:xfrm>
            <a:prstGeom prst="rect">
              <a:avLst/>
            </a:prstGeom>
            <a:solidFill>
              <a:srgbClr val="0058AB">
                <a:alpha val="100000"/>
              </a:srgbClr>
            </a:solidFill>
          </p:spPr>
          <p:txBody>
            <a:bodyPr/>
            <a:lstStyle/>
            <a:p/>
          </p:txBody>
        </p:sp>
        <p:sp>
          <p:nvSpPr>
            <p:cNvPr id="232" name="rc232"/>
            <p:cNvSpPr/>
            <p:nvPr/>
          </p:nvSpPr>
          <p:spPr>
            <a:xfrm>
              <a:off x="6823040" y="3485385"/>
              <a:ext cx="66553" cy="428127"/>
            </a:xfrm>
            <a:prstGeom prst="rect">
              <a:avLst/>
            </a:prstGeom>
            <a:solidFill>
              <a:srgbClr val="1CABE2">
                <a:alpha val="100000"/>
              </a:srgbClr>
            </a:solidFill>
          </p:spPr>
          <p:txBody>
            <a:bodyPr/>
            <a:lstStyle/>
            <a:p/>
          </p:txBody>
        </p:sp>
        <p:sp>
          <p:nvSpPr>
            <p:cNvPr id="233" name="rc233"/>
            <p:cNvSpPr/>
            <p:nvPr/>
          </p:nvSpPr>
          <p:spPr>
            <a:xfrm>
              <a:off x="6896988" y="3782287"/>
              <a:ext cx="66553" cy="1328193"/>
            </a:xfrm>
            <a:prstGeom prst="rect">
              <a:avLst/>
            </a:prstGeom>
            <a:solidFill>
              <a:srgbClr val="80BD41">
                <a:alpha val="100000"/>
              </a:srgbClr>
            </a:solidFill>
          </p:spPr>
          <p:txBody>
            <a:bodyPr/>
            <a:lstStyle/>
            <a:p/>
          </p:txBody>
        </p:sp>
        <p:sp>
          <p:nvSpPr>
            <p:cNvPr id="234" name="rc234"/>
            <p:cNvSpPr/>
            <p:nvPr/>
          </p:nvSpPr>
          <p:spPr>
            <a:xfrm>
              <a:off x="6896988" y="2379463"/>
              <a:ext cx="66553" cy="1014991"/>
            </a:xfrm>
            <a:prstGeom prst="rect">
              <a:avLst/>
            </a:prstGeom>
            <a:solidFill>
              <a:srgbClr val="0058AB">
                <a:alpha val="100000"/>
              </a:srgbClr>
            </a:solidFill>
          </p:spPr>
          <p:txBody>
            <a:bodyPr/>
            <a:lstStyle/>
            <a:p/>
          </p:txBody>
        </p:sp>
        <p:sp>
          <p:nvSpPr>
            <p:cNvPr id="235" name="rc235"/>
            <p:cNvSpPr/>
            <p:nvPr/>
          </p:nvSpPr>
          <p:spPr>
            <a:xfrm>
              <a:off x="6896988" y="3394455"/>
              <a:ext cx="66553" cy="387832"/>
            </a:xfrm>
            <a:prstGeom prst="rect">
              <a:avLst/>
            </a:prstGeom>
            <a:solidFill>
              <a:srgbClr val="1CABE2">
                <a:alpha val="100000"/>
              </a:srgbClr>
            </a:solidFill>
          </p:spPr>
          <p:txBody>
            <a:bodyPr/>
            <a:lstStyle/>
            <a:p/>
          </p:txBody>
        </p:sp>
        <p:sp>
          <p:nvSpPr>
            <p:cNvPr id="236" name="rc236"/>
            <p:cNvSpPr/>
            <p:nvPr/>
          </p:nvSpPr>
          <p:spPr>
            <a:xfrm>
              <a:off x="6970937" y="3662750"/>
              <a:ext cx="66553" cy="1447730"/>
            </a:xfrm>
            <a:prstGeom prst="rect">
              <a:avLst/>
            </a:prstGeom>
            <a:solidFill>
              <a:srgbClr val="80BD41">
                <a:alpha val="100000"/>
              </a:srgbClr>
            </a:solidFill>
          </p:spPr>
          <p:txBody>
            <a:bodyPr/>
            <a:lstStyle/>
            <a:p/>
          </p:txBody>
        </p:sp>
        <p:sp>
          <p:nvSpPr>
            <p:cNvPr id="237" name="rc237"/>
            <p:cNvSpPr/>
            <p:nvPr/>
          </p:nvSpPr>
          <p:spPr>
            <a:xfrm>
              <a:off x="6970937" y="2312684"/>
              <a:ext cx="66553" cy="1001209"/>
            </a:xfrm>
            <a:prstGeom prst="rect">
              <a:avLst/>
            </a:prstGeom>
            <a:solidFill>
              <a:srgbClr val="0058AB">
                <a:alpha val="100000"/>
              </a:srgbClr>
            </a:solidFill>
          </p:spPr>
          <p:txBody>
            <a:bodyPr/>
            <a:lstStyle/>
            <a:p/>
          </p:txBody>
        </p:sp>
        <p:sp>
          <p:nvSpPr>
            <p:cNvPr id="238" name="rc238"/>
            <p:cNvSpPr/>
            <p:nvPr/>
          </p:nvSpPr>
          <p:spPr>
            <a:xfrm>
              <a:off x="6970937" y="3313893"/>
              <a:ext cx="66553" cy="348856"/>
            </a:xfrm>
            <a:prstGeom prst="rect">
              <a:avLst/>
            </a:prstGeom>
            <a:solidFill>
              <a:srgbClr val="1CABE2">
                <a:alpha val="100000"/>
              </a:srgbClr>
            </a:solidFill>
          </p:spPr>
          <p:txBody>
            <a:bodyPr/>
            <a:lstStyle/>
            <a:p/>
          </p:txBody>
        </p:sp>
        <p:sp>
          <p:nvSpPr>
            <p:cNvPr id="239" name="rc239"/>
            <p:cNvSpPr/>
            <p:nvPr/>
          </p:nvSpPr>
          <p:spPr>
            <a:xfrm>
              <a:off x="7044886" y="3518610"/>
              <a:ext cx="66553" cy="1591871"/>
            </a:xfrm>
            <a:prstGeom prst="rect">
              <a:avLst/>
            </a:prstGeom>
            <a:solidFill>
              <a:srgbClr val="80BD41">
                <a:alpha val="100000"/>
              </a:srgbClr>
            </a:solidFill>
          </p:spPr>
          <p:txBody>
            <a:bodyPr/>
            <a:lstStyle/>
            <a:p/>
          </p:txBody>
        </p:sp>
        <p:sp>
          <p:nvSpPr>
            <p:cNvPr id="240" name="rc240"/>
            <p:cNvSpPr/>
            <p:nvPr/>
          </p:nvSpPr>
          <p:spPr>
            <a:xfrm>
              <a:off x="7044886" y="2232466"/>
              <a:ext cx="66553" cy="963243"/>
            </a:xfrm>
            <a:prstGeom prst="rect">
              <a:avLst/>
            </a:prstGeom>
            <a:solidFill>
              <a:srgbClr val="0058AB">
                <a:alpha val="100000"/>
              </a:srgbClr>
            </a:solidFill>
          </p:spPr>
          <p:txBody>
            <a:bodyPr/>
            <a:lstStyle/>
            <a:p/>
          </p:txBody>
        </p:sp>
        <p:sp>
          <p:nvSpPr>
            <p:cNvPr id="241" name="rc241"/>
            <p:cNvSpPr/>
            <p:nvPr/>
          </p:nvSpPr>
          <p:spPr>
            <a:xfrm>
              <a:off x="7044886" y="3195710"/>
              <a:ext cx="66553" cy="322899"/>
            </a:xfrm>
            <a:prstGeom prst="rect">
              <a:avLst/>
            </a:prstGeom>
            <a:solidFill>
              <a:srgbClr val="1CABE2">
                <a:alpha val="100000"/>
              </a:srgbClr>
            </a:solidFill>
          </p:spPr>
          <p:txBody>
            <a:bodyPr/>
            <a:lstStyle/>
            <a:p/>
          </p:txBody>
        </p:sp>
        <p:sp>
          <p:nvSpPr>
            <p:cNvPr id="242" name="rc242"/>
            <p:cNvSpPr/>
            <p:nvPr/>
          </p:nvSpPr>
          <p:spPr>
            <a:xfrm>
              <a:off x="7118835" y="3377739"/>
              <a:ext cx="66553" cy="1732742"/>
            </a:xfrm>
            <a:prstGeom prst="rect">
              <a:avLst/>
            </a:prstGeom>
            <a:solidFill>
              <a:srgbClr val="80BD41">
                <a:alpha val="100000"/>
              </a:srgbClr>
            </a:solidFill>
          </p:spPr>
          <p:txBody>
            <a:bodyPr/>
            <a:lstStyle/>
            <a:p/>
          </p:txBody>
        </p:sp>
        <p:sp>
          <p:nvSpPr>
            <p:cNvPr id="243" name="rc243"/>
            <p:cNvSpPr/>
            <p:nvPr/>
          </p:nvSpPr>
          <p:spPr>
            <a:xfrm>
              <a:off x="7118835" y="2155644"/>
              <a:ext cx="66553" cy="935135"/>
            </a:xfrm>
            <a:prstGeom prst="rect">
              <a:avLst/>
            </a:prstGeom>
            <a:solidFill>
              <a:srgbClr val="0058AB">
                <a:alpha val="100000"/>
              </a:srgbClr>
            </a:solidFill>
          </p:spPr>
          <p:txBody>
            <a:bodyPr/>
            <a:lstStyle/>
            <a:p/>
          </p:txBody>
        </p:sp>
        <p:sp>
          <p:nvSpPr>
            <p:cNvPr id="244" name="rc244"/>
            <p:cNvSpPr/>
            <p:nvPr/>
          </p:nvSpPr>
          <p:spPr>
            <a:xfrm>
              <a:off x="7118835" y="3090779"/>
              <a:ext cx="66553" cy="286959"/>
            </a:xfrm>
            <a:prstGeom prst="rect">
              <a:avLst/>
            </a:prstGeom>
            <a:solidFill>
              <a:srgbClr val="1CABE2">
                <a:alpha val="100000"/>
              </a:srgbClr>
            </a:solidFill>
          </p:spPr>
          <p:txBody>
            <a:bodyPr/>
            <a:lstStyle/>
            <a:p/>
          </p:txBody>
        </p:sp>
        <p:sp>
          <p:nvSpPr>
            <p:cNvPr id="245" name="rc245"/>
            <p:cNvSpPr/>
            <p:nvPr/>
          </p:nvSpPr>
          <p:spPr>
            <a:xfrm>
              <a:off x="7192783" y="3258737"/>
              <a:ext cx="66553" cy="1851744"/>
            </a:xfrm>
            <a:prstGeom prst="rect">
              <a:avLst/>
            </a:prstGeom>
            <a:solidFill>
              <a:srgbClr val="80BD41">
                <a:alpha val="100000"/>
              </a:srgbClr>
            </a:solidFill>
          </p:spPr>
          <p:txBody>
            <a:bodyPr/>
            <a:lstStyle/>
            <a:p/>
          </p:txBody>
        </p:sp>
        <p:sp>
          <p:nvSpPr>
            <p:cNvPr id="246" name="rc246"/>
            <p:cNvSpPr/>
            <p:nvPr/>
          </p:nvSpPr>
          <p:spPr>
            <a:xfrm>
              <a:off x="7192783" y="2083716"/>
              <a:ext cx="66553" cy="884337"/>
            </a:xfrm>
            <a:prstGeom prst="rect">
              <a:avLst/>
            </a:prstGeom>
            <a:solidFill>
              <a:srgbClr val="0058AB">
                <a:alpha val="100000"/>
              </a:srgbClr>
            </a:solidFill>
          </p:spPr>
          <p:txBody>
            <a:bodyPr/>
            <a:lstStyle/>
            <a:p/>
          </p:txBody>
        </p:sp>
        <p:sp>
          <p:nvSpPr>
            <p:cNvPr id="247" name="rc247"/>
            <p:cNvSpPr/>
            <p:nvPr/>
          </p:nvSpPr>
          <p:spPr>
            <a:xfrm>
              <a:off x="7192783" y="2968053"/>
              <a:ext cx="66553" cy="290683"/>
            </a:xfrm>
            <a:prstGeom prst="rect">
              <a:avLst/>
            </a:prstGeom>
            <a:solidFill>
              <a:srgbClr val="1CABE2">
                <a:alpha val="100000"/>
              </a:srgbClr>
            </a:solidFill>
          </p:spPr>
          <p:txBody>
            <a:bodyPr/>
            <a:lstStyle/>
            <a:p/>
          </p:txBody>
        </p:sp>
        <p:sp>
          <p:nvSpPr>
            <p:cNvPr id="248" name="rc248"/>
            <p:cNvSpPr/>
            <p:nvPr/>
          </p:nvSpPr>
          <p:spPr>
            <a:xfrm>
              <a:off x="7266732" y="3031866"/>
              <a:ext cx="66553" cy="2078614"/>
            </a:xfrm>
            <a:prstGeom prst="rect">
              <a:avLst/>
            </a:prstGeom>
            <a:solidFill>
              <a:srgbClr val="80BD41">
                <a:alpha val="100000"/>
              </a:srgbClr>
            </a:solidFill>
          </p:spPr>
          <p:txBody>
            <a:bodyPr/>
            <a:lstStyle/>
            <a:p/>
          </p:txBody>
        </p:sp>
        <p:sp>
          <p:nvSpPr>
            <p:cNvPr id="249" name="rc249"/>
            <p:cNvSpPr/>
            <p:nvPr/>
          </p:nvSpPr>
          <p:spPr>
            <a:xfrm>
              <a:off x="7266732" y="2003064"/>
              <a:ext cx="66553" cy="754184"/>
            </a:xfrm>
            <a:prstGeom prst="rect">
              <a:avLst/>
            </a:prstGeom>
            <a:solidFill>
              <a:srgbClr val="0058AB">
                <a:alpha val="100000"/>
              </a:srgbClr>
            </a:solidFill>
          </p:spPr>
          <p:txBody>
            <a:bodyPr/>
            <a:lstStyle/>
            <a:p/>
          </p:txBody>
        </p:sp>
        <p:sp>
          <p:nvSpPr>
            <p:cNvPr id="250" name="rc250"/>
            <p:cNvSpPr/>
            <p:nvPr/>
          </p:nvSpPr>
          <p:spPr>
            <a:xfrm>
              <a:off x="7266732" y="2757248"/>
              <a:ext cx="66553" cy="274618"/>
            </a:xfrm>
            <a:prstGeom prst="rect">
              <a:avLst/>
            </a:prstGeom>
            <a:solidFill>
              <a:srgbClr val="1CABE2">
                <a:alpha val="100000"/>
              </a:srgbClr>
            </a:solidFill>
          </p:spPr>
          <p:txBody>
            <a:bodyPr/>
            <a:lstStyle/>
            <a:p/>
          </p:txBody>
        </p:sp>
        <p:sp>
          <p:nvSpPr>
            <p:cNvPr id="251" name="rc251"/>
            <p:cNvSpPr/>
            <p:nvPr/>
          </p:nvSpPr>
          <p:spPr>
            <a:xfrm>
              <a:off x="7340681" y="2797536"/>
              <a:ext cx="66553" cy="2312944"/>
            </a:xfrm>
            <a:prstGeom prst="rect">
              <a:avLst/>
            </a:prstGeom>
            <a:solidFill>
              <a:srgbClr val="80BD41">
                <a:alpha val="100000"/>
              </a:srgbClr>
            </a:solidFill>
          </p:spPr>
          <p:txBody>
            <a:bodyPr/>
            <a:lstStyle/>
            <a:p/>
          </p:txBody>
        </p:sp>
        <p:sp>
          <p:nvSpPr>
            <p:cNvPr id="252" name="rc252"/>
            <p:cNvSpPr/>
            <p:nvPr/>
          </p:nvSpPr>
          <p:spPr>
            <a:xfrm>
              <a:off x="7340681" y="1927438"/>
              <a:ext cx="66553" cy="580006"/>
            </a:xfrm>
            <a:prstGeom prst="rect">
              <a:avLst/>
            </a:prstGeom>
            <a:solidFill>
              <a:srgbClr val="0058AB">
                <a:alpha val="100000"/>
              </a:srgbClr>
            </a:solidFill>
          </p:spPr>
          <p:txBody>
            <a:bodyPr/>
            <a:lstStyle/>
            <a:p/>
          </p:txBody>
        </p:sp>
        <p:sp>
          <p:nvSpPr>
            <p:cNvPr id="253" name="rc253"/>
            <p:cNvSpPr/>
            <p:nvPr/>
          </p:nvSpPr>
          <p:spPr>
            <a:xfrm>
              <a:off x="7340681" y="2507445"/>
              <a:ext cx="66553" cy="290091"/>
            </a:xfrm>
            <a:prstGeom prst="rect">
              <a:avLst/>
            </a:prstGeom>
            <a:solidFill>
              <a:srgbClr val="1CABE2">
                <a:alpha val="100000"/>
              </a:srgbClr>
            </a:solidFill>
          </p:spPr>
          <p:txBody>
            <a:bodyPr/>
            <a:lstStyle/>
            <a:p/>
          </p:txBody>
        </p:sp>
        <p:sp>
          <p:nvSpPr>
            <p:cNvPr id="254" name="rc254"/>
            <p:cNvSpPr/>
            <p:nvPr/>
          </p:nvSpPr>
          <p:spPr>
            <a:xfrm>
              <a:off x="7414630" y="2855883"/>
              <a:ext cx="66553" cy="2254598"/>
            </a:xfrm>
            <a:prstGeom prst="rect">
              <a:avLst/>
            </a:prstGeom>
            <a:solidFill>
              <a:srgbClr val="80BD41">
                <a:alpha val="100000"/>
              </a:srgbClr>
            </a:solidFill>
          </p:spPr>
          <p:txBody>
            <a:bodyPr/>
            <a:lstStyle/>
            <a:p/>
          </p:txBody>
        </p:sp>
        <p:sp>
          <p:nvSpPr>
            <p:cNvPr id="255" name="rc255"/>
            <p:cNvSpPr/>
            <p:nvPr/>
          </p:nvSpPr>
          <p:spPr>
            <a:xfrm>
              <a:off x="7414630" y="1851561"/>
              <a:ext cx="66553" cy="804467"/>
            </a:xfrm>
            <a:prstGeom prst="rect">
              <a:avLst/>
            </a:prstGeom>
            <a:solidFill>
              <a:srgbClr val="0058AB">
                <a:alpha val="100000"/>
              </a:srgbClr>
            </a:solidFill>
          </p:spPr>
          <p:txBody>
            <a:bodyPr/>
            <a:lstStyle/>
            <a:p/>
          </p:txBody>
        </p:sp>
        <p:sp>
          <p:nvSpPr>
            <p:cNvPr id="256" name="rc256"/>
            <p:cNvSpPr/>
            <p:nvPr/>
          </p:nvSpPr>
          <p:spPr>
            <a:xfrm>
              <a:off x="7414630" y="2656029"/>
              <a:ext cx="66553" cy="199853"/>
            </a:xfrm>
            <a:prstGeom prst="rect">
              <a:avLst/>
            </a:prstGeom>
            <a:solidFill>
              <a:srgbClr val="1CABE2">
                <a:alpha val="100000"/>
              </a:srgbClr>
            </a:solidFill>
          </p:spPr>
          <p:txBody>
            <a:bodyPr/>
            <a:lstStyle/>
            <a:p/>
          </p:txBody>
        </p:sp>
        <p:sp>
          <p:nvSpPr>
            <p:cNvPr id="257" name="rc257"/>
            <p:cNvSpPr/>
            <p:nvPr/>
          </p:nvSpPr>
          <p:spPr>
            <a:xfrm>
              <a:off x="7488579" y="2954865"/>
              <a:ext cx="66553" cy="2155615"/>
            </a:xfrm>
            <a:prstGeom prst="rect">
              <a:avLst/>
            </a:prstGeom>
            <a:solidFill>
              <a:srgbClr val="80BD41">
                <a:alpha val="100000"/>
              </a:srgbClr>
            </a:solidFill>
          </p:spPr>
          <p:txBody>
            <a:bodyPr/>
            <a:lstStyle/>
            <a:p/>
          </p:txBody>
        </p:sp>
        <p:sp>
          <p:nvSpPr>
            <p:cNvPr id="258" name="rc258"/>
            <p:cNvSpPr/>
            <p:nvPr/>
          </p:nvSpPr>
          <p:spPr>
            <a:xfrm>
              <a:off x="7488579" y="1779186"/>
              <a:ext cx="66553" cy="921406"/>
            </a:xfrm>
            <a:prstGeom prst="rect">
              <a:avLst/>
            </a:prstGeom>
            <a:solidFill>
              <a:srgbClr val="0058AB">
                <a:alpha val="100000"/>
              </a:srgbClr>
            </a:solidFill>
          </p:spPr>
          <p:txBody>
            <a:bodyPr/>
            <a:lstStyle/>
            <a:p/>
          </p:txBody>
        </p:sp>
        <p:sp>
          <p:nvSpPr>
            <p:cNvPr id="259" name="rc259"/>
            <p:cNvSpPr/>
            <p:nvPr/>
          </p:nvSpPr>
          <p:spPr>
            <a:xfrm>
              <a:off x="7488579" y="2700593"/>
              <a:ext cx="66553" cy="254272"/>
            </a:xfrm>
            <a:prstGeom prst="rect">
              <a:avLst/>
            </a:prstGeom>
            <a:solidFill>
              <a:srgbClr val="1CABE2">
                <a:alpha val="100000"/>
              </a:srgbClr>
            </a:solidFill>
          </p:spPr>
          <p:txBody>
            <a:bodyPr/>
            <a:lstStyle/>
            <a:p/>
          </p:txBody>
        </p:sp>
        <p:sp>
          <p:nvSpPr>
            <p:cNvPr id="260" name="rc260"/>
            <p:cNvSpPr/>
            <p:nvPr/>
          </p:nvSpPr>
          <p:spPr>
            <a:xfrm>
              <a:off x="7562527" y="2981219"/>
              <a:ext cx="66553" cy="2129261"/>
            </a:xfrm>
            <a:prstGeom prst="rect">
              <a:avLst/>
            </a:prstGeom>
            <a:solidFill>
              <a:srgbClr val="80BD41">
                <a:alpha val="100000"/>
              </a:srgbClr>
            </a:solidFill>
          </p:spPr>
          <p:txBody>
            <a:bodyPr/>
            <a:lstStyle/>
            <a:p/>
          </p:txBody>
        </p:sp>
        <p:sp>
          <p:nvSpPr>
            <p:cNvPr id="261" name="rc261"/>
            <p:cNvSpPr/>
            <p:nvPr/>
          </p:nvSpPr>
          <p:spPr>
            <a:xfrm>
              <a:off x="7562527" y="1713934"/>
              <a:ext cx="66553" cy="984277"/>
            </a:xfrm>
            <a:prstGeom prst="rect">
              <a:avLst/>
            </a:prstGeom>
            <a:solidFill>
              <a:srgbClr val="0058AB">
                <a:alpha val="100000"/>
              </a:srgbClr>
            </a:solidFill>
          </p:spPr>
          <p:txBody>
            <a:bodyPr/>
            <a:lstStyle/>
            <a:p/>
          </p:txBody>
        </p:sp>
        <p:sp>
          <p:nvSpPr>
            <p:cNvPr id="262" name="rc262"/>
            <p:cNvSpPr/>
            <p:nvPr/>
          </p:nvSpPr>
          <p:spPr>
            <a:xfrm>
              <a:off x="7562527" y="2698211"/>
              <a:ext cx="66553" cy="283008"/>
            </a:xfrm>
            <a:prstGeom prst="rect">
              <a:avLst/>
            </a:prstGeom>
            <a:solidFill>
              <a:srgbClr val="1CABE2">
                <a:alpha val="100000"/>
              </a:srgbClr>
            </a:solidFill>
          </p:spPr>
          <p:txBody>
            <a:bodyPr/>
            <a:lstStyle/>
            <a:p/>
          </p:txBody>
        </p:sp>
        <p:sp>
          <p:nvSpPr>
            <p:cNvPr id="263" name="rc263"/>
            <p:cNvSpPr/>
            <p:nvPr/>
          </p:nvSpPr>
          <p:spPr>
            <a:xfrm>
              <a:off x="7636476" y="2963377"/>
              <a:ext cx="66553" cy="2147103"/>
            </a:xfrm>
            <a:prstGeom prst="rect">
              <a:avLst/>
            </a:prstGeom>
            <a:solidFill>
              <a:srgbClr val="80BD41">
                <a:alpha val="100000"/>
              </a:srgbClr>
            </a:solidFill>
          </p:spPr>
          <p:txBody>
            <a:bodyPr/>
            <a:lstStyle/>
            <a:p/>
          </p:txBody>
        </p:sp>
        <p:sp>
          <p:nvSpPr>
            <p:cNvPr id="264" name="rc264"/>
            <p:cNvSpPr/>
            <p:nvPr/>
          </p:nvSpPr>
          <p:spPr>
            <a:xfrm>
              <a:off x="7636476" y="1667585"/>
              <a:ext cx="66553" cy="1064139"/>
            </a:xfrm>
            <a:prstGeom prst="rect">
              <a:avLst/>
            </a:prstGeom>
            <a:solidFill>
              <a:srgbClr val="0058AB">
                <a:alpha val="100000"/>
              </a:srgbClr>
            </a:solidFill>
          </p:spPr>
          <p:txBody>
            <a:bodyPr/>
            <a:lstStyle/>
            <a:p/>
          </p:txBody>
        </p:sp>
        <p:sp>
          <p:nvSpPr>
            <p:cNvPr id="265" name="rc265"/>
            <p:cNvSpPr/>
            <p:nvPr/>
          </p:nvSpPr>
          <p:spPr>
            <a:xfrm>
              <a:off x="7636476" y="2731724"/>
              <a:ext cx="66553" cy="231652"/>
            </a:xfrm>
            <a:prstGeom prst="rect">
              <a:avLst/>
            </a:prstGeom>
            <a:solidFill>
              <a:srgbClr val="1CABE2">
                <a:alpha val="100000"/>
              </a:srgbClr>
            </a:solidFill>
          </p:spPr>
          <p:txBody>
            <a:bodyPr/>
            <a:lstStyle/>
            <a:p/>
          </p:txBody>
        </p:sp>
        <p:sp>
          <p:nvSpPr>
            <p:cNvPr id="266" name="rc266"/>
            <p:cNvSpPr/>
            <p:nvPr/>
          </p:nvSpPr>
          <p:spPr>
            <a:xfrm>
              <a:off x="7710425" y="2918630"/>
              <a:ext cx="66553" cy="2191850"/>
            </a:xfrm>
            <a:prstGeom prst="rect">
              <a:avLst/>
            </a:prstGeom>
            <a:solidFill>
              <a:srgbClr val="80BD41">
                <a:alpha val="100000"/>
              </a:srgbClr>
            </a:solidFill>
          </p:spPr>
          <p:txBody>
            <a:bodyPr/>
            <a:lstStyle/>
            <a:p/>
          </p:txBody>
        </p:sp>
        <p:sp>
          <p:nvSpPr>
            <p:cNvPr id="267" name="rc267"/>
            <p:cNvSpPr/>
            <p:nvPr/>
          </p:nvSpPr>
          <p:spPr>
            <a:xfrm>
              <a:off x="7710425" y="1616252"/>
              <a:ext cx="66553" cy="1066962"/>
            </a:xfrm>
            <a:prstGeom prst="rect">
              <a:avLst/>
            </a:prstGeom>
            <a:solidFill>
              <a:srgbClr val="0058AB">
                <a:alpha val="100000"/>
              </a:srgbClr>
            </a:solidFill>
          </p:spPr>
          <p:txBody>
            <a:bodyPr/>
            <a:lstStyle/>
            <a:p/>
          </p:txBody>
        </p:sp>
        <p:sp>
          <p:nvSpPr>
            <p:cNvPr id="268" name="rc268"/>
            <p:cNvSpPr/>
            <p:nvPr/>
          </p:nvSpPr>
          <p:spPr>
            <a:xfrm>
              <a:off x="7710425" y="2683214"/>
              <a:ext cx="66553" cy="235415"/>
            </a:xfrm>
            <a:prstGeom prst="rect">
              <a:avLst/>
            </a:prstGeom>
            <a:solidFill>
              <a:srgbClr val="1CABE2">
                <a:alpha val="100000"/>
              </a:srgbClr>
            </a:solidFill>
          </p:spPr>
          <p:txBody>
            <a:bodyPr/>
            <a:lstStyle/>
            <a:p/>
          </p:txBody>
        </p:sp>
        <p:sp>
          <p:nvSpPr>
            <p:cNvPr id="269" name="rc269"/>
            <p:cNvSpPr/>
            <p:nvPr/>
          </p:nvSpPr>
          <p:spPr>
            <a:xfrm>
              <a:off x="7784374" y="2907377"/>
              <a:ext cx="66553" cy="2203103"/>
            </a:xfrm>
            <a:prstGeom prst="rect">
              <a:avLst/>
            </a:prstGeom>
            <a:solidFill>
              <a:srgbClr val="80BD41">
                <a:alpha val="100000"/>
              </a:srgbClr>
            </a:solidFill>
          </p:spPr>
          <p:txBody>
            <a:bodyPr/>
            <a:lstStyle/>
            <a:p/>
          </p:txBody>
        </p:sp>
        <p:sp>
          <p:nvSpPr>
            <p:cNvPr id="270" name="rc270"/>
            <p:cNvSpPr/>
            <p:nvPr/>
          </p:nvSpPr>
          <p:spPr>
            <a:xfrm>
              <a:off x="7784374" y="1590537"/>
              <a:ext cx="66553" cy="1040686"/>
            </a:xfrm>
            <a:prstGeom prst="rect">
              <a:avLst/>
            </a:prstGeom>
            <a:solidFill>
              <a:srgbClr val="0058AB">
                <a:alpha val="100000"/>
              </a:srgbClr>
            </a:solidFill>
          </p:spPr>
          <p:txBody>
            <a:bodyPr/>
            <a:lstStyle/>
            <a:p/>
          </p:txBody>
        </p:sp>
        <p:sp>
          <p:nvSpPr>
            <p:cNvPr id="271" name="rc271"/>
            <p:cNvSpPr/>
            <p:nvPr/>
          </p:nvSpPr>
          <p:spPr>
            <a:xfrm>
              <a:off x="7784374" y="2631224"/>
              <a:ext cx="66553" cy="276153"/>
            </a:xfrm>
            <a:prstGeom prst="rect">
              <a:avLst/>
            </a:prstGeom>
            <a:solidFill>
              <a:srgbClr val="1CABE2">
                <a:alpha val="100000"/>
              </a:srgbClr>
            </a:solidFill>
          </p:spPr>
          <p:txBody>
            <a:bodyPr/>
            <a:lstStyle/>
            <a:p/>
          </p:txBody>
        </p:sp>
        <p:sp>
          <p:nvSpPr>
            <p:cNvPr id="272" name="rc272"/>
            <p:cNvSpPr/>
            <p:nvPr/>
          </p:nvSpPr>
          <p:spPr>
            <a:xfrm>
              <a:off x="7858323" y="2681944"/>
              <a:ext cx="66553" cy="2428536"/>
            </a:xfrm>
            <a:prstGeom prst="rect">
              <a:avLst/>
            </a:prstGeom>
            <a:solidFill>
              <a:srgbClr val="80BD41">
                <a:alpha val="100000"/>
              </a:srgbClr>
            </a:solidFill>
          </p:spPr>
          <p:txBody>
            <a:bodyPr/>
            <a:lstStyle/>
            <a:p/>
          </p:txBody>
        </p:sp>
        <p:sp>
          <p:nvSpPr>
            <p:cNvPr id="273" name="rc273"/>
            <p:cNvSpPr/>
            <p:nvPr/>
          </p:nvSpPr>
          <p:spPr>
            <a:xfrm>
              <a:off x="7858323" y="1582130"/>
              <a:ext cx="66553" cy="815404"/>
            </a:xfrm>
            <a:prstGeom prst="rect">
              <a:avLst/>
            </a:prstGeom>
            <a:solidFill>
              <a:srgbClr val="0058AB">
                <a:alpha val="100000"/>
              </a:srgbClr>
            </a:solidFill>
          </p:spPr>
          <p:txBody>
            <a:bodyPr/>
            <a:lstStyle/>
            <a:p/>
          </p:txBody>
        </p:sp>
        <p:sp>
          <p:nvSpPr>
            <p:cNvPr id="274" name="rc274"/>
            <p:cNvSpPr/>
            <p:nvPr/>
          </p:nvSpPr>
          <p:spPr>
            <a:xfrm>
              <a:off x="7858323" y="2397534"/>
              <a:ext cx="66553" cy="284409"/>
            </a:xfrm>
            <a:prstGeom prst="rect">
              <a:avLst/>
            </a:prstGeom>
            <a:solidFill>
              <a:srgbClr val="1CABE2">
                <a:alpha val="100000"/>
              </a:srgbClr>
            </a:solidFill>
          </p:spPr>
          <p:txBody>
            <a:bodyPr/>
            <a:lstStyle/>
            <a:p/>
          </p:txBody>
        </p:sp>
        <p:sp>
          <p:nvSpPr>
            <p:cNvPr id="275" name="rc275"/>
            <p:cNvSpPr/>
            <p:nvPr/>
          </p:nvSpPr>
          <p:spPr>
            <a:xfrm>
              <a:off x="7932271" y="2622720"/>
              <a:ext cx="66553" cy="2487760"/>
            </a:xfrm>
            <a:prstGeom prst="rect">
              <a:avLst/>
            </a:prstGeom>
            <a:solidFill>
              <a:srgbClr val="80BD41">
                <a:alpha val="100000"/>
              </a:srgbClr>
            </a:solidFill>
          </p:spPr>
          <p:txBody>
            <a:bodyPr/>
            <a:lstStyle/>
            <a:p/>
          </p:txBody>
        </p:sp>
        <p:sp>
          <p:nvSpPr>
            <p:cNvPr id="276" name="rc276"/>
            <p:cNvSpPr/>
            <p:nvPr/>
          </p:nvSpPr>
          <p:spPr>
            <a:xfrm>
              <a:off x="7932271" y="1579957"/>
              <a:ext cx="66553" cy="757037"/>
            </a:xfrm>
            <a:prstGeom prst="rect">
              <a:avLst/>
            </a:prstGeom>
            <a:solidFill>
              <a:srgbClr val="0058AB">
                <a:alpha val="100000"/>
              </a:srgbClr>
            </a:solidFill>
          </p:spPr>
          <p:txBody>
            <a:bodyPr/>
            <a:lstStyle/>
            <a:p/>
          </p:txBody>
        </p:sp>
        <p:sp>
          <p:nvSpPr>
            <p:cNvPr id="277" name="rc277"/>
            <p:cNvSpPr/>
            <p:nvPr/>
          </p:nvSpPr>
          <p:spPr>
            <a:xfrm>
              <a:off x="7932271" y="2336994"/>
              <a:ext cx="66553" cy="285725"/>
            </a:xfrm>
            <a:prstGeom prst="rect">
              <a:avLst/>
            </a:prstGeom>
            <a:solidFill>
              <a:srgbClr val="1CABE2">
                <a:alpha val="100000"/>
              </a:srgbClr>
            </a:solidFill>
          </p:spPr>
          <p:txBody>
            <a:bodyPr/>
            <a:lstStyle/>
            <a:p/>
          </p:txBody>
        </p:sp>
        <p:sp>
          <p:nvSpPr>
            <p:cNvPr id="278" name="rc278"/>
            <p:cNvSpPr/>
            <p:nvPr/>
          </p:nvSpPr>
          <p:spPr>
            <a:xfrm>
              <a:off x="8006220" y="2543166"/>
              <a:ext cx="66553" cy="2567315"/>
            </a:xfrm>
            <a:prstGeom prst="rect">
              <a:avLst/>
            </a:prstGeom>
            <a:solidFill>
              <a:srgbClr val="80BD41">
                <a:alpha val="100000"/>
              </a:srgbClr>
            </a:solidFill>
          </p:spPr>
          <p:txBody>
            <a:bodyPr/>
            <a:lstStyle/>
            <a:p/>
          </p:txBody>
        </p:sp>
        <p:sp>
          <p:nvSpPr>
            <p:cNvPr id="279" name="rc279"/>
            <p:cNvSpPr/>
            <p:nvPr/>
          </p:nvSpPr>
          <p:spPr>
            <a:xfrm>
              <a:off x="8006220" y="1588331"/>
              <a:ext cx="66553" cy="691692"/>
            </a:xfrm>
            <a:prstGeom prst="rect">
              <a:avLst/>
            </a:prstGeom>
            <a:solidFill>
              <a:srgbClr val="0058AB">
                <a:alpha val="100000"/>
              </a:srgbClr>
            </a:solidFill>
          </p:spPr>
          <p:txBody>
            <a:bodyPr/>
            <a:lstStyle/>
            <a:p/>
          </p:txBody>
        </p:sp>
        <p:sp>
          <p:nvSpPr>
            <p:cNvPr id="280" name="rc280"/>
            <p:cNvSpPr/>
            <p:nvPr/>
          </p:nvSpPr>
          <p:spPr>
            <a:xfrm>
              <a:off x="8006220" y="2280023"/>
              <a:ext cx="66553" cy="263142"/>
            </a:xfrm>
            <a:prstGeom prst="rect">
              <a:avLst/>
            </a:prstGeom>
            <a:solidFill>
              <a:srgbClr val="1CABE2">
                <a:alpha val="100000"/>
              </a:srgbClr>
            </a:solidFill>
          </p:spPr>
          <p:txBody>
            <a:bodyPr/>
            <a:lstStyle/>
            <a:p/>
          </p:txBody>
        </p:sp>
        <p:sp>
          <p:nvSpPr>
            <p:cNvPr id="281" name="rc281"/>
            <p:cNvSpPr/>
            <p:nvPr/>
          </p:nvSpPr>
          <p:spPr>
            <a:xfrm>
              <a:off x="8080169" y="2480295"/>
              <a:ext cx="66553" cy="2630186"/>
            </a:xfrm>
            <a:prstGeom prst="rect">
              <a:avLst/>
            </a:prstGeom>
            <a:solidFill>
              <a:srgbClr val="80BD41">
                <a:alpha val="100000"/>
              </a:srgbClr>
            </a:solidFill>
          </p:spPr>
          <p:txBody>
            <a:bodyPr/>
            <a:lstStyle/>
            <a:p/>
          </p:txBody>
        </p:sp>
        <p:sp>
          <p:nvSpPr>
            <p:cNvPr id="282" name="rc282"/>
            <p:cNvSpPr/>
            <p:nvPr/>
          </p:nvSpPr>
          <p:spPr>
            <a:xfrm>
              <a:off x="8080169" y="1596382"/>
              <a:ext cx="66553" cy="647555"/>
            </a:xfrm>
            <a:prstGeom prst="rect">
              <a:avLst/>
            </a:prstGeom>
            <a:solidFill>
              <a:srgbClr val="0058AB">
                <a:alpha val="100000"/>
              </a:srgbClr>
            </a:solidFill>
          </p:spPr>
          <p:txBody>
            <a:bodyPr/>
            <a:lstStyle/>
            <a:p/>
          </p:txBody>
        </p:sp>
        <p:sp>
          <p:nvSpPr>
            <p:cNvPr id="283" name="rc283"/>
            <p:cNvSpPr/>
            <p:nvPr/>
          </p:nvSpPr>
          <p:spPr>
            <a:xfrm>
              <a:off x="8080169" y="2243937"/>
              <a:ext cx="66553" cy="236357"/>
            </a:xfrm>
            <a:prstGeom prst="rect">
              <a:avLst/>
            </a:prstGeom>
            <a:solidFill>
              <a:srgbClr val="1CABE2">
                <a:alpha val="100000"/>
              </a:srgbClr>
            </a:solidFill>
          </p:spPr>
          <p:txBody>
            <a:bodyPr/>
            <a:lstStyle/>
            <a:p/>
          </p:txBody>
        </p:sp>
        <p:sp>
          <p:nvSpPr>
            <p:cNvPr id="284" name="rc284"/>
            <p:cNvSpPr/>
            <p:nvPr/>
          </p:nvSpPr>
          <p:spPr>
            <a:xfrm>
              <a:off x="8154118" y="2605574"/>
              <a:ext cx="66553" cy="2504907"/>
            </a:xfrm>
            <a:prstGeom prst="rect">
              <a:avLst/>
            </a:prstGeom>
            <a:solidFill>
              <a:srgbClr val="80BD41">
                <a:alpha val="100000"/>
              </a:srgbClr>
            </a:solidFill>
          </p:spPr>
          <p:txBody>
            <a:bodyPr/>
            <a:lstStyle/>
            <a:p/>
          </p:txBody>
        </p:sp>
        <p:sp>
          <p:nvSpPr>
            <p:cNvPr id="285" name="rc285"/>
            <p:cNvSpPr/>
            <p:nvPr/>
          </p:nvSpPr>
          <p:spPr>
            <a:xfrm>
              <a:off x="8154118" y="1597842"/>
              <a:ext cx="66553" cy="723732"/>
            </a:xfrm>
            <a:prstGeom prst="rect">
              <a:avLst/>
            </a:prstGeom>
            <a:solidFill>
              <a:srgbClr val="0058AB">
                <a:alpha val="100000"/>
              </a:srgbClr>
            </a:solidFill>
          </p:spPr>
          <p:txBody>
            <a:bodyPr/>
            <a:lstStyle/>
            <a:p/>
          </p:txBody>
        </p:sp>
        <p:sp>
          <p:nvSpPr>
            <p:cNvPr id="286" name="rc286"/>
            <p:cNvSpPr/>
            <p:nvPr/>
          </p:nvSpPr>
          <p:spPr>
            <a:xfrm>
              <a:off x="8154118" y="2321574"/>
              <a:ext cx="66553" cy="283999"/>
            </a:xfrm>
            <a:prstGeom prst="rect">
              <a:avLst/>
            </a:prstGeom>
            <a:solidFill>
              <a:srgbClr val="1CABE2">
                <a:alpha val="100000"/>
              </a:srgbClr>
            </a:solidFill>
          </p:spPr>
          <p:txBody>
            <a:bodyPr/>
            <a:lstStyle/>
            <a:p/>
          </p:txBody>
        </p:sp>
        <p:sp>
          <p:nvSpPr>
            <p:cNvPr id="287" name="rc287"/>
            <p:cNvSpPr/>
            <p:nvPr/>
          </p:nvSpPr>
          <p:spPr>
            <a:xfrm>
              <a:off x="8228067" y="2765489"/>
              <a:ext cx="66553" cy="2344991"/>
            </a:xfrm>
            <a:prstGeom prst="rect">
              <a:avLst/>
            </a:prstGeom>
            <a:solidFill>
              <a:srgbClr val="80BD41">
                <a:alpha val="100000"/>
              </a:srgbClr>
            </a:solidFill>
          </p:spPr>
          <p:txBody>
            <a:bodyPr/>
            <a:lstStyle/>
            <a:p/>
          </p:txBody>
        </p:sp>
        <p:sp>
          <p:nvSpPr>
            <p:cNvPr id="288" name="rc288"/>
            <p:cNvSpPr/>
            <p:nvPr/>
          </p:nvSpPr>
          <p:spPr>
            <a:xfrm>
              <a:off x="8228067" y="1555316"/>
              <a:ext cx="66553" cy="935611"/>
            </a:xfrm>
            <a:prstGeom prst="rect">
              <a:avLst/>
            </a:prstGeom>
            <a:solidFill>
              <a:srgbClr val="0058AB">
                <a:alpha val="100000"/>
              </a:srgbClr>
            </a:solidFill>
          </p:spPr>
          <p:txBody>
            <a:bodyPr/>
            <a:lstStyle/>
            <a:p/>
          </p:txBody>
        </p:sp>
        <p:sp>
          <p:nvSpPr>
            <p:cNvPr id="289" name="rc289"/>
            <p:cNvSpPr/>
            <p:nvPr/>
          </p:nvSpPr>
          <p:spPr>
            <a:xfrm>
              <a:off x="8228067" y="2490928"/>
              <a:ext cx="66553" cy="274560"/>
            </a:xfrm>
            <a:prstGeom prst="rect">
              <a:avLst/>
            </a:prstGeom>
            <a:solidFill>
              <a:srgbClr val="1CABE2">
                <a:alpha val="100000"/>
              </a:srgbClr>
            </a:solidFill>
          </p:spPr>
          <p:txBody>
            <a:bodyPr/>
            <a:lstStyle/>
            <a:p/>
          </p:txBody>
        </p:sp>
        <p:sp>
          <p:nvSpPr>
            <p:cNvPr id="290" name="rc290"/>
            <p:cNvSpPr/>
            <p:nvPr/>
          </p:nvSpPr>
          <p:spPr>
            <a:xfrm>
              <a:off x="8302015" y="2640927"/>
              <a:ext cx="66553" cy="2469553"/>
            </a:xfrm>
            <a:prstGeom prst="rect">
              <a:avLst/>
            </a:prstGeom>
            <a:solidFill>
              <a:srgbClr val="80BD41">
                <a:alpha val="100000"/>
              </a:srgbClr>
            </a:solidFill>
          </p:spPr>
          <p:txBody>
            <a:bodyPr/>
            <a:lstStyle/>
            <a:p/>
          </p:txBody>
        </p:sp>
        <p:sp>
          <p:nvSpPr>
            <p:cNvPr id="291" name="rc291"/>
            <p:cNvSpPr/>
            <p:nvPr/>
          </p:nvSpPr>
          <p:spPr>
            <a:xfrm>
              <a:off x="8302015" y="1517678"/>
              <a:ext cx="66553" cy="827896"/>
            </a:xfrm>
            <a:prstGeom prst="rect">
              <a:avLst/>
            </a:prstGeom>
            <a:solidFill>
              <a:srgbClr val="0058AB">
                <a:alpha val="100000"/>
              </a:srgbClr>
            </a:solidFill>
          </p:spPr>
          <p:txBody>
            <a:bodyPr/>
            <a:lstStyle/>
            <a:p/>
          </p:txBody>
        </p:sp>
        <p:sp>
          <p:nvSpPr>
            <p:cNvPr id="292" name="rc292"/>
            <p:cNvSpPr/>
            <p:nvPr/>
          </p:nvSpPr>
          <p:spPr>
            <a:xfrm>
              <a:off x="8302015" y="2345574"/>
              <a:ext cx="66553" cy="295353"/>
            </a:xfrm>
            <a:prstGeom prst="rect">
              <a:avLst/>
            </a:prstGeom>
            <a:solidFill>
              <a:srgbClr val="1CABE2">
                <a:alpha val="100000"/>
              </a:srgbClr>
            </a:solidFill>
          </p:spPr>
          <p:txBody>
            <a:bodyPr/>
            <a:lstStyle/>
            <a:p/>
          </p:txBody>
        </p:sp>
        <p:sp>
          <p:nvSpPr>
            <p:cNvPr id="293" name="rc293"/>
            <p:cNvSpPr/>
            <p:nvPr/>
          </p:nvSpPr>
          <p:spPr>
            <a:xfrm>
              <a:off x="8375964" y="2430323"/>
              <a:ext cx="66553" cy="2680157"/>
            </a:xfrm>
            <a:prstGeom prst="rect">
              <a:avLst/>
            </a:prstGeom>
            <a:solidFill>
              <a:srgbClr val="80BD41">
                <a:alpha val="100000"/>
              </a:srgbClr>
            </a:solidFill>
          </p:spPr>
          <p:txBody>
            <a:bodyPr/>
            <a:lstStyle/>
            <a:p/>
          </p:txBody>
        </p:sp>
        <p:sp>
          <p:nvSpPr>
            <p:cNvPr id="294" name="rc294"/>
            <p:cNvSpPr/>
            <p:nvPr/>
          </p:nvSpPr>
          <p:spPr>
            <a:xfrm>
              <a:off x="8375964" y="1470701"/>
              <a:ext cx="66553" cy="690256"/>
            </a:xfrm>
            <a:prstGeom prst="rect">
              <a:avLst/>
            </a:prstGeom>
            <a:solidFill>
              <a:srgbClr val="0058AB">
                <a:alpha val="100000"/>
              </a:srgbClr>
            </a:solidFill>
          </p:spPr>
          <p:txBody>
            <a:bodyPr/>
            <a:lstStyle/>
            <a:p/>
          </p:txBody>
        </p:sp>
        <p:sp>
          <p:nvSpPr>
            <p:cNvPr id="295" name="rc295"/>
            <p:cNvSpPr/>
            <p:nvPr/>
          </p:nvSpPr>
          <p:spPr>
            <a:xfrm>
              <a:off x="8375964" y="2160957"/>
              <a:ext cx="66553" cy="269365"/>
            </a:xfrm>
            <a:prstGeom prst="rect">
              <a:avLst/>
            </a:prstGeom>
            <a:solidFill>
              <a:srgbClr val="1CABE2">
                <a:alpha val="100000"/>
              </a:srgbClr>
            </a:solidFill>
          </p:spPr>
          <p:txBody>
            <a:bodyPr/>
            <a:lstStyle/>
            <a:p/>
          </p:txBody>
        </p:sp>
        <p:sp>
          <p:nvSpPr>
            <p:cNvPr id="296" name="rc296"/>
            <p:cNvSpPr/>
            <p:nvPr/>
          </p:nvSpPr>
          <p:spPr>
            <a:xfrm>
              <a:off x="8449913" y="2401952"/>
              <a:ext cx="66553" cy="2708528"/>
            </a:xfrm>
            <a:prstGeom prst="rect">
              <a:avLst/>
            </a:prstGeom>
            <a:solidFill>
              <a:srgbClr val="80BD41">
                <a:alpha val="100000"/>
              </a:srgbClr>
            </a:solidFill>
          </p:spPr>
          <p:txBody>
            <a:bodyPr/>
            <a:lstStyle/>
            <a:p/>
          </p:txBody>
        </p:sp>
        <p:sp>
          <p:nvSpPr>
            <p:cNvPr id="297" name="rc297"/>
            <p:cNvSpPr/>
            <p:nvPr/>
          </p:nvSpPr>
          <p:spPr>
            <a:xfrm>
              <a:off x="8449913" y="1441733"/>
              <a:ext cx="66553" cy="672219"/>
            </a:xfrm>
            <a:prstGeom prst="rect">
              <a:avLst/>
            </a:prstGeom>
            <a:solidFill>
              <a:srgbClr val="0058AB">
                <a:alpha val="100000"/>
              </a:srgbClr>
            </a:solidFill>
          </p:spPr>
          <p:txBody>
            <a:bodyPr/>
            <a:lstStyle/>
            <a:p/>
          </p:txBody>
        </p:sp>
        <p:sp>
          <p:nvSpPr>
            <p:cNvPr id="298" name="rc298"/>
            <p:cNvSpPr/>
            <p:nvPr/>
          </p:nvSpPr>
          <p:spPr>
            <a:xfrm>
              <a:off x="8449913" y="2113952"/>
              <a:ext cx="66553" cy="287999"/>
            </a:xfrm>
            <a:prstGeom prst="rect">
              <a:avLst/>
            </a:prstGeom>
            <a:solidFill>
              <a:srgbClr val="1CABE2">
                <a:alpha val="100000"/>
              </a:srgbClr>
            </a:solidFill>
          </p:spPr>
          <p:txBody>
            <a:bodyPr/>
            <a:lstStyle/>
            <a:p/>
          </p:txBody>
        </p:sp>
        <p:sp>
          <p:nvSpPr>
            <p:cNvPr id="299" name="rc299"/>
            <p:cNvSpPr/>
            <p:nvPr/>
          </p:nvSpPr>
          <p:spPr>
            <a:xfrm>
              <a:off x="8523862" y="2371539"/>
              <a:ext cx="66553" cy="2738942"/>
            </a:xfrm>
            <a:prstGeom prst="rect">
              <a:avLst/>
            </a:prstGeom>
            <a:solidFill>
              <a:srgbClr val="80BD41">
                <a:alpha val="100000"/>
              </a:srgbClr>
            </a:solidFill>
          </p:spPr>
          <p:txBody>
            <a:bodyPr/>
            <a:lstStyle/>
            <a:p/>
          </p:txBody>
        </p:sp>
        <p:sp>
          <p:nvSpPr>
            <p:cNvPr id="300" name="rc300"/>
            <p:cNvSpPr/>
            <p:nvPr/>
          </p:nvSpPr>
          <p:spPr>
            <a:xfrm>
              <a:off x="8523862" y="1408348"/>
              <a:ext cx="66553" cy="690070"/>
            </a:xfrm>
            <a:prstGeom prst="rect">
              <a:avLst/>
            </a:prstGeom>
            <a:solidFill>
              <a:srgbClr val="0058AB">
                <a:alpha val="100000"/>
              </a:srgbClr>
            </a:solidFill>
          </p:spPr>
          <p:txBody>
            <a:bodyPr/>
            <a:lstStyle/>
            <a:p/>
          </p:txBody>
        </p:sp>
        <p:sp>
          <p:nvSpPr>
            <p:cNvPr id="301" name="rc301"/>
            <p:cNvSpPr/>
            <p:nvPr/>
          </p:nvSpPr>
          <p:spPr>
            <a:xfrm>
              <a:off x="8523862" y="2098419"/>
              <a:ext cx="66553" cy="273119"/>
            </a:xfrm>
            <a:prstGeom prst="rect">
              <a:avLst/>
            </a:prstGeom>
            <a:solidFill>
              <a:srgbClr val="1CABE2">
                <a:alpha val="100000"/>
              </a:srgbClr>
            </a:solidFill>
          </p:spPr>
          <p:txBody>
            <a:bodyPr/>
            <a:lstStyle/>
            <a:p/>
          </p:txBody>
        </p:sp>
        <p:sp>
          <p:nvSpPr>
            <p:cNvPr id="302" name="rc302"/>
            <p:cNvSpPr/>
            <p:nvPr/>
          </p:nvSpPr>
          <p:spPr>
            <a:xfrm>
              <a:off x="8597810" y="1375854"/>
              <a:ext cx="66553" cy="593149"/>
            </a:xfrm>
            <a:prstGeom prst="rect">
              <a:avLst/>
            </a:prstGeom>
            <a:solidFill>
              <a:srgbClr val="F26A21">
                <a:alpha val="100000"/>
              </a:srgbClr>
            </a:solidFill>
          </p:spPr>
          <p:txBody>
            <a:bodyPr/>
            <a:lstStyle/>
            <a:p/>
          </p:txBody>
        </p:sp>
        <p:sp>
          <p:nvSpPr>
            <p:cNvPr id="303" name="rc303"/>
            <p:cNvSpPr/>
            <p:nvPr/>
          </p:nvSpPr>
          <p:spPr>
            <a:xfrm>
              <a:off x="8597810" y="1969004"/>
              <a:ext cx="66553" cy="3141477"/>
            </a:xfrm>
            <a:prstGeom prst="rect">
              <a:avLst/>
            </a:prstGeom>
            <a:solidFill>
              <a:srgbClr val="FFC20E">
                <a:alpha val="100000"/>
              </a:srgbClr>
            </a:solidFill>
          </p:spPr>
          <p:txBody>
            <a:bodyPr/>
            <a:lstStyle/>
            <a:p/>
          </p:txBody>
        </p:sp>
        <p:sp>
          <p:nvSpPr>
            <p:cNvPr id="304" name="rc304"/>
            <p:cNvSpPr/>
            <p:nvPr/>
          </p:nvSpPr>
          <p:spPr>
            <a:xfrm>
              <a:off x="8671759" y="1346553"/>
              <a:ext cx="66553" cy="509841"/>
            </a:xfrm>
            <a:prstGeom prst="rect">
              <a:avLst/>
            </a:prstGeom>
            <a:solidFill>
              <a:srgbClr val="F26A21">
                <a:alpha val="100000"/>
              </a:srgbClr>
            </a:solidFill>
          </p:spPr>
          <p:txBody>
            <a:bodyPr/>
            <a:lstStyle/>
            <a:p/>
          </p:txBody>
        </p:sp>
        <p:sp>
          <p:nvSpPr>
            <p:cNvPr id="305" name="rc305"/>
            <p:cNvSpPr/>
            <p:nvPr/>
          </p:nvSpPr>
          <p:spPr>
            <a:xfrm>
              <a:off x="8671759" y="1856394"/>
              <a:ext cx="66553" cy="3254086"/>
            </a:xfrm>
            <a:prstGeom prst="rect">
              <a:avLst/>
            </a:prstGeom>
            <a:solidFill>
              <a:srgbClr val="FFC20E">
                <a:alpha val="100000"/>
              </a:srgbClr>
            </a:solidFill>
          </p:spPr>
          <p:txBody>
            <a:bodyPr/>
            <a:lstStyle/>
            <a:p/>
          </p:txBody>
        </p:sp>
        <p:sp>
          <p:nvSpPr>
            <p:cNvPr id="306" name="rc306"/>
            <p:cNvSpPr/>
            <p:nvPr/>
          </p:nvSpPr>
          <p:spPr>
            <a:xfrm>
              <a:off x="8745708" y="1314965"/>
              <a:ext cx="66553" cy="438233"/>
            </a:xfrm>
            <a:prstGeom prst="rect">
              <a:avLst/>
            </a:prstGeom>
            <a:solidFill>
              <a:srgbClr val="F26A21">
                <a:alpha val="100000"/>
              </a:srgbClr>
            </a:solidFill>
          </p:spPr>
          <p:txBody>
            <a:bodyPr/>
            <a:lstStyle/>
            <a:p/>
          </p:txBody>
        </p:sp>
        <p:sp>
          <p:nvSpPr>
            <p:cNvPr id="307" name="rc307"/>
            <p:cNvSpPr/>
            <p:nvPr/>
          </p:nvSpPr>
          <p:spPr>
            <a:xfrm>
              <a:off x="8745708" y="1753199"/>
              <a:ext cx="66553" cy="3357282"/>
            </a:xfrm>
            <a:prstGeom prst="rect">
              <a:avLst/>
            </a:prstGeom>
            <a:solidFill>
              <a:srgbClr val="FFC20E">
                <a:alpha val="100000"/>
              </a:srgbClr>
            </a:solidFill>
          </p:spPr>
          <p:txBody>
            <a:bodyPr/>
            <a:lstStyle/>
            <a:p/>
          </p:txBody>
        </p:sp>
        <p:sp>
          <p:nvSpPr>
            <p:cNvPr id="308" name="rc308"/>
            <p:cNvSpPr/>
            <p:nvPr/>
          </p:nvSpPr>
          <p:spPr>
            <a:xfrm>
              <a:off x="8819657" y="1278630"/>
              <a:ext cx="66553" cy="376683"/>
            </a:xfrm>
            <a:prstGeom prst="rect">
              <a:avLst/>
            </a:prstGeom>
            <a:solidFill>
              <a:srgbClr val="F26A21">
                <a:alpha val="100000"/>
              </a:srgbClr>
            </a:solidFill>
          </p:spPr>
          <p:txBody>
            <a:bodyPr/>
            <a:lstStyle/>
            <a:p/>
          </p:txBody>
        </p:sp>
        <p:sp>
          <p:nvSpPr>
            <p:cNvPr id="309" name="rc309"/>
            <p:cNvSpPr/>
            <p:nvPr/>
          </p:nvSpPr>
          <p:spPr>
            <a:xfrm>
              <a:off x="8819657" y="1655313"/>
              <a:ext cx="66553" cy="3455167"/>
            </a:xfrm>
            <a:prstGeom prst="rect">
              <a:avLst/>
            </a:prstGeom>
            <a:solidFill>
              <a:srgbClr val="FFC20E">
                <a:alpha val="100000"/>
              </a:srgbClr>
            </a:solidFill>
          </p:spPr>
          <p:txBody>
            <a:bodyPr/>
            <a:lstStyle/>
            <a:p/>
          </p:txBody>
        </p:sp>
        <p:sp>
          <p:nvSpPr>
            <p:cNvPr id="310" name="rc310"/>
            <p:cNvSpPr/>
            <p:nvPr/>
          </p:nvSpPr>
          <p:spPr>
            <a:xfrm>
              <a:off x="8893606" y="1249085"/>
              <a:ext cx="66553" cy="323777"/>
            </a:xfrm>
            <a:prstGeom prst="rect">
              <a:avLst/>
            </a:prstGeom>
            <a:solidFill>
              <a:srgbClr val="F26A21">
                <a:alpha val="100000"/>
              </a:srgbClr>
            </a:solidFill>
          </p:spPr>
          <p:txBody>
            <a:bodyPr/>
            <a:lstStyle/>
            <a:p/>
          </p:txBody>
        </p:sp>
        <p:sp>
          <p:nvSpPr>
            <p:cNvPr id="311" name="rc311"/>
            <p:cNvSpPr/>
            <p:nvPr/>
          </p:nvSpPr>
          <p:spPr>
            <a:xfrm>
              <a:off x="8893606" y="1572862"/>
              <a:ext cx="66553" cy="3537618"/>
            </a:xfrm>
            <a:prstGeom prst="rect">
              <a:avLst/>
            </a:prstGeom>
            <a:solidFill>
              <a:srgbClr val="FFC20E">
                <a:alpha val="100000"/>
              </a:srgbClr>
            </a:solidFill>
          </p:spPr>
          <p:txBody>
            <a:bodyPr/>
            <a:lstStyle/>
            <a:p/>
          </p:txBody>
        </p:sp>
        <p:sp>
          <p:nvSpPr>
            <p:cNvPr id="312" name="tx312"/>
            <p:cNvSpPr/>
            <p:nvPr/>
          </p:nvSpPr>
          <p:spPr>
            <a:xfrm>
              <a:off x="1727674" y="908584"/>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a:t>
              </a:r>
            </a:p>
          </p:txBody>
        </p:sp>
        <p:sp>
          <p:nvSpPr>
            <p:cNvPr id="313" name="tx313"/>
            <p:cNvSpPr/>
            <p:nvPr/>
          </p:nvSpPr>
          <p:spPr>
            <a:xfrm>
              <a:off x="4449582" y="908584"/>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a:t>
              </a:r>
            </a:p>
          </p:txBody>
        </p:sp>
        <p:sp>
          <p:nvSpPr>
            <p:cNvPr id="314" name="tx314"/>
            <p:cNvSpPr/>
            <p:nvPr/>
          </p:nvSpPr>
          <p:spPr>
            <a:xfrm>
              <a:off x="7517590" y="908584"/>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a:t>
              </a:r>
            </a:p>
          </p:txBody>
        </p:sp>
        <p:sp>
          <p:nvSpPr>
            <p:cNvPr id="315" name="tx315"/>
            <p:cNvSpPr/>
            <p:nvPr/>
          </p:nvSpPr>
          <p:spPr>
            <a:xfrm rot="-5400000">
              <a:off x="84525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316" name="tx316"/>
            <p:cNvSpPr/>
            <p:nvPr/>
          </p:nvSpPr>
          <p:spPr>
            <a:xfrm rot="-5400000">
              <a:off x="121500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317" name="tx317"/>
            <p:cNvSpPr/>
            <p:nvPr/>
          </p:nvSpPr>
          <p:spPr>
            <a:xfrm rot="-5400000">
              <a:off x="158474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18" name="tx318"/>
            <p:cNvSpPr/>
            <p:nvPr/>
          </p:nvSpPr>
          <p:spPr>
            <a:xfrm rot="-5400000">
              <a:off x="195449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19" name="tx319"/>
            <p:cNvSpPr/>
            <p:nvPr/>
          </p:nvSpPr>
          <p:spPr>
            <a:xfrm rot="-5400000">
              <a:off x="232423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0" name="tx320"/>
            <p:cNvSpPr/>
            <p:nvPr/>
          </p:nvSpPr>
          <p:spPr>
            <a:xfrm rot="-5400000">
              <a:off x="269397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21" name="tx321"/>
            <p:cNvSpPr/>
            <p:nvPr/>
          </p:nvSpPr>
          <p:spPr>
            <a:xfrm rot="-5400000">
              <a:off x="306372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322" name="tx322"/>
            <p:cNvSpPr/>
            <p:nvPr/>
          </p:nvSpPr>
          <p:spPr>
            <a:xfrm rot="-5400000">
              <a:off x="371328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323" name="tx323"/>
            <p:cNvSpPr/>
            <p:nvPr/>
          </p:nvSpPr>
          <p:spPr>
            <a:xfrm rot="-5400000">
              <a:off x="408303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324" name="tx324"/>
            <p:cNvSpPr/>
            <p:nvPr/>
          </p:nvSpPr>
          <p:spPr>
            <a:xfrm rot="-5400000">
              <a:off x="4452776"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25" name="tx325"/>
            <p:cNvSpPr/>
            <p:nvPr/>
          </p:nvSpPr>
          <p:spPr>
            <a:xfrm rot="-5400000">
              <a:off x="4822520"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26" name="tx326"/>
            <p:cNvSpPr/>
            <p:nvPr/>
          </p:nvSpPr>
          <p:spPr>
            <a:xfrm rot="-5400000">
              <a:off x="5192264"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27" name="tx327"/>
            <p:cNvSpPr/>
            <p:nvPr/>
          </p:nvSpPr>
          <p:spPr>
            <a:xfrm rot="-5400000">
              <a:off x="5562008"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28" name="tx328"/>
            <p:cNvSpPr/>
            <p:nvPr/>
          </p:nvSpPr>
          <p:spPr>
            <a:xfrm rot="-5400000">
              <a:off x="5931752"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329" name="tx329"/>
            <p:cNvSpPr/>
            <p:nvPr/>
          </p:nvSpPr>
          <p:spPr>
            <a:xfrm rot="-5400000">
              <a:off x="658131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2000</a:t>
              </a:r>
            </a:p>
          </p:txBody>
        </p:sp>
        <p:sp>
          <p:nvSpPr>
            <p:cNvPr id="330" name="tx330"/>
            <p:cNvSpPr/>
            <p:nvPr/>
          </p:nvSpPr>
          <p:spPr>
            <a:xfrm rot="-5400000">
              <a:off x="695106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2005</a:t>
              </a:r>
            </a:p>
          </p:txBody>
        </p:sp>
        <p:sp>
          <p:nvSpPr>
            <p:cNvPr id="331" name="tx331"/>
            <p:cNvSpPr/>
            <p:nvPr/>
          </p:nvSpPr>
          <p:spPr>
            <a:xfrm rot="-5400000">
              <a:off x="7320805"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2" name="tx332"/>
            <p:cNvSpPr/>
            <p:nvPr/>
          </p:nvSpPr>
          <p:spPr>
            <a:xfrm rot="-5400000">
              <a:off x="7690549"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333" name="tx333"/>
            <p:cNvSpPr/>
            <p:nvPr/>
          </p:nvSpPr>
          <p:spPr>
            <a:xfrm rot="-5400000">
              <a:off x="8060293"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4" name="tx334"/>
            <p:cNvSpPr/>
            <p:nvPr/>
          </p:nvSpPr>
          <p:spPr>
            <a:xfrm rot="-5400000">
              <a:off x="8430037"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335" name="tx335"/>
            <p:cNvSpPr/>
            <p:nvPr/>
          </p:nvSpPr>
          <p:spPr>
            <a:xfrm rot="-5400000">
              <a:off x="8799781" y="5452363"/>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2030</a:t>
              </a:r>
            </a:p>
          </p:txBody>
        </p:sp>
        <p:sp>
          <p:nvSpPr>
            <p:cNvPr id="336" name="tx336"/>
            <p:cNvSpPr/>
            <p:nvPr/>
          </p:nvSpPr>
          <p:spPr>
            <a:xfrm>
              <a:off x="6339521"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337" name="tx337"/>
            <p:cNvSpPr/>
            <p:nvPr/>
          </p:nvSpPr>
          <p:spPr>
            <a:xfrm>
              <a:off x="6339521" y="3849683"/>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338" name="tx338"/>
            <p:cNvSpPr/>
            <p:nvPr/>
          </p:nvSpPr>
          <p:spPr>
            <a:xfrm>
              <a:off x="6275970" y="262980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339" name="tx339"/>
            <p:cNvSpPr/>
            <p:nvPr/>
          </p:nvSpPr>
          <p:spPr>
            <a:xfrm>
              <a:off x="6275970" y="1409927"/>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340" name="tx340"/>
            <p:cNvSpPr/>
            <p:nvPr/>
          </p:nvSpPr>
          <p:spPr>
            <a:xfrm>
              <a:off x="3471492" y="5069561"/>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0M</a:t>
              </a:r>
            </a:p>
          </p:txBody>
        </p:sp>
        <p:sp>
          <p:nvSpPr>
            <p:cNvPr id="341" name="tx341"/>
            <p:cNvSpPr/>
            <p:nvPr/>
          </p:nvSpPr>
          <p:spPr>
            <a:xfrm>
              <a:off x="3471492" y="3915758"/>
              <a:ext cx="15873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5M</a:t>
              </a:r>
            </a:p>
          </p:txBody>
        </p:sp>
        <p:sp>
          <p:nvSpPr>
            <p:cNvPr id="342" name="tx342"/>
            <p:cNvSpPr/>
            <p:nvPr/>
          </p:nvSpPr>
          <p:spPr>
            <a:xfrm>
              <a:off x="3407941" y="2761955"/>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10M</a:t>
              </a:r>
            </a:p>
          </p:txBody>
        </p:sp>
        <p:sp>
          <p:nvSpPr>
            <p:cNvPr id="343" name="tx343"/>
            <p:cNvSpPr/>
            <p:nvPr/>
          </p:nvSpPr>
          <p:spPr>
            <a:xfrm>
              <a:off x="3407941" y="1608152"/>
              <a:ext cx="22229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15M</a:t>
              </a:r>
            </a:p>
          </p:txBody>
        </p:sp>
        <p:sp>
          <p:nvSpPr>
            <p:cNvPr id="344" name="tx344"/>
            <p:cNvSpPr/>
            <p:nvPr/>
          </p:nvSpPr>
          <p:spPr>
            <a:xfrm>
              <a:off x="508182" y="5069561"/>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0.0M</a:t>
              </a:r>
            </a:p>
          </p:txBody>
        </p:sp>
        <p:sp>
          <p:nvSpPr>
            <p:cNvPr id="345" name="tx345"/>
            <p:cNvSpPr/>
            <p:nvPr/>
          </p:nvSpPr>
          <p:spPr>
            <a:xfrm>
              <a:off x="508182" y="4029601"/>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2.5M</a:t>
              </a:r>
            </a:p>
          </p:txBody>
        </p:sp>
        <p:sp>
          <p:nvSpPr>
            <p:cNvPr id="346" name="tx346"/>
            <p:cNvSpPr/>
            <p:nvPr/>
          </p:nvSpPr>
          <p:spPr>
            <a:xfrm>
              <a:off x="508182" y="2989641"/>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5.0M</a:t>
              </a:r>
            </a:p>
          </p:txBody>
        </p:sp>
        <p:sp>
          <p:nvSpPr>
            <p:cNvPr id="347" name="tx347"/>
            <p:cNvSpPr/>
            <p:nvPr/>
          </p:nvSpPr>
          <p:spPr>
            <a:xfrm>
              <a:off x="508182" y="1949680"/>
              <a:ext cx="25402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7.5M</a:t>
              </a:r>
            </a:p>
          </p:txBody>
        </p:sp>
        <p:sp>
          <p:nvSpPr>
            <p:cNvPr id="348" name="tx348"/>
            <p:cNvSpPr/>
            <p:nvPr/>
          </p:nvSpPr>
          <p:spPr>
            <a:xfrm rot="-5400000">
              <a:off x="90986" y="3129765"/>
              <a:ext cx="60588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children</a:t>
              </a:r>
            </a:p>
          </p:txBody>
        </p:sp>
        <p:sp>
          <p:nvSpPr>
            <p:cNvPr id="349" name="rc349"/>
            <p:cNvSpPr/>
            <p:nvPr/>
          </p:nvSpPr>
          <p:spPr>
            <a:xfrm>
              <a:off x="1937521" y="6002425"/>
              <a:ext cx="201456" cy="201456"/>
            </a:xfrm>
            <a:prstGeom prst="rect">
              <a:avLst/>
            </a:prstGeom>
            <a:solidFill>
              <a:srgbClr val="80BD41">
                <a:alpha val="100000"/>
              </a:srgbClr>
            </a:solidFill>
          </p:spPr>
          <p:txBody>
            <a:bodyPr/>
            <a:lstStyle/>
            <a:p/>
          </p:txBody>
        </p:sp>
        <p:sp>
          <p:nvSpPr>
            <p:cNvPr id="350" name="rc350"/>
            <p:cNvSpPr/>
            <p:nvPr/>
          </p:nvSpPr>
          <p:spPr>
            <a:xfrm>
              <a:off x="2653228" y="6002425"/>
              <a:ext cx="201456" cy="201456"/>
            </a:xfrm>
            <a:prstGeom prst="rect">
              <a:avLst/>
            </a:prstGeom>
            <a:solidFill>
              <a:srgbClr val="1CABE2">
                <a:alpha val="100000"/>
              </a:srgbClr>
            </a:solidFill>
          </p:spPr>
          <p:txBody>
            <a:bodyPr/>
            <a:lstStyle/>
            <a:p/>
          </p:txBody>
        </p:sp>
        <p:sp>
          <p:nvSpPr>
            <p:cNvPr id="351" name="rc351"/>
            <p:cNvSpPr/>
            <p:nvPr/>
          </p:nvSpPr>
          <p:spPr>
            <a:xfrm>
              <a:off x="3726100" y="6002425"/>
              <a:ext cx="201456" cy="201456"/>
            </a:xfrm>
            <a:prstGeom prst="rect">
              <a:avLst/>
            </a:prstGeom>
            <a:solidFill>
              <a:srgbClr val="0058AB">
                <a:alpha val="100000"/>
              </a:srgbClr>
            </a:solidFill>
          </p:spPr>
          <p:txBody>
            <a:bodyPr/>
            <a:lstStyle/>
            <a:p/>
          </p:txBody>
        </p:sp>
        <p:sp>
          <p:nvSpPr>
            <p:cNvPr id="352" name="rc352"/>
            <p:cNvSpPr/>
            <p:nvPr/>
          </p:nvSpPr>
          <p:spPr>
            <a:xfrm>
              <a:off x="4721614" y="6002425"/>
              <a:ext cx="201456" cy="201456"/>
            </a:xfrm>
            <a:prstGeom prst="rect">
              <a:avLst/>
            </a:prstGeom>
            <a:solidFill>
              <a:srgbClr val="FFC20E">
                <a:alpha val="100000"/>
              </a:srgbClr>
            </a:solidFill>
          </p:spPr>
          <p:txBody>
            <a:bodyPr/>
            <a:lstStyle/>
            <a:p/>
          </p:txBody>
        </p:sp>
        <p:sp>
          <p:nvSpPr>
            <p:cNvPr id="353" name="rc353"/>
            <p:cNvSpPr/>
            <p:nvPr/>
          </p:nvSpPr>
          <p:spPr>
            <a:xfrm>
              <a:off x="6626407" y="6002425"/>
              <a:ext cx="201456" cy="201456"/>
            </a:xfrm>
            <a:prstGeom prst="rect">
              <a:avLst/>
            </a:prstGeom>
            <a:solidFill>
              <a:srgbClr val="F26A21">
                <a:alpha val="100000"/>
              </a:srgbClr>
            </a:solidFill>
          </p:spPr>
          <p:txBody>
            <a:bodyPr/>
            <a:lstStyle/>
            <a:p/>
          </p:txBody>
        </p:sp>
        <p:sp>
          <p:nvSpPr>
            <p:cNvPr id="354" name="tx354"/>
            <p:cNvSpPr/>
            <p:nvPr/>
          </p:nvSpPr>
          <p:spPr>
            <a:xfrm>
              <a:off x="2217566"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355" name="tx355"/>
            <p:cNvSpPr/>
            <p:nvPr/>
          </p:nvSpPr>
          <p:spPr>
            <a:xfrm>
              <a:off x="2933273" y="6053135"/>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Partial DTP</a:t>
              </a:r>
            </a:p>
          </p:txBody>
        </p:sp>
        <p:sp>
          <p:nvSpPr>
            <p:cNvPr id="356" name="tx356"/>
            <p:cNvSpPr/>
            <p:nvPr/>
          </p:nvSpPr>
          <p:spPr>
            <a:xfrm>
              <a:off x="4006145" y="6053135"/>
              <a:ext cx="63687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Zero-dose</a:t>
              </a:r>
            </a:p>
          </p:txBody>
        </p:sp>
        <p:sp>
          <p:nvSpPr>
            <p:cNvPr id="357" name="tx357"/>
            <p:cNvSpPr/>
            <p:nvPr/>
          </p:nvSpPr>
          <p:spPr>
            <a:xfrm>
              <a:off x="5001659" y="6053135"/>
              <a:ext cx="154615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vaccinated target</a:t>
              </a:r>
            </a:p>
          </p:txBody>
        </p:sp>
        <p:sp>
          <p:nvSpPr>
            <p:cNvPr id="358" name="tx358"/>
            <p:cNvSpPr/>
            <p:nvPr/>
          </p:nvSpPr>
          <p:spPr>
            <a:xfrm>
              <a:off x="6906452" y="6053135"/>
              <a:ext cx="106427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IA2030 ZD target</a:t>
              </a:r>
            </a:p>
          </p:txBody>
        </p:sp>
        <p:sp>
          <p:nvSpPr>
            <p:cNvPr id="359" name="tx359"/>
            <p:cNvSpPr/>
            <p:nvPr/>
          </p:nvSpPr>
          <p:spPr>
            <a:xfrm>
              <a:off x="824833" y="435349"/>
              <a:ext cx="637583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Number of children vaccinated, partially vaccinated, unvaccinated for DTP 2000-2025 </a:t>
              </a:r>
            </a:p>
          </p:txBody>
        </p:sp>
        <p:sp>
          <p:nvSpPr>
            <p:cNvPr id="360" name="tx360"/>
            <p:cNvSpPr/>
            <p:nvPr/>
          </p:nvSpPr>
          <p:spPr>
            <a:xfrm>
              <a:off x="824833" y="616400"/>
              <a:ext cx="431240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and projections to 2030 based on IA2030 target, by region</a:t>
              </a:r>
            </a:p>
          </p:txBody>
        </p:sp>
        <p:sp>
          <p:nvSpPr>
            <p:cNvPr id="361" name="tx361"/>
            <p:cNvSpPr/>
            <p:nvPr/>
          </p:nvSpPr>
          <p:spPr>
            <a:xfrm>
              <a:off x="4825468" y="63520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362" name="tx362"/>
            <p:cNvSpPr/>
            <p:nvPr/>
          </p:nvSpPr>
          <p:spPr>
            <a:xfrm>
              <a:off x="2281150" y="6472760"/>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363" name="tx363"/>
            <p:cNvSpPr/>
            <p:nvPr/>
          </p:nvSpPr>
          <p:spPr>
            <a:xfrm>
              <a:off x="2321201" y="6593460"/>
              <a:ext cx="67532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3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subregions with projected increases in annual birth cohort size (AFRO-Central, AFRO-East &amp; South, AFRO-West, and EMR), maintaining current coverage requires vaccinating an increasing number of children. To improve coverage and reach the 2030 ZD target will require increases in immunization programme and health system capacity.
To achieve the IA2030 ZD target in other subregions, vaccinating approximately the same number of children as currently reached will be sufficient due to the anticipated decrease, stability or very small increases in the birth cohorts, and thus the number of children requiring vaccination.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estimated number of zero-dose children in 2000-2025 (dark blue), the projected annual number of zero-dose children required to reach the 2030 target (light blue) and the number of additional zero-dose children above the annualised goals in 2020-2025 (yellow).
The challenges and setbacks posed by the COVID pandemic and related disruptions jeopardized the objectives of IA2030. Some subregions continue to have significantly more zero-dose children compared to the annual goals required to meet the 2030 targets.
In 2025, the number of zero-dose children in none of the subregions was below the annual target to reach the IA2030 goal. This is a positive outcome.
Note the variation in scales by subregion due to differences in number of zero-dose children and targets.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 subregion met the annual milestones needed to reach the IA2030 zero-dose goal. Accelerated progress will be needed to put subregions back on track to achieve the 2030 target.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 4 out of 47 (9%) countries had DTP1 coverage below 70% in 2025. These are Angola, CAR, Gabon, and South Africa.
These countries account for approximately 2.8 million (7%) of the total annual cohort of surviving infants in the subregion.
There were 24 (51%) countries that achieved DTP1 of 90% or higher, accounting for 13 million (33%)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24 countries achieved at least 90% DTP1 coverage, while 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26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5324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62384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229443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96503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959140"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0" name="pt10"/>
            <p:cNvSpPr/>
            <p:nvPr/>
          </p:nvSpPr>
          <p:spPr>
            <a:xfrm>
              <a:off x="502107"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 name="pt11"/>
            <p:cNvSpPr/>
            <p:nvPr/>
          </p:nvSpPr>
          <p:spPr>
            <a:xfrm>
              <a:off x="904466" y="49058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 name="pt12"/>
            <p:cNvSpPr/>
            <p:nvPr/>
          </p:nvSpPr>
          <p:spPr>
            <a:xfrm>
              <a:off x="1038586" y="45182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2044482" y="41307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2178602" y="37431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2312721" y="3355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2312721" y="29679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2379781" y="25804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2513901" y="21928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2782140" y="1805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tx20"/>
            <p:cNvSpPr/>
            <p:nvPr/>
          </p:nvSpPr>
          <p:spPr>
            <a:xfrm>
              <a:off x="886183"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1" name="tx21"/>
            <p:cNvSpPr/>
            <p:nvPr/>
          </p:nvSpPr>
          <p:spPr>
            <a:xfrm>
              <a:off x="1288542" y="492618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2" name="tx22"/>
            <p:cNvSpPr/>
            <p:nvPr/>
          </p:nvSpPr>
          <p:spPr>
            <a:xfrm>
              <a:off x="1422662" y="45386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3" name="tx23"/>
            <p:cNvSpPr/>
            <p:nvPr/>
          </p:nvSpPr>
          <p:spPr>
            <a:xfrm>
              <a:off x="1581573" y="4151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4" name="tx24"/>
            <p:cNvSpPr/>
            <p:nvPr/>
          </p:nvSpPr>
          <p:spPr>
            <a:xfrm>
              <a:off x="1711303" y="376346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5" name="tx25"/>
            <p:cNvSpPr/>
            <p:nvPr/>
          </p:nvSpPr>
          <p:spPr>
            <a:xfrm>
              <a:off x="1845423" y="337589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6" name="tx26"/>
            <p:cNvSpPr/>
            <p:nvPr/>
          </p:nvSpPr>
          <p:spPr>
            <a:xfrm>
              <a:off x="1863071" y="298832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7" name="tx27"/>
            <p:cNvSpPr/>
            <p:nvPr/>
          </p:nvSpPr>
          <p:spPr>
            <a:xfrm>
              <a:off x="1938909" y="2600750"/>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28" name="tx28"/>
            <p:cNvSpPr/>
            <p:nvPr/>
          </p:nvSpPr>
          <p:spPr>
            <a:xfrm>
              <a:off x="2095065" y="221317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29" name="tx29"/>
            <p:cNvSpPr/>
            <p:nvPr/>
          </p:nvSpPr>
          <p:spPr>
            <a:xfrm>
              <a:off x="2314841" y="1825606"/>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0" name="rc30"/>
            <p:cNvSpPr/>
            <p:nvPr/>
          </p:nvSpPr>
          <p:spPr>
            <a:xfrm>
              <a:off x="252469" y="1679636"/>
              <a:ext cx="3168574" cy="3836966"/>
            </a:xfrm>
            <a:prstGeom prst="rect">
              <a:avLst/>
            </a:prstGeom>
            <a:noFill/>
            <a:ln w="13550" cap="rnd">
              <a:solidFill>
                <a:srgbClr val="999999">
                  <a:alpha val="100000"/>
                </a:srgbClr>
              </a:solidFill>
              <a:prstDash val="solid"/>
              <a:round/>
            </a:ln>
          </p:spPr>
          <p:txBody>
            <a:bodyPr/>
            <a:lstStyle/>
            <a:p/>
          </p:txBody>
        </p:sp>
        <p:sp>
          <p:nvSpPr>
            <p:cNvPr id="31" name="pl31"/>
            <p:cNvSpPr/>
            <p:nvPr/>
          </p:nvSpPr>
          <p:spPr>
            <a:xfrm>
              <a:off x="35208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1914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86200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53260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032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666722"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7" name="pt37"/>
            <p:cNvSpPr/>
            <p:nvPr/>
          </p:nvSpPr>
          <p:spPr>
            <a:xfrm>
              <a:off x="4276749"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 name="pt38"/>
            <p:cNvSpPr/>
            <p:nvPr/>
          </p:nvSpPr>
          <p:spPr>
            <a:xfrm>
              <a:off x="4746168" y="51098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 name="pt39"/>
            <p:cNvSpPr/>
            <p:nvPr/>
          </p:nvSpPr>
          <p:spPr>
            <a:xfrm>
              <a:off x="4880287" y="4926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 name="pt40"/>
            <p:cNvSpPr/>
            <p:nvPr/>
          </p:nvSpPr>
          <p:spPr>
            <a:xfrm>
              <a:off x="5148526" y="474265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5416766" y="4559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 name="pt42"/>
            <p:cNvSpPr/>
            <p:nvPr/>
          </p:nvSpPr>
          <p:spPr>
            <a:xfrm>
              <a:off x="5416766" y="4375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3" name="pt43"/>
            <p:cNvSpPr/>
            <p:nvPr/>
          </p:nvSpPr>
          <p:spPr>
            <a:xfrm>
              <a:off x="5550885" y="4191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 name="pt44"/>
            <p:cNvSpPr/>
            <p:nvPr/>
          </p:nvSpPr>
          <p:spPr>
            <a:xfrm>
              <a:off x="5617945" y="40083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5685005" y="38247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5819124" y="364113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 name="pt47"/>
            <p:cNvSpPr/>
            <p:nvPr/>
          </p:nvSpPr>
          <p:spPr>
            <a:xfrm>
              <a:off x="5886184" y="34575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 name="pt48"/>
            <p:cNvSpPr/>
            <p:nvPr/>
          </p:nvSpPr>
          <p:spPr>
            <a:xfrm>
              <a:off x="6020304" y="32739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 name="pt49"/>
            <p:cNvSpPr/>
            <p:nvPr/>
          </p:nvSpPr>
          <p:spPr>
            <a:xfrm>
              <a:off x="6087363" y="30903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 name="pt50"/>
            <p:cNvSpPr/>
            <p:nvPr/>
          </p:nvSpPr>
          <p:spPr>
            <a:xfrm>
              <a:off x="6221483" y="290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6288543" y="2723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6355602" y="25396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pt53"/>
            <p:cNvSpPr/>
            <p:nvPr/>
          </p:nvSpPr>
          <p:spPr>
            <a:xfrm>
              <a:off x="6355602" y="23560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6355602" y="217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6355602" y="19888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6422662"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tx57"/>
            <p:cNvSpPr/>
            <p:nvPr/>
          </p:nvSpPr>
          <p:spPr>
            <a:xfrm>
              <a:off x="4660825" y="5313757"/>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58" name="tx58"/>
            <p:cNvSpPr/>
            <p:nvPr/>
          </p:nvSpPr>
          <p:spPr>
            <a:xfrm>
              <a:off x="5130244" y="513017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59" name="tx59"/>
            <p:cNvSpPr/>
            <p:nvPr/>
          </p:nvSpPr>
          <p:spPr>
            <a:xfrm>
              <a:off x="5264363" y="494658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0" name="tx60"/>
            <p:cNvSpPr/>
            <p:nvPr/>
          </p:nvSpPr>
          <p:spPr>
            <a:xfrm>
              <a:off x="4676839" y="476299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1" name="tx61"/>
            <p:cNvSpPr/>
            <p:nvPr/>
          </p:nvSpPr>
          <p:spPr>
            <a:xfrm>
              <a:off x="4953947" y="457941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62" name="tx62"/>
            <p:cNvSpPr/>
            <p:nvPr/>
          </p:nvSpPr>
          <p:spPr>
            <a:xfrm>
              <a:off x="4971504" y="43958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3" name="tx63"/>
            <p:cNvSpPr/>
            <p:nvPr/>
          </p:nvSpPr>
          <p:spPr>
            <a:xfrm>
              <a:off x="5087976" y="42122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64" name="tx64"/>
            <p:cNvSpPr/>
            <p:nvPr/>
          </p:nvSpPr>
          <p:spPr>
            <a:xfrm>
              <a:off x="5181553" y="402864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65" name="tx65"/>
            <p:cNvSpPr/>
            <p:nvPr/>
          </p:nvSpPr>
          <p:spPr>
            <a:xfrm>
              <a:off x="5239652" y="38450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66" name="tx66"/>
            <p:cNvSpPr/>
            <p:nvPr/>
          </p:nvSpPr>
          <p:spPr>
            <a:xfrm>
              <a:off x="5356306" y="3661475"/>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7" name="tx67"/>
            <p:cNvSpPr/>
            <p:nvPr/>
          </p:nvSpPr>
          <p:spPr>
            <a:xfrm>
              <a:off x="5436442" y="347788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8" name="tx68"/>
            <p:cNvSpPr/>
            <p:nvPr/>
          </p:nvSpPr>
          <p:spPr>
            <a:xfrm>
              <a:off x="5557486" y="3294301"/>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69" name="tx69"/>
            <p:cNvSpPr/>
            <p:nvPr/>
          </p:nvSpPr>
          <p:spPr>
            <a:xfrm>
              <a:off x="5637804" y="3110714"/>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70" name="tx70"/>
            <p:cNvSpPr/>
            <p:nvPr/>
          </p:nvSpPr>
          <p:spPr>
            <a:xfrm>
              <a:off x="5767443" y="292712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1" name="tx71"/>
            <p:cNvSpPr/>
            <p:nvPr/>
          </p:nvSpPr>
          <p:spPr>
            <a:xfrm>
              <a:off x="5825633" y="27435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72" name="tx72"/>
            <p:cNvSpPr/>
            <p:nvPr/>
          </p:nvSpPr>
          <p:spPr>
            <a:xfrm>
              <a:off x="5891230" y="2559953"/>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73" name="tx73"/>
            <p:cNvSpPr/>
            <p:nvPr/>
          </p:nvSpPr>
          <p:spPr>
            <a:xfrm>
              <a:off x="5936767" y="23763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74" name="tx74"/>
            <p:cNvSpPr/>
            <p:nvPr/>
          </p:nvSpPr>
          <p:spPr>
            <a:xfrm>
              <a:off x="5888304" y="21927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75" name="tx75"/>
            <p:cNvSpPr/>
            <p:nvPr/>
          </p:nvSpPr>
          <p:spPr>
            <a:xfrm>
              <a:off x="5897082" y="200919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76" name="tx76"/>
            <p:cNvSpPr/>
            <p:nvPr/>
          </p:nvSpPr>
          <p:spPr>
            <a:xfrm>
              <a:off x="5972920"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77" name="rc77"/>
            <p:cNvSpPr/>
            <p:nvPr/>
          </p:nvSpPr>
          <p:spPr>
            <a:xfrm>
              <a:off x="3490632" y="1679636"/>
              <a:ext cx="3168574" cy="3836966"/>
            </a:xfrm>
            <a:prstGeom prst="rect">
              <a:avLst/>
            </a:prstGeom>
            <a:noFill/>
            <a:ln w="13550" cap="rnd">
              <a:solidFill>
                <a:srgbClr val="999999">
                  <a:alpha val="100000"/>
                </a:srgbClr>
              </a:solidFill>
              <a:prstDash val="solid"/>
              <a:round/>
            </a:ln>
          </p:spPr>
          <p:txBody>
            <a:bodyPr/>
            <a:lstStyle/>
            <a:p/>
          </p:txBody>
        </p:sp>
        <p:sp>
          <p:nvSpPr>
            <p:cNvPr id="78" name="pl78"/>
            <p:cNvSpPr/>
            <p:nvPr/>
          </p:nvSpPr>
          <p:spPr>
            <a:xfrm>
              <a:off x="67589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2957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0016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77076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94413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502527"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84" name="pt84"/>
            <p:cNvSpPr/>
            <p:nvPr/>
          </p:nvSpPr>
          <p:spPr>
            <a:xfrm>
              <a:off x="7716092" y="52934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5" name="pt85"/>
            <p:cNvSpPr/>
            <p:nvPr/>
          </p:nvSpPr>
          <p:spPr>
            <a:xfrm>
              <a:off x="8252571" y="50754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6" name="pt86"/>
            <p:cNvSpPr/>
            <p:nvPr/>
          </p:nvSpPr>
          <p:spPr>
            <a:xfrm>
              <a:off x="8520810" y="48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8654929" y="463939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8654929" y="44213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9057288" y="420337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9057288" y="398536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9124348" y="37673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9191407" y="354934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3" name="pt93"/>
            <p:cNvSpPr/>
            <p:nvPr/>
          </p:nvSpPr>
          <p:spPr>
            <a:xfrm>
              <a:off x="9258467" y="33313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9325527" y="31133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5" name="pt95"/>
            <p:cNvSpPr/>
            <p:nvPr/>
          </p:nvSpPr>
          <p:spPr>
            <a:xfrm>
              <a:off x="9392587" y="28953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9392587" y="267730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9392587" y="245929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9392587" y="22412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9660826" y="202327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9660826"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tx101"/>
            <p:cNvSpPr/>
            <p:nvPr/>
          </p:nvSpPr>
          <p:spPr>
            <a:xfrm>
              <a:off x="8100168"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02" name="tx102"/>
            <p:cNvSpPr/>
            <p:nvPr/>
          </p:nvSpPr>
          <p:spPr>
            <a:xfrm>
              <a:off x="8636647" y="509574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03" name="tx103"/>
            <p:cNvSpPr/>
            <p:nvPr/>
          </p:nvSpPr>
          <p:spPr>
            <a:xfrm>
              <a:off x="8071068" y="48777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04" name="tx104"/>
            <p:cNvSpPr/>
            <p:nvPr/>
          </p:nvSpPr>
          <p:spPr>
            <a:xfrm>
              <a:off x="8236094" y="4659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05" name="tx105"/>
            <p:cNvSpPr/>
            <p:nvPr/>
          </p:nvSpPr>
          <p:spPr>
            <a:xfrm>
              <a:off x="8187631" y="44417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6" name="tx106"/>
            <p:cNvSpPr/>
            <p:nvPr/>
          </p:nvSpPr>
          <p:spPr>
            <a:xfrm>
              <a:off x="8598768" y="42237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07" name="tx107"/>
            <p:cNvSpPr/>
            <p:nvPr/>
          </p:nvSpPr>
          <p:spPr>
            <a:xfrm>
              <a:off x="8638452" y="400570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08" name="tx108"/>
            <p:cNvSpPr/>
            <p:nvPr/>
          </p:nvSpPr>
          <p:spPr>
            <a:xfrm>
              <a:off x="8683384" y="378769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09" name="tx109"/>
            <p:cNvSpPr/>
            <p:nvPr/>
          </p:nvSpPr>
          <p:spPr>
            <a:xfrm>
              <a:off x="8754833" y="3569681"/>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0" name="tx110"/>
            <p:cNvSpPr/>
            <p:nvPr/>
          </p:nvSpPr>
          <p:spPr>
            <a:xfrm>
              <a:off x="8808725" y="335167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11" name="tx111"/>
            <p:cNvSpPr/>
            <p:nvPr/>
          </p:nvSpPr>
          <p:spPr>
            <a:xfrm>
              <a:off x="8875785" y="3133662"/>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2" name="tx112"/>
            <p:cNvSpPr/>
            <p:nvPr/>
          </p:nvSpPr>
          <p:spPr>
            <a:xfrm>
              <a:off x="8956103" y="29156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3" name="tx113"/>
            <p:cNvSpPr/>
            <p:nvPr/>
          </p:nvSpPr>
          <p:spPr>
            <a:xfrm>
              <a:off x="8935621" y="2697644"/>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14" name="tx114"/>
            <p:cNvSpPr/>
            <p:nvPr/>
          </p:nvSpPr>
          <p:spPr>
            <a:xfrm>
              <a:off x="8938456" y="24796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5" name="tx115"/>
            <p:cNvSpPr/>
            <p:nvPr/>
          </p:nvSpPr>
          <p:spPr>
            <a:xfrm>
              <a:off x="8934158" y="2261625"/>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6" name="tx116"/>
            <p:cNvSpPr/>
            <p:nvPr/>
          </p:nvSpPr>
          <p:spPr>
            <a:xfrm>
              <a:off x="9215564" y="20436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17" name="tx117"/>
            <p:cNvSpPr/>
            <p:nvPr/>
          </p:nvSpPr>
          <p:spPr>
            <a:xfrm>
              <a:off x="9202306"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18" name="rc118"/>
            <p:cNvSpPr/>
            <p:nvPr/>
          </p:nvSpPr>
          <p:spPr>
            <a:xfrm>
              <a:off x="6728796" y="1679636"/>
              <a:ext cx="3168574" cy="3836966"/>
            </a:xfrm>
            <a:prstGeom prst="rect">
              <a:avLst/>
            </a:prstGeom>
            <a:noFill/>
            <a:ln w="13550" cap="rnd">
              <a:solidFill>
                <a:srgbClr val="999999">
                  <a:alpha val="100000"/>
                </a:srgbClr>
              </a:solidFill>
              <a:prstDash val="solid"/>
              <a:round/>
            </a:ln>
          </p:spPr>
          <p:txBody>
            <a:bodyPr/>
            <a:lstStyle/>
            <a:p/>
          </p:txBody>
        </p:sp>
        <p:sp>
          <p:nvSpPr>
            <p:cNvPr id="119" name="rc119"/>
            <p:cNvSpPr/>
            <p:nvPr/>
          </p:nvSpPr>
          <p:spPr>
            <a:xfrm>
              <a:off x="252469"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0" name="tx120"/>
            <p:cNvSpPr/>
            <p:nvPr/>
          </p:nvSpPr>
          <p:spPr>
            <a:xfrm>
              <a:off x="1318200" y="1532205"/>
              <a:ext cx="1037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(80%)</a:t>
              </a:r>
            </a:p>
          </p:txBody>
        </p:sp>
        <p:sp>
          <p:nvSpPr>
            <p:cNvPr id="121" name="rc121"/>
            <p:cNvSpPr/>
            <p:nvPr/>
          </p:nvSpPr>
          <p:spPr>
            <a:xfrm>
              <a:off x="3490632"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2" name="tx122"/>
            <p:cNvSpPr/>
            <p:nvPr/>
          </p:nvSpPr>
          <p:spPr>
            <a:xfrm>
              <a:off x="4410242" y="1532205"/>
              <a:ext cx="13293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(87%)</a:t>
              </a:r>
            </a:p>
          </p:txBody>
        </p:sp>
        <p:sp>
          <p:nvSpPr>
            <p:cNvPr id="123" name="rc123"/>
            <p:cNvSpPr/>
            <p:nvPr/>
          </p:nvSpPr>
          <p:spPr>
            <a:xfrm>
              <a:off x="6728796"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4" name="tx124"/>
            <p:cNvSpPr/>
            <p:nvPr/>
          </p:nvSpPr>
          <p:spPr>
            <a:xfrm>
              <a:off x="7848385" y="1532205"/>
              <a:ext cx="929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(81%)</a:t>
              </a:r>
            </a:p>
          </p:txBody>
        </p:sp>
        <p:sp>
          <p:nvSpPr>
            <p:cNvPr id="125" name="pl125"/>
            <p:cNvSpPr/>
            <p:nvPr/>
          </p:nvSpPr>
          <p:spPr>
            <a:xfrm>
              <a:off x="252469"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26" name="pl126"/>
            <p:cNvSpPr/>
            <p:nvPr/>
          </p:nvSpPr>
          <p:spPr>
            <a:xfrm>
              <a:off x="2826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95324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162384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229443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296503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1" name="tx131"/>
            <p:cNvSpPr/>
            <p:nvPr/>
          </p:nvSpPr>
          <p:spPr>
            <a:xfrm rot="-5400000">
              <a:off x="22046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32" name="tx132"/>
            <p:cNvSpPr/>
            <p:nvPr/>
          </p:nvSpPr>
          <p:spPr>
            <a:xfrm rot="-5400000">
              <a:off x="89106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33" name="tx133"/>
            <p:cNvSpPr/>
            <p:nvPr/>
          </p:nvSpPr>
          <p:spPr>
            <a:xfrm rot="-5400000">
              <a:off x="156166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34" name="tx134"/>
            <p:cNvSpPr/>
            <p:nvPr/>
          </p:nvSpPr>
          <p:spPr>
            <a:xfrm rot="-5400000">
              <a:off x="223226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35" name="tx135"/>
            <p:cNvSpPr/>
            <p:nvPr/>
          </p:nvSpPr>
          <p:spPr>
            <a:xfrm rot="-5400000">
              <a:off x="290285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36" name="pl136"/>
            <p:cNvSpPr/>
            <p:nvPr/>
          </p:nvSpPr>
          <p:spPr>
            <a:xfrm>
              <a:off x="3490632"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37" name="pl137"/>
            <p:cNvSpPr/>
            <p:nvPr/>
          </p:nvSpPr>
          <p:spPr>
            <a:xfrm>
              <a:off x="35208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41914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486200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553260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62032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2" name="tx142"/>
            <p:cNvSpPr/>
            <p:nvPr/>
          </p:nvSpPr>
          <p:spPr>
            <a:xfrm rot="-5400000">
              <a:off x="34586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43" name="tx143"/>
            <p:cNvSpPr/>
            <p:nvPr/>
          </p:nvSpPr>
          <p:spPr>
            <a:xfrm rot="-5400000">
              <a:off x="412922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44" name="tx144"/>
            <p:cNvSpPr/>
            <p:nvPr/>
          </p:nvSpPr>
          <p:spPr>
            <a:xfrm rot="-5400000">
              <a:off x="479982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45" name="tx145"/>
            <p:cNvSpPr/>
            <p:nvPr/>
          </p:nvSpPr>
          <p:spPr>
            <a:xfrm rot="-5400000">
              <a:off x="547042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46" name="tx146"/>
            <p:cNvSpPr/>
            <p:nvPr/>
          </p:nvSpPr>
          <p:spPr>
            <a:xfrm rot="-5400000">
              <a:off x="61410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47" name="pl147"/>
            <p:cNvSpPr/>
            <p:nvPr/>
          </p:nvSpPr>
          <p:spPr>
            <a:xfrm>
              <a:off x="6728796"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48" name="pl148"/>
            <p:cNvSpPr/>
            <p:nvPr/>
          </p:nvSpPr>
          <p:spPr>
            <a:xfrm>
              <a:off x="67589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742957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810016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877076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94413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3" name="tx153"/>
            <p:cNvSpPr/>
            <p:nvPr/>
          </p:nvSpPr>
          <p:spPr>
            <a:xfrm rot="-5400000">
              <a:off x="669679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54" name="tx154"/>
            <p:cNvSpPr/>
            <p:nvPr/>
          </p:nvSpPr>
          <p:spPr>
            <a:xfrm rot="-5400000">
              <a:off x="73673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55" name="tx155"/>
            <p:cNvSpPr/>
            <p:nvPr/>
          </p:nvSpPr>
          <p:spPr>
            <a:xfrm rot="-5400000">
              <a:off x="803798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6" name="tx156"/>
            <p:cNvSpPr/>
            <p:nvPr/>
          </p:nvSpPr>
          <p:spPr>
            <a:xfrm rot="-5400000">
              <a:off x="870858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57" name="tx157"/>
            <p:cNvSpPr/>
            <p:nvPr/>
          </p:nvSpPr>
          <p:spPr>
            <a:xfrm rot="-5400000">
              <a:off x="93791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58" name="tx158"/>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59" name="tx159"/>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0" name="pt160"/>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1" name="pt161"/>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2" name="pt162"/>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4" name="pt164"/>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5" name="pt165"/>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tx166"/>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67" name="tx167"/>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68" name="tx168"/>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69" name="tx169"/>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70" name="tx170"/>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71" name="tx171"/>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72" name="tx172"/>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 by region and country, 2025</a:t>
              </a:r>
            </a:p>
          </p:txBody>
        </p:sp>
        <p:sp>
          <p:nvSpPr>
            <p:cNvPr id="173" name="tx173"/>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4" name="tx174"/>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175"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AFRO-East &amp; South had the highest regional coverage (87%), while AFRO-Central had the lowest (80%).
24 countries achieved at least 90% coverage, while 8 remained below 80%.
The lowest coverage was reported in CAR (59%), Gabon (65%), Angola (67%), and South Africa (67%).
The largest within-region variation was observed in AFRO-Central (59%-93%).</a:t>
            </a:r>
          </a:p>
        </p:txBody>
      </p:sp>
      <p:sp>
        <p:nvSpPr>
          <p:cNvPr id="176"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177" name=""/>
          <p:cNvGrpSpPr/>
          <p:nvPr/>
        </p:nvGrpSpPr>
        <p:grpSpPr>
          <a:xfrm>
            <a:off x="292608" y="1005840"/>
            <a:ext cx="9811512" cy="28575"/>
            <a:chOff x="292608" y="1005840"/>
            <a:chExt cx="9811512" cy="28575"/>
          </a:xfrm>
        </p:grpSpPr>
        <p:sp>
          <p:nvSpPr>
            <p:cNvPr id="178"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1" name="pl11"/>
            <p:cNvSpPr/>
            <p:nvPr/>
          </p:nvSpPr>
          <p:spPr>
            <a:xfrm>
              <a:off x="75735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3042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22" name="pl22"/>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40651" cap="flat">
              <a:solidFill>
                <a:srgbClr val="BEBEBE">
                  <a:alpha val="69803"/>
                </a:srgbClr>
              </a:solidFill>
              <a:prstDash val="solid"/>
              <a:round/>
            </a:ln>
          </p:spPr>
          <p:txBody>
            <a:bodyPr/>
            <a:lstStyle/>
            <a:p/>
          </p:txBody>
        </p:sp>
        <p:sp>
          <p:nvSpPr>
            <p:cNvPr id="23" name="pl23"/>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35231" cap="flat">
              <a:solidFill>
                <a:srgbClr val="BEBEBE">
                  <a:alpha val="69803"/>
                </a:srgbClr>
              </a:solidFill>
              <a:prstDash val="solid"/>
              <a:round/>
            </a:ln>
          </p:spPr>
          <p:txBody>
            <a:bodyPr/>
            <a:lstStyle/>
            <a:p/>
          </p:txBody>
        </p:sp>
        <p:sp>
          <p:nvSpPr>
            <p:cNvPr id="24" name="pl24"/>
            <p:cNvSpPr/>
            <p:nvPr/>
          </p:nvSpPr>
          <p:spPr>
            <a:xfrm>
              <a:off x="83042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25" name="pl25"/>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40651" cap="flat">
              <a:solidFill>
                <a:srgbClr val="000000">
                  <a:alpha val="100000"/>
                </a:srgbClr>
              </a:solidFill>
              <a:prstDash val="solid"/>
              <a:round/>
            </a:ln>
          </p:spPr>
          <p:txBody>
            <a:bodyPr/>
            <a:lstStyle/>
            <a:p/>
          </p:txBody>
        </p:sp>
        <p:sp>
          <p:nvSpPr>
            <p:cNvPr id="26" name="pl26"/>
            <p:cNvSpPr/>
            <p:nvPr/>
          </p:nvSpPr>
          <p:spPr>
            <a:xfrm>
              <a:off x="830429" y="1635787"/>
              <a:ext cx="1461582" cy="179582"/>
            </a:xfrm>
            <a:custGeom>
              <a:avLst/>
              <a:pathLst>
                <a:path w="1461582" h="179582">
                  <a:moveTo>
                    <a:pt x="0" y="44895"/>
                  </a:moveTo>
                  <a:lnTo>
                    <a:pt x="208797" y="101014"/>
                  </a:lnTo>
                  <a:lnTo>
                    <a:pt x="417595" y="134686"/>
                  </a:lnTo>
                  <a:lnTo>
                    <a:pt x="626392" y="157134"/>
                  </a:lnTo>
                  <a:lnTo>
                    <a:pt x="835190" y="179582"/>
                  </a:lnTo>
                  <a:lnTo>
                    <a:pt x="1043987" y="0"/>
                  </a:lnTo>
                  <a:lnTo>
                    <a:pt x="1252785" y="101014"/>
                  </a:lnTo>
                  <a:lnTo>
                    <a:pt x="1461582" y="134686"/>
                  </a:lnTo>
                </a:path>
              </a:pathLst>
            </a:custGeom>
            <a:ln w="35231" cap="flat">
              <a:solidFill>
                <a:srgbClr val="1CABE2">
                  <a:alpha val="100000"/>
                </a:srgbClr>
              </a:solidFill>
              <a:prstDash val="solid"/>
              <a:round/>
            </a:ln>
          </p:spPr>
          <p:txBody>
            <a:bodyPr/>
            <a:lstStyle/>
            <a:p/>
          </p:txBody>
        </p:sp>
        <p:sp>
          <p:nvSpPr>
            <p:cNvPr id="27" name="tx27"/>
            <p:cNvSpPr/>
            <p:nvPr/>
          </p:nvSpPr>
          <p:spPr>
            <a:xfrm>
              <a:off x="770170" y="15021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 name="tx28"/>
            <p:cNvSpPr/>
            <p:nvPr/>
          </p:nvSpPr>
          <p:spPr>
            <a:xfrm>
              <a:off x="978968"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9" name="tx29"/>
            <p:cNvSpPr/>
            <p:nvPr/>
          </p:nvSpPr>
          <p:spPr>
            <a:xfrm>
              <a:off x="1187765"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0" name="tx30"/>
            <p:cNvSpPr/>
            <p:nvPr/>
          </p:nvSpPr>
          <p:spPr>
            <a:xfrm>
              <a:off x="1396563" y="16143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 name="tx31"/>
            <p:cNvSpPr/>
            <p:nvPr/>
          </p:nvSpPr>
          <p:spPr>
            <a:xfrm>
              <a:off x="160536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2" name="tx32"/>
            <p:cNvSpPr/>
            <p:nvPr/>
          </p:nvSpPr>
          <p:spPr>
            <a:xfrm>
              <a:off x="1814158"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33" name="tx33"/>
            <p:cNvSpPr/>
            <p:nvPr/>
          </p:nvSpPr>
          <p:spPr>
            <a:xfrm>
              <a:off x="2022955" y="15582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4" name="tx34"/>
            <p:cNvSpPr/>
            <p:nvPr/>
          </p:nvSpPr>
          <p:spPr>
            <a:xfrm>
              <a:off x="2231753" y="15919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35" name="rc35"/>
            <p:cNvSpPr/>
            <p:nvPr/>
          </p:nvSpPr>
          <p:spPr>
            <a:xfrm>
              <a:off x="757350" y="2358522"/>
              <a:ext cx="1607740" cy="1000048"/>
            </a:xfrm>
            <a:prstGeom prst="rect">
              <a:avLst/>
            </a:prstGeom>
            <a:solidFill>
              <a:srgbClr val="EBEBEB">
                <a:alpha val="100000"/>
              </a:srgbClr>
            </a:solidFill>
          </p:spPr>
          <p:txBody>
            <a:bodyPr/>
            <a:lstStyle/>
            <a:p/>
          </p:txBody>
        </p:sp>
        <p:sp>
          <p:nvSpPr>
            <p:cNvPr id="36" name="pl36"/>
            <p:cNvSpPr/>
            <p:nvPr/>
          </p:nvSpPr>
          <p:spPr>
            <a:xfrm>
              <a:off x="75735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 name="pl37"/>
            <p:cNvSpPr/>
            <p:nvPr/>
          </p:nvSpPr>
          <p:spPr>
            <a:xfrm>
              <a:off x="75735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 name="pl41"/>
            <p:cNvSpPr/>
            <p:nvPr/>
          </p:nvSpPr>
          <p:spPr>
            <a:xfrm>
              <a:off x="75735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2" name="pl42"/>
            <p:cNvSpPr/>
            <p:nvPr/>
          </p:nvSpPr>
          <p:spPr>
            <a:xfrm>
              <a:off x="75735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83042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52" name="pl52"/>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40651" cap="flat">
              <a:solidFill>
                <a:srgbClr val="BEBEBE">
                  <a:alpha val="69803"/>
                </a:srgbClr>
              </a:solidFill>
              <a:prstDash val="solid"/>
              <a:round/>
            </a:ln>
          </p:spPr>
          <p:txBody>
            <a:bodyPr/>
            <a:lstStyle/>
            <a:p/>
          </p:txBody>
        </p:sp>
        <p:sp>
          <p:nvSpPr>
            <p:cNvPr id="53" name="pl53"/>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35231" cap="flat">
              <a:solidFill>
                <a:srgbClr val="BEBEBE">
                  <a:alpha val="69803"/>
                </a:srgbClr>
              </a:solidFill>
              <a:prstDash val="solid"/>
              <a:round/>
            </a:ln>
          </p:spPr>
          <p:txBody>
            <a:bodyPr/>
            <a:lstStyle/>
            <a:p/>
          </p:txBody>
        </p:sp>
        <p:sp>
          <p:nvSpPr>
            <p:cNvPr id="54" name="pl54"/>
            <p:cNvSpPr/>
            <p:nvPr/>
          </p:nvSpPr>
          <p:spPr>
            <a:xfrm>
              <a:off x="83042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55" name="pl55"/>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40651" cap="flat">
              <a:solidFill>
                <a:srgbClr val="000000">
                  <a:alpha val="100000"/>
                </a:srgbClr>
              </a:solidFill>
              <a:prstDash val="solid"/>
              <a:round/>
            </a:ln>
          </p:spPr>
          <p:txBody>
            <a:bodyPr/>
            <a:lstStyle/>
            <a:p/>
          </p:txBody>
        </p:sp>
        <p:sp>
          <p:nvSpPr>
            <p:cNvPr id="56" name="pl56"/>
            <p:cNvSpPr/>
            <p:nvPr/>
          </p:nvSpPr>
          <p:spPr>
            <a:xfrm>
              <a:off x="830429" y="2852934"/>
              <a:ext cx="1461582" cy="78567"/>
            </a:xfrm>
            <a:custGeom>
              <a:avLst/>
              <a:pathLst>
                <a:path w="1461582" h="78567">
                  <a:moveTo>
                    <a:pt x="0" y="56119"/>
                  </a:moveTo>
                  <a:lnTo>
                    <a:pt x="208797" y="44895"/>
                  </a:lnTo>
                  <a:lnTo>
                    <a:pt x="417595" y="78567"/>
                  </a:lnTo>
                  <a:lnTo>
                    <a:pt x="626392" y="56119"/>
                  </a:lnTo>
                  <a:lnTo>
                    <a:pt x="835190" y="0"/>
                  </a:lnTo>
                  <a:lnTo>
                    <a:pt x="1043987" y="56119"/>
                  </a:lnTo>
                  <a:lnTo>
                    <a:pt x="1252785" y="56119"/>
                  </a:lnTo>
                  <a:lnTo>
                    <a:pt x="1461582" y="56119"/>
                  </a:lnTo>
                </a:path>
              </a:pathLst>
            </a:custGeom>
            <a:ln w="35231" cap="flat">
              <a:solidFill>
                <a:srgbClr val="1CABE2">
                  <a:alpha val="100000"/>
                </a:srgbClr>
              </a:solidFill>
              <a:prstDash val="solid"/>
              <a:round/>
            </a:ln>
          </p:spPr>
          <p:txBody>
            <a:bodyPr/>
            <a:lstStyle/>
            <a:p/>
          </p:txBody>
        </p:sp>
        <p:sp>
          <p:nvSpPr>
            <p:cNvPr id="57" name="tx57"/>
            <p:cNvSpPr/>
            <p:nvPr/>
          </p:nvSpPr>
          <p:spPr>
            <a:xfrm>
              <a:off x="770170"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58" name="tx58"/>
            <p:cNvSpPr/>
            <p:nvPr/>
          </p:nvSpPr>
          <p:spPr>
            <a:xfrm>
              <a:off x="978968"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9" name="tx59"/>
            <p:cNvSpPr/>
            <p:nvPr/>
          </p:nvSpPr>
          <p:spPr>
            <a:xfrm>
              <a:off x="1187765" y="275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0" name="tx60"/>
            <p:cNvSpPr/>
            <p:nvPr/>
          </p:nvSpPr>
          <p:spPr>
            <a:xfrm>
              <a:off x="1396563"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1" name="tx61"/>
            <p:cNvSpPr/>
            <p:nvPr/>
          </p:nvSpPr>
          <p:spPr>
            <a:xfrm>
              <a:off x="1605360"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62" name="tx62"/>
            <p:cNvSpPr/>
            <p:nvPr/>
          </p:nvSpPr>
          <p:spPr>
            <a:xfrm>
              <a:off x="1814158"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3" name="tx63"/>
            <p:cNvSpPr/>
            <p:nvPr/>
          </p:nvSpPr>
          <p:spPr>
            <a:xfrm>
              <a:off x="2022955"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4" name="tx64"/>
            <p:cNvSpPr/>
            <p:nvPr/>
          </p:nvSpPr>
          <p:spPr>
            <a:xfrm>
              <a:off x="2231753"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65" name="rc65"/>
            <p:cNvSpPr/>
            <p:nvPr/>
          </p:nvSpPr>
          <p:spPr>
            <a:xfrm>
              <a:off x="757350" y="3643012"/>
              <a:ext cx="1607740" cy="1000048"/>
            </a:xfrm>
            <a:prstGeom prst="rect">
              <a:avLst/>
            </a:prstGeom>
            <a:solidFill>
              <a:srgbClr val="EBEBEB">
                <a:alpha val="100000"/>
              </a:srgbClr>
            </a:solidFill>
          </p:spPr>
          <p:txBody>
            <a:bodyPr/>
            <a:lstStyle/>
            <a:p/>
          </p:txBody>
        </p:sp>
        <p:sp>
          <p:nvSpPr>
            <p:cNvPr id="66" name="pl66"/>
            <p:cNvSpPr/>
            <p:nvPr/>
          </p:nvSpPr>
          <p:spPr>
            <a:xfrm>
              <a:off x="75735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7" name="pl67"/>
            <p:cNvSpPr/>
            <p:nvPr/>
          </p:nvSpPr>
          <p:spPr>
            <a:xfrm>
              <a:off x="75735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8" name="pl68"/>
            <p:cNvSpPr/>
            <p:nvPr/>
          </p:nvSpPr>
          <p:spPr>
            <a:xfrm>
              <a:off x="75735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1" name="pl71"/>
            <p:cNvSpPr/>
            <p:nvPr/>
          </p:nvSpPr>
          <p:spPr>
            <a:xfrm>
              <a:off x="75735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2" name="pl72"/>
            <p:cNvSpPr/>
            <p:nvPr/>
          </p:nvSpPr>
          <p:spPr>
            <a:xfrm>
              <a:off x="75735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3" name="pl73"/>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83042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82" name="pl82"/>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BEBEBE">
                  <a:alpha val="69803"/>
                </a:srgbClr>
              </a:solidFill>
              <a:prstDash val="solid"/>
              <a:round/>
            </a:ln>
          </p:spPr>
          <p:txBody>
            <a:bodyPr/>
            <a:lstStyle/>
            <a:p/>
          </p:txBody>
        </p:sp>
        <p:sp>
          <p:nvSpPr>
            <p:cNvPr id="83" name="pl83"/>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BEBEBE">
                  <a:alpha val="69803"/>
                </a:srgbClr>
              </a:solidFill>
              <a:prstDash val="solid"/>
              <a:round/>
            </a:ln>
          </p:spPr>
          <p:txBody>
            <a:bodyPr/>
            <a:lstStyle/>
            <a:p/>
          </p:txBody>
        </p:sp>
        <p:sp>
          <p:nvSpPr>
            <p:cNvPr id="84" name="pl84"/>
            <p:cNvSpPr/>
            <p:nvPr/>
          </p:nvSpPr>
          <p:spPr>
            <a:xfrm>
              <a:off x="83042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85" name="pl85"/>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40651" cap="flat">
              <a:solidFill>
                <a:srgbClr val="000000">
                  <a:alpha val="100000"/>
                </a:srgbClr>
              </a:solidFill>
              <a:prstDash val="solid"/>
              <a:round/>
            </a:ln>
          </p:spPr>
          <p:txBody>
            <a:bodyPr/>
            <a:lstStyle/>
            <a:p/>
          </p:txBody>
        </p:sp>
        <p:sp>
          <p:nvSpPr>
            <p:cNvPr id="86" name="pl86"/>
            <p:cNvSpPr/>
            <p:nvPr/>
          </p:nvSpPr>
          <p:spPr>
            <a:xfrm>
              <a:off x="830429" y="4148648"/>
              <a:ext cx="1461582" cy="112238"/>
            </a:xfrm>
            <a:custGeom>
              <a:avLst/>
              <a:pathLst>
                <a:path w="1461582" h="112238">
                  <a:moveTo>
                    <a:pt x="0" y="89791"/>
                  </a:moveTo>
                  <a:lnTo>
                    <a:pt x="208797" y="101014"/>
                  </a:lnTo>
                  <a:lnTo>
                    <a:pt x="417595" y="101014"/>
                  </a:lnTo>
                  <a:lnTo>
                    <a:pt x="626392" y="112238"/>
                  </a:lnTo>
                  <a:lnTo>
                    <a:pt x="835190" y="89791"/>
                  </a:lnTo>
                  <a:lnTo>
                    <a:pt x="1043987" y="56119"/>
                  </a:lnTo>
                  <a:lnTo>
                    <a:pt x="1252785" y="56119"/>
                  </a:lnTo>
                  <a:lnTo>
                    <a:pt x="1461582" y="0"/>
                  </a:lnTo>
                </a:path>
              </a:pathLst>
            </a:custGeom>
            <a:ln w="35231" cap="flat">
              <a:solidFill>
                <a:srgbClr val="1CABE2">
                  <a:alpha val="100000"/>
                </a:srgbClr>
              </a:solidFill>
              <a:prstDash val="solid"/>
              <a:round/>
            </a:ln>
          </p:spPr>
          <p:txBody>
            <a:bodyPr/>
            <a:lstStyle/>
            <a:p/>
          </p:txBody>
        </p:sp>
        <p:sp>
          <p:nvSpPr>
            <p:cNvPr id="87" name="tx87"/>
            <p:cNvSpPr/>
            <p:nvPr/>
          </p:nvSpPr>
          <p:spPr>
            <a:xfrm>
              <a:off x="770170"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88" name="tx88"/>
            <p:cNvSpPr/>
            <p:nvPr/>
          </p:nvSpPr>
          <p:spPr>
            <a:xfrm>
              <a:off x="978968" y="4071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89" name="tx89"/>
            <p:cNvSpPr/>
            <p:nvPr/>
          </p:nvSpPr>
          <p:spPr>
            <a:xfrm>
              <a:off x="1187765" y="40711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0" name="tx90"/>
            <p:cNvSpPr/>
            <p:nvPr/>
          </p:nvSpPr>
          <p:spPr>
            <a:xfrm>
              <a:off x="1396563"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91" name="tx91"/>
            <p:cNvSpPr/>
            <p:nvPr/>
          </p:nvSpPr>
          <p:spPr>
            <a:xfrm>
              <a:off x="1605360"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92" name="tx92"/>
            <p:cNvSpPr/>
            <p:nvPr/>
          </p:nvSpPr>
          <p:spPr>
            <a:xfrm>
              <a:off x="1814158"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3" name="tx93"/>
            <p:cNvSpPr/>
            <p:nvPr/>
          </p:nvSpPr>
          <p:spPr>
            <a:xfrm>
              <a:off x="2022955" y="4026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94" name="tx94"/>
            <p:cNvSpPr/>
            <p:nvPr/>
          </p:nvSpPr>
          <p:spPr>
            <a:xfrm>
              <a:off x="2231753"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95" name="rc95"/>
            <p:cNvSpPr/>
            <p:nvPr/>
          </p:nvSpPr>
          <p:spPr>
            <a:xfrm>
              <a:off x="757350" y="4927502"/>
              <a:ext cx="1607740" cy="1000048"/>
            </a:xfrm>
            <a:prstGeom prst="rect">
              <a:avLst/>
            </a:prstGeom>
            <a:solidFill>
              <a:srgbClr val="EBEBEB">
                <a:alpha val="100000"/>
              </a:srgbClr>
            </a:solidFill>
          </p:spPr>
          <p:txBody>
            <a:bodyPr/>
            <a:lstStyle/>
            <a:p/>
          </p:txBody>
        </p:sp>
        <p:sp>
          <p:nvSpPr>
            <p:cNvPr id="96" name="pl96"/>
            <p:cNvSpPr/>
            <p:nvPr/>
          </p:nvSpPr>
          <p:spPr>
            <a:xfrm>
              <a:off x="75735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7" name="pl97"/>
            <p:cNvSpPr/>
            <p:nvPr/>
          </p:nvSpPr>
          <p:spPr>
            <a:xfrm>
              <a:off x="75735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8" name="pl98"/>
            <p:cNvSpPr/>
            <p:nvPr/>
          </p:nvSpPr>
          <p:spPr>
            <a:xfrm>
              <a:off x="75735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9" name="pl99"/>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1" name="pl101"/>
            <p:cNvSpPr/>
            <p:nvPr/>
          </p:nvSpPr>
          <p:spPr>
            <a:xfrm>
              <a:off x="75735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2" name="pl102"/>
            <p:cNvSpPr/>
            <p:nvPr/>
          </p:nvSpPr>
          <p:spPr>
            <a:xfrm>
              <a:off x="75735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3" name="pl103"/>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7" name="pl107"/>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83042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112" name="pl112"/>
            <p:cNvSpPr/>
            <p:nvPr/>
          </p:nvSpPr>
          <p:spPr>
            <a:xfrm>
              <a:off x="830429" y="5320899"/>
              <a:ext cx="1461582" cy="168358"/>
            </a:xfrm>
            <a:custGeom>
              <a:avLst/>
              <a:pathLst>
                <a:path w="1461582" h="168358">
                  <a:moveTo>
                    <a:pt x="0" y="0"/>
                  </a:moveTo>
                  <a:lnTo>
                    <a:pt x="208797" y="22447"/>
                  </a:lnTo>
                  <a:lnTo>
                    <a:pt x="417595" y="11223"/>
                  </a:lnTo>
                  <a:lnTo>
                    <a:pt x="626392" y="0"/>
                  </a:lnTo>
                  <a:lnTo>
                    <a:pt x="835190" y="44895"/>
                  </a:lnTo>
                  <a:lnTo>
                    <a:pt x="1043987" y="67343"/>
                  </a:lnTo>
                  <a:lnTo>
                    <a:pt x="1252785" y="168358"/>
                  </a:lnTo>
                  <a:lnTo>
                    <a:pt x="1461582" y="89791"/>
                  </a:lnTo>
                </a:path>
              </a:pathLst>
            </a:custGeom>
            <a:ln w="40651" cap="flat">
              <a:solidFill>
                <a:srgbClr val="BEBEBE">
                  <a:alpha val="69803"/>
                </a:srgbClr>
              </a:solidFill>
              <a:prstDash val="solid"/>
              <a:round/>
            </a:ln>
          </p:spPr>
          <p:txBody>
            <a:bodyPr/>
            <a:lstStyle/>
            <a:p/>
          </p:txBody>
        </p:sp>
        <p:sp>
          <p:nvSpPr>
            <p:cNvPr id="113" name="pl113"/>
            <p:cNvSpPr/>
            <p:nvPr/>
          </p:nvSpPr>
          <p:spPr>
            <a:xfrm>
              <a:off x="830429" y="5320899"/>
              <a:ext cx="1461582" cy="168358"/>
            </a:xfrm>
            <a:custGeom>
              <a:avLst/>
              <a:pathLst>
                <a:path w="1461582" h="168358">
                  <a:moveTo>
                    <a:pt x="0" y="0"/>
                  </a:moveTo>
                  <a:lnTo>
                    <a:pt x="208797" y="22447"/>
                  </a:lnTo>
                  <a:lnTo>
                    <a:pt x="417595" y="11223"/>
                  </a:lnTo>
                  <a:lnTo>
                    <a:pt x="626392" y="0"/>
                  </a:lnTo>
                  <a:lnTo>
                    <a:pt x="835190" y="44895"/>
                  </a:lnTo>
                  <a:lnTo>
                    <a:pt x="1043987" y="67343"/>
                  </a:lnTo>
                  <a:lnTo>
                    <a:pt x="1252785" y="168358"/>
                  </a:lnTo>
                  <a:lnTo>
                    <a:pt x="1461582" y="89791"/>
                  </a:lnTo>
                </a:path>
              </a:pathLst>
            </a:custGeom>
            <a:ln w="35231" cap="flat">
              <a:solidFill>
                <a:srgbClr val="BEBEBE">
                  <a:alpha val="69803"/>
                </a:srgbClr>
              </a:solidFill>
              <a:prstDash val="solid"/>
              <a:round/>
            </a:ln>
          </p:spPr>
          <p:txBody>
            <a:bodyPr/>
            <a:lstStyle/>
            <a:p/>
          </p:txBody>
        </p:sp>
        <p:sp>
          <p:nvSpPr>
            <p:cNvPr id="114" name="pl114"/>
            <p:cNvSpPr/>
            <p:nvPr/>
          </p:nvSpPr>
          <p:spPr>
            <a:xfrm>
              <a:off x="83042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115" name="pl115"/>
            <p:cNvSpPr/>
            <p:nvPr/>
          </p:nvSpPr>
          <p:spPr>
            <a:xfrm>
              <a:off x="830429" y="5320899"/>
              <a:ext cx="1461582" cy="168358"/>
            </a:xfrm>
            <a:custGeom>
              <a:avLst/>
              <a:pathLst>
                <a:path w="1461582" h="168358">
                  <a:moveTo>
                    <a:pt x="0" y="0"/>
                  </a:moveTo>
                  <a:lnTo>
                    <a:pt x="208797" y="22447"/>
                  </a:lnTo>
                  <a:lnTo>
                    <a:pt x="417595" y="11223"/>
                  </a:lnTo>
                  <a:lnTo>
                    <a:pt x="626392" y="0"/>
                  </a:lnTo>
                  <a:lnTo>
                    <a:pt x="835190" y="44895"/>
                  </a:lnTo>
                  <a:lnTo>
                    <a:pt x="1043987" y="67343"/>
                  </a:lnTo>
                  <a:lnTo>
                    <a:pt x="1252785" y="168358"/>
                  </a:lnTo>
                  <a:lnTo>
                    <a:pt x="1461582" y="89791"/>
                  </a:lnTo>
                </a:path>
              </a:pathLst>
            </a:custGeom>
            <a:ln w="40651" cap="flat">
              <a:solidFill>
                <a:srgbClr val="000000">
                  <a:alpha val="100000"/>
                </a:srgbClr>
              </a:solidFill>
              <a:prstDash val="solid"/>
              <a:round/>
            </a:ln>
          </p:spPr>
          <p:txBody>
            <a:bodyPr/>
            <a:lstStyle/>
            <a:p/>
          </p:txBody>
        </p:sp>
        <p:sp>
          <p:nvSpPr>
            <p:cNvPr id="116" name="pl116"/>
            <p:cNvSpPr/>
            <p:nvPr/>
          </p:nvSpPr>
          <p:spPr>
            <a:xfrm>
              <a:off x="830429" y="5320899"/>
              <a:ext cx="1461582" cy="168358"/>
            </a:xfrm>
            <a:custGeom>
              <a:avLst/>
              <a:pathLst>
                <a:path w="1461582" h="168358">
                  <a:moveTo>
                    <a:pt x="0" y="0"/>
                  </a:moveTo>
                  <a:lnTo>
                    <a:pt x="208797" y="22447"/>
                  </a:lnTo>
                  <a:lnTo>
                    <a:pt x="417595" y="11223"/>
                  </a:lnTo>
                  <a:lnTo>
                    <a:pt x="626392" y="0"/>
                  </a:lnTo>
                  <a:lnTo>
                    <a:pt x="835190" y="44895"/>
                  </a:lnTo>
                  <a:lnTo>
                    <a:pt x="1043987" y="67343"/>
                  </a:lnTo>
                  <a:lnTo>
                    <a:pt x="1252785" y="168358"/>
                  </a:lnTo>
                  <a:lnTo>
                    <a:pt x="1461582" y="89791"/>
                  </a:lnTo>
                </a:path>
              </a:pathLst>
            </a:custGeom>
            <a:ln w="35231" cap="flat">
              <a:solidFill>
                <a:srgbClr val="1CABE2">
                  <a:alpha val="100000"/>
                </a:srgbClr>
              </a:solidFill>
              <a:prstDash val="solid"/>
              <a:round/>
            </a:ln>
          </p:spPr>
          <p:txBody>
            <a:bodyPr/>
            <a:lstStyle/>
            <a:p/>
          </p:txBody>
        </p:sp>
        <p:sp>
          <p:nvSpPr>
            <p:cNvPr id="117" name="tx117"/>
            <p:cNvSpPr/>
            <p:nvPr/>
          </p:nvSpPr>
          <p:spPr>
            <a:xfrm>
              <a:off x="770170" y="5142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18" name="tx118"/>
            <p:cNvSpPr/>
            <p:nvPr/>
          </p:nvSpPr>
          <p:spPr>
            <a:xfrm>
              <a:off x="978968"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19" name="tx119"/>
            <p:cNvSpPr/>
            <p:nvPr/>
          </p:nvSpPr>
          <p:spPr>
            <a:xfrm>
              <a:off x="1187765" y="51535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120" name="tx120"/>
            <p:cNvSpPr/>
            <p:nvPr/>
          </p:nvSpPr>
          <p:spPr>
            <a:xfrm>
              <a:off x="1396563" y="51423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21" name="tx121"/>
            <p:cNvSpPr/>
            <p:nvPr/>
          </p:nvSpPr>
          <p:spPr>
            <a:xfrm>
              <a:off x="1605360" y="51872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90</a:t>
              </a:r>
            </a:p>
          </p:txBody>
        </p:sp>
        <p:sp>
          <p:nvSpPr>
            <p:cNvPr id="122" name="tx122"/>
            <p:cNvSpPr/>
            <p:nvPr/>
          </p:nvSpPr>
          <p:spPr>
            <a:xfrm>
              <a:off x="1814158" y="5209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23" name="tx123"/>
            <p:cNvSpPr/>
            <p:nvPr/>
          </p:nvSpPr>
          <p:spPr>
            <a:xfrm>
              <a:off x="2022955" y="53107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24" name="tx124"/>
            <p:cNvSpPr/>
            <p:nvPr/>
          </p:nvSpPr>
          <p:spPr>
            <a:xfrm>
              <a:off x="2231753" y="523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125" name="rc125"/>
            <p:cNvSpPr/>
            <p:nvPr/>
          </p:nvSpPr>
          <p:spPr>
            <a:xfrm>
              <a:off x="2434680" y="1074032"/>
              <a:ext cx="1607740" cy="1000048"/>
            </a:xfrm>
            <a:prstGeom prst="rect">
              <a:avLst/>
            </a:prstGeom>
            <a:solidFill>
              <a:srgbClr val="EBEBEB">
                <a:alpha val="100000"/>
              </a:srgbClr>
            </a:solidFill>
          </p:spPr>
          <p:txBody>
            <a:bodyPr/>
            <a:lstStyle/>
            <a:p/>
          </p:txBody>
        </p:sp>
        <p:sp>
          <p:nvSpPr>
            <p:cNvPr id="126" name="pl126"/>
            <p:cNvSpPr/>
            <p:nvPr/>
          </p:nvSpPr>
          <p:spPr>
            <a:xfrm>
              <a:off x="243468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7" name="pl127"/>
            <p:cNvSpPr/>
            <p:nvPr/>
          </p:nvSpPr>
          <p:spPr>
            <a:xfrm>
              <a:off x="243468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8" name="pl128"/>
            <p:cNvSpPr/>
            <p:nvPr/>
          </p:nvSpPr>
          <p:spPr>
            <a:xfrm>
              <a:off x="243468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29" name="pl129"/>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0" name="pl130"/>
            <p:cNvSpPr/>
            <p:nvPr/>
          </p:nvSpPr>
          <p:spPr>
            <a:xfrm>
              <a:off x="243468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1" name="pl131"/>
            <p:cNvSpPr/>
            <p:nvPr/>
          </p:nvSpPr>
          <p:spPr>
            <a:xfrm>
              <a:off x="243468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2" name="pl132"/>
            <p:cNvSpPr/>
            <p:nvPr/>
          </p:nvSpPr>
          <p:spPr>
            <a:xfrm>
              <a:off x="243468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3" name="pl133"/>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250775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142" name="pl142"/>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BEBEBE">
                  <a:alpha val="69803"/>
                </a:srgbClr>
              </a:solidFill>
              <a:prstDash val="solid"/>
              <a:round/>
            </a:ln>
          </p:spPr>
          <p:txBody>
            <a:bodyPr/>
            <a:lstStyle/>
            <a:p/>
          </p:txBody>
        </p:sp>
        <p:sp>
          <p:nvSpPr>
            <p:cNvPr id="143" name="pl143"/>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BEBEBE">
                  <a:alpha val="69803"/>
                </a:srgbClr>
              </a:solidFill>
              <a:prstDash val="solid"/>
              <a:round/>
            </a:ln>
          </p:spPr>
          <p:txBody>
            <a:bodyPr/>
            <a:lstStyle/>
            <a:p/>
          </p:txBody>
        </p:sp>
        <p:sp>
          <p:nvSpPr>
            <p:cNvPr id="144" name="pl144"/>
            <p:cNvSpPr/>
            <p:nvPr/>
          </p:nvSpPr>
          <p:spPr>
            <a:xfrm>
              <a:off x="250775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145" name="pl145"/>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40651" cap="flat">
              <a:solidFill>
                <a:srgbClr val="000000">
                  <a:alpha val="100000"/>
                </a:srgbClr>
              </a:solidFill>
              <a:prstDash val="solid"/>
              <a:round/>
            </a:ln>
          </p:spPr>
          <p:txBody>
            <a:bodyPr/>
            <a:lstStyle/>
            <a:p/>
          </p:txBody>
        </p:sp>
        <p:sp>
          <p:nvSpPr>
            <p:cNvPr id="146" name="pl146"/>
            <p:cNvSpPr/>
            <p:nvPr/>
          </p:nvSpPr>
          <p:spPr>
            <a:xfrm>
              <a:off x="2507759" y="1602116"/>
              <a:ext cx="1461582" cy="33671"/>
            </a:xfrm>
            <a:custGeom>
              <a:avLst/>
              <a:pathLst>
                <a:path w="1461582" h="33671">
                  <a:moveTo>
                    <a:pt x="0" y="0"/>
                  </a:moveTo>
                  <a:lnTo>
                    <a:pt x="208797" y="11223"/>
                  </a:lnTo>
                  <a:lnTo>
                    <a:pt x="417595" y="22447"/>
                  </a:lnTo>
                  <a:lnTo>
                    <a:pt x="626392" y="22447"/>
                  </a:lnTo>
                  <a:lnTo>
                    <a:pt x="835190" y="33671"/>
                  </a:lnTo>
                  <a:lnTo>
                    <a:pt x="1043987" y="33671"/>
                  </a:lnTo>
                  <a:lnTo>
                    <a:pt x="1252785" y="11223"/>
                  </a:lnTo>
                  <a:lnTo>
                    <a:pt x="1461582" y="0"/>
                  </a:lnTo>
                </a:path>
              </a:pathLst>
            </a:custGeom>
            <a:ln w="35231" cap="flat">
              <a:solidFill>
                <a:srgbClr val="1CABE2">
                  <a:alpha val="100000"/>
                </a:srgbClr>
              </a:solidFill>
              <a:prstDash val="solid"/>
              <a:round/>
            </a:ln>
          </p:spPr>
          <p:txBody>
            <a:bodyPr/>
            <a:lstStyle/>
            <a:p/>
          </p:txBody>
        </p:sp>
        <p:sp>
          <p:nvSpPr>
            <p:cNvPr id="147" name="tx147"/>
            <p:cNvSpPr/>
            <p:nvPr/>
          </p:nvSpPr>
          <p:spPr>
            <a:xfrm>
              <a:off x="244750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8" name="tx148"/>
            <p:cNvSpPr/>
            <p:nvPr/>
          </p:nvSpPr>
          <p:spPr>
            <a:xfrm>
              <a:off x="2656297"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9" name="tx149"/>
            <p:cNvSpPr/>
            <p:nvPr/>
          </p:nvSpPr>
          <p:spPr>
            <a:xfrm>
              <a:off x="2865095"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0" name="tx150"/>
            <p:cNvSpPr/>
            <p:nvPr/>
          </p:nvSpPr>
          <p:spPr>
            <a:xfrm>
              <a:off x="3073892" y="1446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51" name="tx151"/>
            <p:cNvSpPr/>
            <p:nvPr/>
          </p:nvSpPr>
          <p:spPr>
            <a:xfrm>
              <a:off x="3282690"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2" name="tx152"/>
            <p:cNvSpPr/>
            <p:nvPr/>
          </p:nvSpPr>
          <p:spPr>
            <a:xfrm>
              <a:off x="3491488"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3" name="tx153"/>
            <p:cNvSpPr/>
            <p:nvPr/>
          </p:nvSpPr>
          <p:spPr>
            <a:xfrm>
              <a:off x="3700285"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4" name="tx154"/>
            <p:cNvSpPr/>
            <p:nvPr/>
          </p:nvSpPr>
          <p:spPr>
            <a:xfrm>
              <a:off x="3909083"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5" name="rc155"/>
            <p:cNvSpPr/>
            <p:nvPr/>
          </p:nvSpPr>
          <p:spPr>
            <a:xfrm>
              <a:off x="2434680" y="2358522"/>
              <a:ext cx="1607740" cy="1000048"/>
            </a:xfrm>
            <a:prstGeom prst="rect">
              <a:avLst/>
            </a:prstGeom>
            <a:solidFill>
              <a:srgbClr val="EBEBEB">
                <a:alpha val="100000"/>
              </a:srgbClr>
            </a:solidFill>
          </p:spPr>
          <p:txBody>
            <a:bodyPr/>
            <a:lstStyle/>
            <a:p/>
          </p:txBody>
        </p:sp>
        <p:sp>
          <p:nvSpPr>
            <p:cNvPr id="156" name="pl156"/>
            <p:cNvSpPr/>
            <p:nvPr/>
          </p:nvSpPr>
          <p:spPr>
            <a:xfrm>
              <a:off x="243468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7" name="pl157"/>
            <p:cNvSpPr/>
            <p:nvPr/>
          </p:nvSpPr>
          <p:spPr>
            <a:xfrm>
              <a:off x="243468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8" name="pl158"/>
            <p:cNvSpPr/>
            <p:nvPr/>
          </p:nvSpPr>
          <p:spPr>
            <a:xfrm>
              <a:off x="243468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59" name="pl159"/>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0" name="pl160"/>
            <p:cNvSpPr/>
            <p:nvPr/>
          </p:nvSpPr>
          <p:spPr>
            <a:xfrm>
              <a:off x="243468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1" name="pl161"/>
            <p:cNvSpPr/>
            <p:nvPr/>
          </p:nvSpPr>
          <p:spPr>
            <a:xfrm>
              <a:off x="243468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2" name="pl162"/>
            <p:cNvSpPr/>
            <p:nvPr/>
          </p:nvSpPr>
          <p:spPr>
            <a:xfrm>
              <a:off x="243468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3" name="pl163"/>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50775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172" name="pl172"/>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BEBEBE">
                  <a:alpha val="69803"/>
                </a:srgbClr>
              </a:solidFill>
              <a:prstDash val="solid"/>
              <a:round/>
            </a:ln>
          </p:spPr>
          <p:txBody>
            <a:bodyPr/>
            <a:lstStyle/>
            <a:p/>
          </p:txBody>
        </p:sp>
        <p:sp>
          <p:nvSpPr>
            <p:cNvPr id="173" name="pl173"/>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BEBEBE">
                  <a:alpha val="69803"/>
                </a:srgbClr>
              </a:solidFill>
              <a:prstDash val="solid"/>
              <a:round/>
            </a:ln>
          </p:spPr>
          <p:txBody>
            <a:bodyPr/>
            <a:lstStyle/>
            <a:p/>
          </p:txBody>
        </p:sp>
        <p:sp>
          <p:nvSpPr>
            <p:cNvPr id="174" name="pl174"/>
            <p:cNvSpPr/>
            <p:nvPr/>
          </p:nvSpPr>
          <p:spPr>
            <a:xfrm>
              <a:off x="250775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175" name="pl175"/>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40651" cap="flat">
              <a:solidFill>
                <a:srgbClr val="000000">
                  <a:alpha val="100000"/>
                </a:srgbClr>
              </a:solidFill>
              <a:prstDash val="solid"/>
              <a:round/>
            </a:ln>
          </p:spPr>
          <p:txBody>
            <a:bodyPr/>
            <a:lstStyle/>
            <a:p/>
          </p:txBody>
        </p:sp>
        <p:sp>
          <p:nvSpPr>
            <p:cNvPr id="176" name="pl176"/>
            <p:cNvSpPr/>
            <p:nvPr/>
          </p:nvSpPr>
          <p:spPr>
            <a:xfrm>
              <a:off x="2507759" y="2729471"/>
              <a:ext cx="1461582" cy="168358"/>
            </a:xfrm>
            <a:custGeom>
              <a:avLst/>
              <a:pathLst>
                <a:path w="1461582" h="168358">
                  <a:moveTo>
                    <a:pt x="0" y="0"/>
                  </a:moveTo>
                  <a:lnTo>
                    <a:pt x="208797" y="22447"/>
                  </a:lnTo>
                  <a:lnTo>
                    <a:pt x="417595" y="101014"/>
                  </a:lnTo>
                  <a:lnTo>
                    <a:pt x="626392" y="123462"/>
                  </a:lnTo>
                  <a:lnTo>
                    <a:pt x="835190" y="145910"/>
                  </a:lnTo>
                  <a:lnTo>
                    <a:pt x="1043987" y="157134"/>
                  </a:lnTo>
                  <a:lnTo>
                    <a:pt x="1252785" y="168358"/>
                  </a:lnTo>
                  <a:lnTo>
                    <a:pt x="1461582" y="134686"/>
                  </a:lnTo>
                </a:path>
              </a:pathLst>
            </a:custGeom>
            <a:ln w="35231" cap="flat">
              <a:solidFill>
                <a:srgbClr val="1CABE2">
                  <a:alpha val="100000"/>
                </a:srgbClr>
              </a:solidFill>
              <a:prstDash val="solid"/>
              <a:round/>
            </a:ln>
          </p:spPr>
          <p:txBody>
            <a:bodyPr/>
            <a:lstStyle/>
            <a:p/>
          </p:txBody>
        </p:sp>
        <p:sp>
          <p:nvSpPr>
            <p:cNvPr id="177" name="tx177"/>
            <p:cNvSpPr/>
            <p:nvPr/>
          </p:nvSpPr>
          <p:spPr>
            <a:xfrm>
              <a:off x="244750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178" name="tx178"/>
            <p:cNvSpPr/>
            <p:nvPr/>
          </p:nvSpPr>
          <p:spPr>
            <a:xfrm>
              <a:off x="2656297" y="25733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179" name="tx179"/>
            <p:cNvSpPr/>
            <p:nvPr/>
          </p:nvSpPr>
          <p:spPr>
            <a:xfrm>
              <a:off x="286509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180" name="tx180"/>
            <p:cNvSpPr/>
            <p:nvPr/>
          </p:nvSpPr>
          <p:spPr>
            <a:xfrm>
              <a:off x="3073892" y="267437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81" name="tx181"/>
            <p:cNvSpPr/>
            <p:nvPr/>
          </p:nvSpPr>
          <p:spPr>
            <a:xfrm>
              <a:off x="3282690"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82" name="tx182"/>
            <p:cNvSpPr/>
            <p:nvPr/>
          </p:nvSpPr>
          <p:spPr>
            <a:xfrm>
              <a:off x="3491488"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83" name="tx183"/>
            <p:cNvSpPr/>
            <p:nvPr/>
          </p:nvSpPr>
          <p:spPr>
            <a:xfrm>
              <a:off x="3700285"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84" name="tx184"/>
            <p:cNvSpPr/>
            <p:nvPr/>
          </p:nvSpPr>
          <p:spPr>
            <a:xfrm>
              <a:off x="3909083"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5" name="rc185"/>
            <p:cNvSpPr/>
            <p:nvPr/>
          </p:nvSpPr>
          <p:spPr>
            <a:xfrm>
              <a:off x="2434680" y="3643012"/>
              <a:ext cx="1607740" cy="1000048"/>
            </a:xfrm>
            <a:prstGeom prst="rect">
              <a:avLst/>
            </a:prstGeom>
            <a:solidFill>
              <a:srgbClr val="EBEBEB">
                <a:alpha val="100000"/>
              </a:srgbClr>
            </a:solidFill>
          </p:spPr>
          <p:txBody>
            <a:bodyPr/>
            <a:lstStyle/>
            <a:p/>
          </p:txBody>
        </p:sp>
        <p:sp>
          <p:nvSpPr>
            <p:cNvPr id="186" name="pl186"/>
            <p:cNvSpPr/>
            <p:nvPr/>
          </p:nvSpPr>
          <p:spPr>
            <a:xfrm>
              <a:off x="243468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7" name="pl187"/>
            <p:cNvSpPr/>
            <p:nvPr/>
          </p:nvSpPr>
          <p:spPr>
            <a:xfrm>
              <a:off x="243468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8" name="pl188"/>
            <p:cNvSpPr/>
            <p:nvPr/>
          </p:nvSpPr>
          <p:spPr>
            <a:xfrm>
              <a:off x="243468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89" name="pl189"/>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0" name="pl190"/>
            <p:cNvSpPr/>
            <p:nvPr/>
          </p:nvSpPr>
          <p:spPr>
            <a:xfrm>
              <a:off x="243468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1" name="pl191"/>
            <p:cNvSpPr/>
            <p:nvPr/>
          </p:nvSpPr>
          <p:spPr>
            <a:xfrm>
              <a:off x="243468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2" name="pl192"/>
            <p:cNvSpPr/>
            <p:nvPr/>
          </p:nvSpPr>
          <p:spPr>
            <a:xfrm>
              <a:off x="243468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3" name="pl193"/>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4" name="pl194"/>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5" name="pl195"/>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50775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202" name="pl202"/>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BEBEBE">
                  <a:alpha val="69803"/>
                </a:srgbClr>
              </a:solidFill>
              <a:prstDash val="solid"/>
              <a:round/>
            </a:ln>
          </p:spPr>
          <p:txBody>
            <a:bodyPr/>
            <a:lstStyle/>
            <a:p/>
          </p:txBody>
        </p:sp>
        <p:sp>
          <p:nvSpPr>
            <p:cNvPr id="203" name="pl203"/>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BEBEBE">
                  <a:alpha val="69803"/>
                </a:srgbClr>
              </a:solidFill>
              <a:prstDash val="solid"/>
              <a:round/>
            </a:ln>
          </p:spPr>
          <p:txBody>
            <a:bodyPr/>
            <a:lstStyle/>
            <a:p/>
          </p:txBody>
        </p:sp>
        <p:sp>
          <p:nvSpPr>
            <p:cNvPr id="204" name="pl204"/>
            <p:cNvSpPr/>
            <p:nvPr/>
          </p:nvSpPr>
          <p:spPr>
            <a:xfrm>
              <a:off x="250775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205" name="pl205"/>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40651" cap="flat">
              <a:solidFill>
                <a:srgbClr val="000000">
                  <a:alpha val="100000"/>
                </a:srgbClr>
              </a:solidFill>
              <a:prstDash val="solid"/>
              <a:round/>
            </a:ln>
          </p:spPr>
          <p:txBody>
            <a:bodyPr/>
            <a:lstStyle/>
            <a:p/>
          </p:txBody>
        </p:sp>
        <p:sp>
          <p:nvSpPr>
            <p:cNvPr id="206" name="pl206"/>
            <p:cNvSpPr/>
            <p:nvPr/>
          </p:nvSpPr>
          <p:spPr>
            <a:xfrm>
              <a:off x="2507759" y="4215991"/>
              <a:ext cx="1461582" cy="179582"/>
            </a:xfrm>
            <a:custGeom>
              <a:avLst/>
              <a:pathLst>
                <a:path w="1461582" h="179582">
                  <a:moveTo>
                    <a:pt x="0" y="0"/>
                  </a:moveTo>
                  <a:lnTo>
                    <a:pt x="208797" y="11223"/>
                  </a:lnTo>
                  <a:lnTo>
                    <a:pt x="417595" y="101014"/>
                  </a:lnTo>
                  <a:lnTo>
                    <a:pt x="626392" y="22447"/>
                  </a:lnTo>
                  <a:lnTo>
                    <a:pt x="835190" y="145910"/>
                  </a:lnTo>
                  <a:lnTo>
                    <a:pt x="1043987" y="56119"/>
                  </a:lnTo>
                  <a:lnTo>
                    <a:pt x="1252785" y="179582"/>
                  </a:lnTo>
                  <a:lnTo>
                    <a:pt x="1461582" y="145910"/>
                  </a:lnTo>
                </a:path>
              </a:pathLst>
            </a:custGeom>
            <a:ln w="35231" cap="flat">
              <a:solidFill>
                <a:srgbClr val="1CABE2">
                  <a:alpha val="100000"/>
                </a:srgbClr>
              </a:solidFill>
              <a:prstDash val="solid"/>
              <a:round/>
            </a:ln>
          </p:spPr>
          <p:txBody>
            <a:bodyPr/>
            <a:lstStyle/>
            <a:p/>
          </p:txBody>
        </p:sp>
        <p:sp>
          <p:nvSpPr>
            <p:cNvPr id="207" name="tx207"/>
            <p:cNvSpPr/>
            <p:nvPr/>
          </p:nvSpPr>
          <p:spPr>
            <a:xfrm>
              <a:off x="2447500"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208" name="tx208"/>
            <p:cNvSpPr/>
            <p:nvPr/>
          </p:nvSpPr>
          <p:spPr>
            <a:xfrm>
              <a:off x="2656297"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09" name="tx209"/>
            <p:cNvSpPr/>
            <p:nvPr/>
          </p:nvSpPr>
          <p:spPr>
            <a:xfrm>
              <a:off x="2865095" y="41384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10" name="tx210"/>
            <p:cNvSpPr/>
            <p:nvPr/>
          </p:nvSpPr>
          <p:spPr>
            <a:xfrm>
              <a:off x="3073892" y="40598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11" name="tx211"/>
            <p:cNvSpPr/>
            <p:nvPr/>
          </p:nvSpPr>
          <p:spPr>
            <a:xfrm>
              <a:off x="328269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2" name="tx212"/>
            <p:cNvSpPr/>
            <p:nvPr/>
          </p:nvSpPr>
          <p:spPr>
            <a:xfrm>
              <a:off x="3491488"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13" name="tx213"/>
            <p:cNvSpPr/>
            <p:nvPr/>
          </p:nvSpPr>
          <p:spPr>
            <a:xfrm>
              <a:off x="3700285" y="4217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214" name="tx214"/>
            <p:cNvSpPr/>
            <p:nvPr/>
          </p:nvSpPr>
          <p:spPr>
            <a:xfrm>
              <a:off x="3909083"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215" name="rc215"/>
            <p:cNvSpPr/>
            <p:nvPr/>
          </p:nvSpPr>
          <p:spPr>
            <a:xfrm>
              <a:off x="2434680" y="4927502"/>
              <a:ext cx="1607740" cy="1000048"/>
            </a:xfrm>
            <a:prstGeom prst="rect">
              <a:avLst/>
            </a:prstGeom>
            <a:solidFill>
              <a:srgbClr val="EBEBEB">
                <a:alpha val="100000"/>
              </a:srgbClr>
            </a:solidFill>
          </p:spPr>
          <p:txBody>
            <a:bodyPr/>
            <a:lstStyle/>
            <a:p/>
          </p:txBody>
        </p:sp>
        <p:sp>
          <p:nvSpPr>
            <p:cNvPr id="216" name="pl216"/>
            <p:cNvSpPr/>
            <p:nvPr/>
          </p:nvSpPr>
          <p:spPr>
            <a:xfrm>
              <a:off x="243468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7" name="pl217"/>
            <p:cNvSpPr/>
            <p:nvPr/>
          </p:nvSpPr>
          <p:spPr>
            <a:xfrm>
              <a:off x="243468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8" name="pl218"/>
            <p:cNvSpPr/>
            <p:nvPr/>
          </p:nvSpPr>
          <p:spPr>
            <a:xfrm>
              <a:off x="243468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19" name="pl219"/>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0" name="pl220"/>
            <p:cNvSpPr/>
            <p:nvPr/>
          </p:nvSpPr>
          <p:spPr>
            <a:xfrm>
              <a:off x="243468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1" name="pl221"/>
            <p:cNvSpPr/>
            <p:nvPr/>
          </p:nvSpPr>
          <p:spPr>
            <a:xfrm>
              <a:off x="243468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2" name="pl222"/>
            <p:cNvSpPr/>
            <p:nvPr/>
          </p:nvSpPr>
          <p:spPr>
            <a:xfrm>
              <a:off x="243468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3" name="pl223"/>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232" name="pl232"/>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BEBEBE">
                  <a:alpha val="69803"/>
                </a:srgbClr>
              </a:solidFill>
              <a:prstDash val="solid"/>
              <a:round/>
            </a:ln>
          </p:spPr>
          <p:txBody>
            <a:bodyPr/>
            <a:lstStyle/>
            <a:p/>
          </p:txBody>
        </p:sp>
        <p:sp>
          <p:nvSpPr>
            <p:cNvPr id="233" name="pl233"/>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BEBEBE">
                  <a:alpha val="69803"/>
                </a:srgbClr>
              </a:solidFill>
              <a:prstDash val="solid"/>
              <a:round/>
            </a:ln>
          </p:spPr>
          <p:txBody>
            <a:bodyPr/>
            <a:lstStyle/>
            <a:p/>
          </p:txBody>
        </p:sp>
        <p:sp>
          <p:nvSpPr>
            <p:cNvPr id="234" name="pl234"/>
            <p:cNvSpPr/>
            <p:nvPr/>
          </p:nvSpPr>
          <p:spPr>
            <a:xfrm>
              <a:off x="250775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235" name="pl235"/>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40651" cap="flat">
              <a:solidFill>
                <a:srgbClr val="000000">
                  <a:alpha val="100000"/>
                </a:srgbClr>
              </a:solidFill>
              <a:prstDash val="solid"/>
              <a:round/>
            </a:ln>
          </p:spPr>
          <p:txBody>
            <a:bodyPr/>
            <a:lstStyle/>
            <a:p/>
          </p:txBody>
        </p:sp>
        <p:sp>
          <p:nvSpPr>
            <p:cNvPr id="236" name="pl236"/>
            <p:cNvSpPr/>
            <p:nvPr/>
          </p:nvSpPr>
          <p:spPr>
            <a:xfrm>
              <a:off x="2507759" y="5567824"/>
              <a:ext cx="1461582" cy="168358"/>
            </a:xfrm>
            <a:custGeom>
              <a:avLst/>
              <a:pathLst>
                <a:path w="1461582" h="168358">
                  <a:moveTo>
                    <a:pt x="0" y="33671"/>
                  </a:moveTo>
                  <a:lnTo>
                    <a:pt x="208797" y="0"/>
                  </a:lnTo>
                  <a:lnTo>
                    <a:pt x="417595" y="22447"/>
                  </a:lnTo>
                  <a:lnTo>
                    <a:pt x="626392" y="168358"/>
                  </a:lnTo>
                  <a:lnTo>
                    <a:pt x="835190" y="101014"/>
                  </a:lnTo>
                  <a:lnTo>
                    <a:pt x="1043987" y="11223"/>
                  </a:lnTo>
                  <a:lnTo>
                    <a:pt x="1252785" y="11223"/>
                  </a:lnTo>
                  <a:lnTo>
                    <a:pt x="1461582" y="22447"/>
                  </a:lnTo>
                </a:path>
              </a:pathLst>
            </a:custGeom>
            <a:ln w="35231" cap="flat">
              <a:solidFill>
                <a:srgbClr val="1CABE2">
                  <a:alpha val="100000"/>
                </a:srgbClr>
              </a:solidFill>
              <a:prstDash val="solid"/>
              <a:round/>
            </a:ln>
          </p:spPr>
          <p:txBody>
            <a:bodyPr/>
            <a:lstStyle/>
            <a:p/>
          </p:txBody>
        </p:sp>
        <p:sp>
          <p:nvSpPr>
            <p:cNvPr id="237" name="tx237"/>
            <p:cNvSpPr/>
            <p:nvPr/>
          </p:nvSpPr>
          <p:spPr>
            <a:xfrm>
              <a:off x="2447500" y="54229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238" name="tx238"/>
            <p:cNvSpPr/>
            <p:nvPr/>
          </p:nvSpPr>
          <p:spPr>
            <a:xfrm>
              <a:off x="2656297" y="53892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39" name="tx239"/>
            <p:cNvSpPr/>
            <p:nvPr/>
          </p:nvSpPr>
          <p:spPr>
            <a:xfrm>
              <a:off x="2865095"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0" name="tx240"/>
            <p:cNvSpPr/>
            <p:nvPr/>
          </p:nvSpPr>
          <p:spPr>
            <a:xfrm>
              <a:off x="3073892" y="55576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241" name="tx241"/>
            <p:cNvSpPr/>
            <p:nvPr/>
          </p:nvSpPr>
          <p:spPr>
            <a:xfrm>
              <a:off x="3282690" y="54902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242" name="tx242"/>
            <p:cNvSpPr/>
            <p:nvPr/>
          </p:nvSpPr>
          <p:spPr>
            <a:xfrm>
              <a:off x="3491488"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3" name="tx243"/>
            <p:cNvSpPr/>
            <p:nvPr/>
          </p:nvSpPr>
          <p:spPr>
            <a:xfrm>
              <a:off x="370028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44" name="tx244"/>
            <p:cNvSpPr/>
            <p:nvPr/>
          </p:nvSpPr>
          <p:spPr>
            <a:xfrm>
              <a:off x="3909083" y="5411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245" name="rc245"/>
            <p:cNvSpPr/>
            <p:nvPr/>
          </p:nvSpPr>
          <p:spPr>
            <a:xfrm>
              <a:off x="4112010" y="1074032"/>
              <a:ext cx="1607740" cy="1000048"/>
            </a:xfrm>
            <a:prstGeom prst="rect">
              <a:avLst/>
            </a:prstGeom>
            <a:solidFill>
              <a:srgbClr val="EBEBEB">
                <a:alpha val="100000"/>
              </a:srgbClr>
            </a:solidFill>
          </p:spPr>
          <p:txBody>
            <a:bodyPr/>
            <a:lstStyle/>
            <a:p/>
          </p:txBody>
        </p:sp>
        <p:sp>
          <p:nvSpPr>
            <p:cNvPr id="246" name="pl246"/>
            <p:cNvSpPr/>
            <p:nvPr/>
          </p:nvSpPr>
          <p:spPr>
            <a:xfrm>
              <a:off x="411201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7" name="pl247"/>
            <p:cNvSpPr/>
            <p:nvPr/>
          </p:nvSpPr>
          <p:spPr>
            <a:xfrm>
              <a:off x="411201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8" name="pl248"/>
            <p:cNvSpPr/>
            <p:nvPr/>
          </p:nvSpPr>
          <p:spPr>
            <a:xfrm>
              <a:off x="411201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49" name="pl249"/>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0" name="pl250"/>
            <p:cNvSpPr/>
            <p:nvPr/>
          </p:nvSpPr>
          <p:spPr>
            <a:xfrm>
              <a:off x="411201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1" name="pl251"/>
            <p:cNvSpPr/>
            <p:nvPr/>
          </p:nvSpPr>
          <p:spPr>
            <a:xfrm>
              <a:off x="411201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2" name="pl252"/>
            <p:cNvSpPr/>
            <p:nvPr/>
          </p:nvSpPr>
          <p:spPr>
            <a:xfrm>
              <a:off x="411201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53" name="pl253"/>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418508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262" name="pl262"/>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BEBEBE">
                  <a:alpha val="69803"/>
                </a:srgbClr>
              </a:solidFill>
              <a:prstDash val="solid"/>
              <a:round/>
            </a:ln>
          </p:spPr>
          <p:txBody>
            <a:bodyPr/>
            <a:lstStyle/>
            <a:p/>
          </p:txBody>
        </p:sp>
        <p:sp>
          <p:nvSpPr>
            <p:cNvPr id="263" name="pl263"/>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BEBEBE">
                  <a:alpha val="69803"/>
                </a:srgbClr>
              </a:solidFill>
              <a:prstDash val="solid"/>
              <a:round/>
            </a:ln>
          </p:spPr>
          <p:txBody>
            <a:bodyPr/>
            <a:lstStyle/>
            <a:p/>
          </p:txBody>
        </p:sp>
        <p:sp>
          <p:nvSpPr>
            <p:cNvPr id="264" name="pl264"/>
            <p:cNvSpPr/>
            <p:nvPr/>
          </p:nvSpPr>
          <p:spPr>
            <a:xfrm>
              <a:off x="418508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265" name="pl265"/>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40651" cap="flat">
              <a:solidFill>
                <a:srgbClr val="000000">
                  <a:alpha val="100000"/>
                </a:srgbClr>
              </a:solidFill>
              <a:prstDash val="solid"/>
              <a:round/>
            </a:ln>
          </p:spPr>
          <p:txBody>
            <a:bodyPr/>
            <a:lstStyle/>
            <a:p/>
          </p:txBody>
        </p:sp>
        <p:sp>
          <p:nvSpPr>
            <p:cNvPr id="266" name="pl266"/>
            <p:cNvSpPr/>
            <p:nvPr/>
          </p:nvSpPr>
          <p:spPr>
            <a:xfrm>
              <a:off x="4185089" y="1557220"/>
              <a:ext cx="1461582" cy="157134"/>
            </a:xfrm>
            <a:custGeom>
              <a:avLst/>
              <a:pathLst>
                <a:path w="1461582" h="157134">
                  <a:moveTo>
                    <a:pt x="0" y="134686"/>
                  </a:moveTo>
                  <a:lnTo>
                    <a:pt x="208797" y="157134"/>
                  </a:lnTo>
                  <a:lnTo>
                    <a:pt x="417595" y="134686"/>
                  </a:lnTo>
                  <a:lnTo>
                    <a:pt x="626392" y="112238"/>
                  </a:lnTo>
                  <a:lnTo>
                    <a:pt x="835190" y="112238"/>
                  </a:lnTo>
                  <a:lnTo>
                    <a:pt x="1043987" y="56119"/>
                  </a:lnTo>
                  <a:lnTo>
                    <a:pt x="1252785" y="44895"/>
                  </a:lnTo>
                  <a:lnTo>
                    <a:pt x="1461582" y="0"/>
                  </a:lnTo>
                </a:path>
              </a:pathLst>
            </a:custGeom>
            <a:ln w="35231" cap="flat">
              <a:solidFill>
                <a:srgbClr val="1CABE2">
                  <a:alpha val="100000"/>
                </a:srgbClr>
              </a:solidFill>
              <a:prstDash val="solid"/>
              <a:round/>
            </a:ln>
          </p:spPr>
          <p:txBody>
            <a:bodyPr/>
            <a:lstStyle/>
            <a:p/>
          </p:txBody>
        </p:sp>
        <p:sp>
          <p:nvSpPr>
            <p:cNvPr id="267" name="tx267"/>
            <p:cNvSpPr/>
            <p:nvPr/>
          </p:nvSpPr>
          <p:spPr>
            <a:xfrm>
              <a:off x="4124830"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68" name="tx268"/>
            <p:cNvSpPr/>
            <p:nvPr/>
          </p:nvSpPr>
          <p:spPr>
            <a:xfrm>
              <a:off x="4333627" y="15358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269" name="tx269"/>
            <p:cNvSpPr/>
            <p:nvPr/>
          </p:nvSpPr>
          <p:spPr>
            <a:xfrm>
              <a:off x="454242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70" name="tx270"/>
            <p:cNvSpPr/>
            <p:nvPr/>
          </p:nvSpPr>
          <p:spPr>
            <a:xfrm>
              <a:off x="4751222"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1" name="tx271"/>
            <p:cNvSpPr/>
            <p:nvPr/>
          </p:nvSpPr>
          <p:spPr>
            <a:xfrm>
              <a:off x="4960020" y="14909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272" name="tx272"/>
            <p:cNvSpPr/>
            <p:nvPr/>
          </p:nvSpPr>
          <p:spPr>
            <a:xfrm>
              <a:off x="5168817" y="143478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273" name="tx273"/>
            <p:cNvSpPr/>
            <p:nvPr/>
          </p:nvSpPr>
          <p:spPr>
            <a:xfrm>
              <a:off x="5377615"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74" name="tx274"/>
            <p:cNvSpPr/>
            <p:nvPr/>
          </p:nvSpPr>
          <p:spPr>
            <a:xfrm>
              <a:off x="5586413"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275" name="rc275"/>
            <p:cNvSpPr/>
            <p:nvPr/>
          </p:nvSpPr>
          <p:spPr>
            <a:xfrm>
              <a:off x="4112010" y="2358522"/>
              <a:ext cx="1607740" cy="1000048"/>
            </a:xfrm>
            <a:prstGeom prst="rect">
              <a:avLst/>
            </a:prstGeom>
            <a:solidFill>
              <a:srgbClr val="EBEBEB">
                <a:alpha val="100000"/>
              </a:srgbClr>
            </a:solidFill>
          </p:spPr>
          <p:txBody>
            <a:bodyPr/>
            <a:lstStyle/>
            <a:p/>
          </p:txBody>
        </p:sp>
        <p:sp>
          <p:nvSpPr>
            <p:cNvPr id="276" name="pl276"/>
            <p:cNvSpPr/>
            <p:nvPr/>
          </p:nvSpPr>
          <p:spPr>
            <a:xfrm>
              <a:off x="411201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7" name="pl277"/>
            <p:cNvSpPr/>
            <p:nvPr/>
          </p:nvSpPr>
          <p:spPr>
            <a:xfrm>
              <a:off x="411201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8" name="pl278"/>
            <p:cNvSpPr/>
            <p:nvPr/>
          </p:nvSpPr>
          <p:spPr>
            <a:xfrm>
              <a:off x="411201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79" name="pl27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0" name="pl280"/>
            <p:cNvSpPr/>
            <p:nvPr/>
          </p:nvSpPr>
          <p:spPr>
            <a:xfrm>
              <a:off x="411201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1" name="pl281"/>
            <p:cNvSpPr/>
            <p:nvPr/>
          </p:nvSpPr>
          <p:spPr>
            <a:xfrm>
              <a:off x="411201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2" name="pl282"/>
            <p:cNvSpPr/>
            <p:nvPr/>
          </p:nvSpPr>
          <p:spPr>
            <a:xfrm>
              <a:off x="411201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83" name="pl28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18508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292" name="pl292"/>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BEBEBE">
                  <a:alpha val="69803"/>
                </a:srgbClr>
              </a:solidFill>
              <a:prstDash val="solid"/>
              <a:round/>
            </a:ln>
          </p:spPr>
          <p:txBody>
            <a:bodyPr/>
            <a:lstStyle/>
            <a:p/>
          </p:txBody>
        </p:sp>
        <p:sp>
          <p:nvSpPr>
            <p:cNvPr id="293" name="pl293"/>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BEBEBE">
                  <a:alpha val="69803"/>
                </a:srgbClr>
              </a:solidFill>
              <a:prstDash val="solid"/>
              <a:round/>
            </a:ln>
          </p:spPr>
          <p:txBody>
            <a:bodyPr/>
            <a:lstStyle/>
            <a:p/>
          </p:txBody>
        </p:sp>
        <p:sp>
          <p:nvSpPr>
            <p:cNvPr id="294" name="pl294"/>
            <p:cNvSpPr/>
            <p:nvPr/>
          </p:nvSpPr>
          <p:spPr>
            <a:xfrm>
              <a:off x="418508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295" name="pl295"/>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40651" cap="flat">
              <a:solidFill>
                <a:srgbClr val="000000">
                  <a:alpha val="100000"/>
                </a:srgbClr>
              </a:solidFill>
              <a:prstDash val="solid"/>
              <a:round/>
            </a:ln>
          </p:spPr>
          <p:txBody>
            <a:bodyPr/>
            <a:lstStyle/>
            <a:p/>
          </p:txBody>
        </p:sp>
        <p:sp>
          <p:nvSpPr>
            <p:cNvPr id="296" name="pl296"/>
            <p:cNvSpPr/>
            <p:nvPr/>
          </p:nvSpPr>
          <p:spPr>
            <a:xfrm>
              <a:off x="4185089" y="2864158"/>
              <a:ext cx="1461582" cy="44895"/>
            </a:xfrm>
            <a:custGeom>
              <a:avLst/>
              <a:pathLst>
                <a:path w="1461582" h="44895">
                  <a:moveTo>
                    <a:pt x="0" y="22447"/>
                  </a:moveTo>
                  <a:lnTo>
                    <a:pt x="208797" y="0"/>
                  </a:lnTo>
                  <a:lnTo>
                    <a:pt x="417595" y="11223"/>
                  </a:lnTo>
                  <a:lnTo>
                    <a:pt x="626392" y="33671"/>
                  </a:lnTo>
                  <a:lnTo>
                    <a:pt x="835190" y="33671"/>
                  </a:lnTo>
                  <a:lnTo>
                    <a:pt x="1043987" y="44895"/>
                  </a:lnTo>
                  <a:lnTo>
                    <a:pt x="1252785" y="22447"/>
                  </a:lnTo>
                  <a:lnTo>
                    <a:pt x="1461582" y="22447"/>
                  </a:lnTo>
                </a:path>
              </a:pathLst>
            </a:custGeom>
            <a:ln w="35231" cap="flat">
              <a:solidFill>
                <a:srgbClr val="1CABE2">
                  <a:alpha val="100000"/>
                </a:srgbClr>
              </a:solidFill>
              <a:prstDash val="solid"/>
              <a:round/>
            </a:ln>
          </p:spPr>
          <p:txBody>
            <a:bodyPr/>
            <a:lstStyle/>
            <a:p/>
          </p:txBody>
        </p:sp>
        <p:sp>
          <p:nvSpPr>
            <p:cNvPr id="297" name="tx297"/>
            <p:cNvSpPr/>
            <p:nvPr/>
          </p:nvSpPr>
          <p:spPr>
            <a:xfrm>
              <a:off x="4124830"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98" name="tx298"/>
            <p:cNvSpPr/>
            <p:nvPr/>
          </p:nvSpPr>
          <p:spPr>
            <a:xfrm>
              <a:off x="4333627"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99" name="tx299"/>
            <p:cNvSpPr/>
            <p:nvPr/>
          </p:nvSpPr>
          <p:spPr>
            <a:xfrm>
              <a:off x="4542425" y="26968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300" name="tx300"/>
            <p:cNvSpPr/>
            <p:nvPr/>
          </p:nvSpPr>
          <p:spPr>
            <a:xfrm>
              <a:off x="4751222"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1" name="tx301"/>
            <p:cNvSpPr/>
            <p:nvPr/>
          </p:nvSpPr>
          <p:spPr>
            <a:xfrm>
              <a:off x="4960020" y="27192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302" name="tx302"/>
            <p:cNvSpPr/>
            <p:nvPr/>
          </p:nvSpPr>
          <p:spPr>
            <a:xfrm>
              <a:off x="516881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303" name="tx303"/>
            <p:cNvSpPr/>
            <p:nvPr/>
          </p:nvSpPr>
          <p:spPr>
            <a:xfrm>
              <a:off x="5377615"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4" name="tx304"/>
            <p:cNvSpPr/>
            <p:nvPr/>
          </p:nvSpPr>
          <p:spPr>
            <a:xfrm>
              <a:off x="5586413" y="27080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05" name="rc305"/>
            <p:cNvSpPr/>
            <p:nvPr/>
          </p:nvSpPr>
          <p:spPr>
            <a:xfrm>
              <a:off x="4112010" y="3643012"/>
              <a:ext cx="1607740" cy="1000048"/>
            </a:xfrm>
            <a:prstGeom prst="rect">
              <a:avLst/>
            </a:prstGeom>
            <a:solidFill>
              <a:srgbClr val="EBEBEB">
                <a:alpha val="100000"/>
              </a:srgbClr>
            </a:solidFill>
          </p:spPr>
          <p:txBody>
            <a:bodyPr/>
            <a:lstStyle/>
            <a:p/>
          </p:txBody>
        </p:sp>
        <p:sp>
          <p:nvSpPr>
            <p:cNvPr id="306" name="pl306"/>
            <p:cNvSpPr/>
            <p:nvPr/>
          </p:nvSpPr>
          <p:spPr>
            <a:xfrm>
              <a:off x="411201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7" name="pl307"/>
            <p:cNvSpPr/>
            <p:nvPr/>
          </p:nvSpPr>
          <p:spPr>
            <a:xfrm>
              <a:off x="411201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8" name="pl308"/>
            <p:cNvSpPr/>
            <p:nvPr/>
          </p:nvSpPr>
          <p:spPr>
            <a:xfrm>
              <a:off x="411201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09" name="pl309"/>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0" name="pl310"/>
            <p:cNvSpPr/>
            <p:nvPr/>
          </p:nvSpPr>
          <p:spPr>
            <a:xfrm>
              <a:off x="411201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1" name="pl311"/>
            <p:cNvSpPr/>
            <p:nvPr/>
          </p:nvSpPr>
          <p:spPr>
            <a:xfrm>
              <a:off x="411201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2" name="pl312"/>
            <p:cNvSpPr/>
            <p:nvPr/>
          </p:nvSpPr>
          <p:spPr>
            <a:xfrm>
              <a:off x="411201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13" name="pl313"/>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18508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322" name="pl322"/>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BEBEBE">
                  <a:alpha val="69803"/>
                </a:srgbClr>
              </a:solidFill>
              <a:prstDash val="solid"/>
              <a:round/>
            </a:ln>
          </p:spPr>
          <p:txBody>
            <a:bodyPr/>
            <a:lstStyle/>
            <a:p/>
          </p:txBody>
        </p:sp>
        <p:sp>
          <p:nvSpPr>
            <p:cNvPr id="323" name="pl323"/>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BEBEBE">
                  <a:alpha val="69803"/>
                </a:srgbClr>
              </a:solidFill>
              <a:prstDash val="solid"/>
              <a:round/>
            </a:ln>
          </p:spPr>
          <p:txBody>
            <a:bodyPr/>
            <a:lstStyle/>
            <a:p/>
          </p:txBody>
        </p:sp>
        <p:sp>
          <p:nvSpPr>
            <p:cNvPr id="324" name="pl324"/>
            <p:cNvSpPr/>
            <p:nvPr/>
          </p:nvSpPr>
          <p:spPr>
            <a:xfrm>
              <a:off x="418508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325" name="pl325"/>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40651" cap="flat">
              <a:solidFill>
                <a:srgbClr val="000000">
                  <a:alpha val="100000"/>
                </a:srgbClr>
              </a:solidFill>
              <a:prstDash val="solid"/>
              <a:round/>
            </a:ln>
          </p:spPr>
          <p:txBody>
            <a:bodyPr/>
            <a:lstStyle/>
            <a:p/>
          </p:txBody>
        </p:sp>
        <p:sp>
          <p:nvSpPr>
            <p:cNvPr id="326" name="pl326"/>
            <p:cNvSpPr/>
            <p:nvPr/>
          </p:nvSpPr>
          <p:spPr>
            <a:xfrm>
              <a:off x="4185089" y="4036409"/>
              <a:ext cx="1461582" cy="134686"/>
            </a:xfrm>
            <a:custGeom>
              <a:avLst/>
              <a:pathLst>
                <a:path w="1461582" h="134686">
                  <a:moveTo>
                    <a:pt x="0" y="0"/>
                  </a:moveTo>
                  <a:lnTo>
                    <a:pt x="208797" y="11223"/>
                  </a:lnTo>
                  <a:lnTo>
                    <a:pt x="417595" y="67343"/>
                  </a:lnTo>
                  <a:lnTo>
                    <a:pt x="626392" y="134686"/>
                  </a:lnTo>
                  <a:lnTo>
                    <a:pt x="835190" y="101014"/>
                  </a:lnTo>
                  <a:lnTo>
                    <a:pt x="1043987" y="112238"/>
                  </a:lnTo>
                  <a:lnTo>
                    <a:pt x="1252785" y="134686"/>
                  </a:lnTo>
                  <a:lnTo>
                    <a:pt x="1461582" y="112238"/>
                  </a:lnTo>
                </a:path>
              </a:pathLst>
            </a:custGeom>
            <a:ln w="35231" cap="flat">
              <a:solidFill>
                <a:srgbClr val="1CABE2">
                  <a:alpha val="100000"/>
                </a:srgbClr>
              </a:solidFill>
              <a:prstDash val="solid"/>
              <a:round/>
            </a:ln>
          </p:spPr>
          <p:txBody>
            <a:bodyPr/>
            <a:lstStyle/>
            <a:p/>
          </p:txBody>
        </p:sp>
        <p:sp>
          <p:nvSpPr>
            <p:cNvPr id="327" name="tx327"/>
            <p:cNvSpPr/>
            <p:nvPr/>
          </p:nvSpPr>
          <p:spPr>
            <a:xfrm>
              <a:off x="4124830" y="38578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328" name="tx328"/>
            <p:cNvSpPr/>
            <p:nvPr/>
          </p:nvSpPr>
          <p:spPr>
            <a:xfrm>
              <a:off x="4333627" y="38690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329" name="tx329"/>
            <p:cNvSpPr/>
            <p:nvPr/>
          </p:nvSpPr>
          <p:spPr>
            <a:xfrm>
              <a:off x="4542425" y="392519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330" name="tx330"/>
            <p:cNvSpPr/>
            <p:nvPr/>
          </p:nvSpPr>
          <p:spPr>
            <a:xfrm>
              <a:off x="4751222"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1" name="tx331"/>
            <p:cNvSpPr/>
            <p:nvPr/>
          </p:nvSpPr>
          <p:spPr>
            <a:xfrm>
              <a:off x="4960020" y="39588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332" name="tx332"/>
            <p:cNvSpPr/>
            <p:nvPr/>
          </p:nvSpPr>
          <p:spPr>
            <a:xfrm>
              <a:off x="5168817"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3" name="tx333"/>
            <p:cNvSpPr/>
            <p:nvPr/>
          </p:nvSpPr>
          <p:spPr>
            <a:xfrm>
              <a:off x="5377615" y="3992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334" name="tx334"/>
            <p:cNvSpPr/>
            <p:nvPr/>
          </p:nvSpPr>
          <p:spPr>
            <a:xfrm>
              <a:off x="5586413" y="39700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335" name="rc335"/>
            <p:cNvSpPr/>
            <p:nvPr/>
          </p:nvSpPr>
          <p:spPr>
            <a:xfrm>
              <a:off x="4112010" y="4927502"/>
              <a:ext cx="1607740" cy="1000048"/>
            </a:xfrm>
            <a:prstGeom prst="rect">
              <a:avLst/>
            </a:prstGeom>
            <a:solidFill>
              <a:srgbClr val="EBEBEB">
                <a:alpha val="100000"/>
              </a:srgbClr>
            </a:solidFill>
          </p:spPr>
          <p:txBody>
            <a:bodyPr/>
            <a:lstStyle/>
            <a:p/>
          </p:txBody>
        </p:sp>
        <p:sp>
          <p:nvSpPr>
            <p:cNvPr id="336" name="pl336"/>
            <p:cNvSpPr/>
            <p:nvPr/>
          </p:nvSpPr>
          <p:spPr>
            <a:xfrm>
              <a:off x="411201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7" name="pl337"/>
            <p:cNvSpPr/>
            <p:nvPr/>
          </p:nvSpPr>
          <p:spPr>
            <a:xfrm>
              <a:off x="411201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8" name="pl338"/>
            <p:cNvSpPr/>
            <p:nvPr/>
          </p:nvSpPr>
          <p:spPr>
            <a:xfrm>
              <a:off x="411201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39" name="pl339"/>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0" name="pl340"/>
            <p:cNvSpPr/>
            <p:nvPr/>
          </p:nvSpPr>
          <p:spPr>
            <a:xfrm>
              <a:off x="411201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1" name="pl341"/>
            <p:cNvSpPr/>
            <p:nvPr/>
          </p:nvSpPr>
          <p:spPr>
            <a:xfrm>
              <a:off x="411201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2" name="pl342"/>
            <p:cNvSpPr/>
            <p:nvPr/>
          </p:nvSpPr>
          <p:spPr>
            <a:xfrm>
              <a:off x="411201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43" name="pl343"/>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418508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352" name="pl352"/>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40651" cap="flat">
              <a:solidFill>
                <a:srgbClr val="BEBEBE">
                  <a:alpha val="69803"/>
                </a:srgbClr>
              </a:solidFill>
              <a:prstDash val="solid"/>
              <a:round/>
            </a:ln>
          </p:spPr>
          <p:txBody>
            <a:bodyPr/>
            <a:lstStyle/>
            <a:p/>
          </p:txBody>
        </p:sp>
        <p:sp>
          <p:nvSpPr>
            <p:cNvPr id="353" name="pl353"/>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35231" cap="flat">
              <a:solidFill>
                <a:srgbClr val="BEBEBE">
                  <a:alpha val="69803"/>
                </a:srgbClr>
              </a:solidFill>
              <a:prstDash val="solid"/>
              <a:round/>
            </a:ln>
          </p:spPr>
          <p:txBody>
            <a:bodyPr/>
            <a:lstStyle/>
            <a:p/>
          </p:txBody>
        </p:sp>
        <p:sp>
          <p:nvSpPr>
            <p:cNvPr id="354" name="pl354"/>
            <p:cNvSpPr/>
            <p:nvPr/>
          </p:nvSpPr>
          <p:spPr>
            <a:xfrm>
              <a:off x="418508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355" name="pl355"/>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40651" cap="flat">
              <a:solidFill>
                <a:srgbClr val="000000">
                  <a:alpha val="100000"/>
                </a:srgbClr>
              </a:solidFill>
              <a:prstDash val="solid"/>
              <a:round/>
            </a:ln>
          </p:spPr>
          <p:txBody>
            <a:bodyPr/>
            <a:lstStyle/>
            <a:p/>
          </p:txBody>
        </p:sp>
        <p:sp>
          <p:nvSpPr>
            <p:cNvPr id="356" name="pl356"/>
            <p:cNvSpPr/>
            <p:nvPr/>
          </p:nvSpPr>
          <p:spPr>
            <a:xfrm>
              <a:off x="4185089" y="5287227"/>
              <a:ext cx="1461582" cy="112238"/>
            </a:xfrm>
            <a:custGeom>
              <a:avLst/>
              <a:pathLst>
                <a:path w="1461582" h="112238">
                  <a:moveTo>
                    <a:pt x="0" y="0"/>
                  </a:moveTo>
                  <a:lnTo>
                    <a:pt x="208797" y="0"/>
                  </a:lnTo>
                  <a:lnTo>
                    <a:pt x="417595" y="0"/>
                  </a:lnTo>
                  <a:lnTo>
                    <a:pt x="626392" y="0"/>
                  </a:lnTo>
                  <a:lnTo>
                    <a:pt x="835190" y="56119"/>
                  </a:lnTo>
                  <a:lnTo>
                    <a:pt x="1043987" y="112238"/>
                  </a:lnTo>
                  <a:lnTo>
                    <a:pt x="1252785" y="112238"/>
                  </a:lnTo>
                  <a:lnTo>
                    <a:pt x="1461582" y="112238"/>
                  </a:lnTo>
                </a:path>
              </a:pathLst>
            </a:custGeom>
            <a:ln w="35231" cap="flat">
              <a:solidFill>
                <a:srgbClr val="1CABE2">
                  <a:alpha val="100000"/>
                </a:srgbClr>
              </a:solidFill>
              <a:prstDash val="solid"/>
              <a:round/>
            </a:ln>
          </p:spPr>
          <p:txBody>
            <a:bodyPr/>
            <a:lstStyle/>
            <a:p/>
          </p:txBody>
        </p:sp>
        <p:sp>
          <p:nvSpPr>
            <p:cNvPr id="357" name="tx357"/>
            <p:cNvSpPr/>
            <p:nvPr/>
          </p:nvSpPr>
          <p:spPr>
            <a:xfrm>
              <a:off x="4124830"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8" name="tx358"/>
            <p:cNvSpPr/>
            <p:nvPr/>
          </p:nvSpPr>
          <p:spPr>
            <a:xfrm>
              <a:off x="4333627"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59" name="tx359"/>
            <p:cNvSpPr/>
            <p:nvPr/>
          </p:nvSpPr>
          <p:spPr>
            <a:xfrm>
              <a:off x="4542425"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0" name="tx360"/>
            <p:cNvSpPr/>
            <p:nvPr/>
          </p:nvSpPr>
          <p:spPr>
            <a:xfrm>
              <a:off x="4751222" y="51086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361" name="tx361"/>
            <p:cNvSpPr/>
            <p:nvPr/>
          </p:nvSpPr>
          <p:spPr>
            <a:xfrm>
              <a:off x="4960020" y="51647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362" name="tx362"/>
            <p:cNvSpPr/>
            <p:nvPr/>
          </p:nvSpPr>
          <p:spPr>
            <a:xfrm>
              <a:off x="5168817"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3" name="tx363"/>
            <p:cNvSpPr/>
            <p:nvPr/>
          </p:nvSpPr>
          <p:spPr>
            <a:xfrm>
              <a:off x="5377615"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4" name="tx364"/>
            <p:cNvSpPr/>
            <p:nvPr/>
          </p:nvSpPr>
          <p:spPr>
            <a:xfrm>
              <a:off x="5586413"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365" name="rc365"/>
            <p:cNvSpPr/>
            <p:nvPr/>
          </p:nvSpPr>
          <p:spPr>
            <a:xfrm>
              <a:off x="5789340" y="1074032"/>
              <a:ext cx="1607740" cy="1000048"/>
            </a:xfrm>
            <a:prstGeom prst="rect">
              <a:avLst/>
            </a:prstGeom>
            <a:solidFill>
              <a:srgbClr val="EBEBEB">
                <a:alpha val="100000"/>
              </a:srgbClr>
            </a:solidFill>
          </p:spPr>
          <p:txBody>
            <a:bodyPr/>
            <a:lstStyle/>
            <a:p/>
          </p:txBody>
        </p:sp>
        <p:sp>
          <p:nvSpPr>
            <p:cNvPr id="366" name="pl366"/>
            <p:cNvSpPr/>
            <p:nvPr/>
          </p:nvSpPr>
          <p:spPr>
            <a:xfrm>
              <a:off x="578934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7" name="pl367"/>
            <p:cNvSpPr/>
            <p:nvPr/>
          </p:nvSpPr>
          <p:spPr>
            <a:xfrm>
              <a:off x="578934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8" name="pl368"/>
            <p:cNvSpPr/>
            <p:nvPr/>
          </p:nvSpPr>
          <p:spPr>
            <a:xfrm>
              <a:off x="578934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69" name="pl369"/>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0" name="pl370"/>
            <p:cNvSpPr/>
            <p:nvPr/>
          </p:nvSpPr>
          <p:spPr>
            <a:xfrm>
              <a:off x="578934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1" name="pl371"/>
            <p:cNvSpPr/>
            <p:nvPr/>
          </p:nvSpPr>
          <p:spPr>
            <a:xfrm>
              <a:off x="578934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2" name="pl372"/>
            <p:cNvSpPr/>
            <p:nvPr/>
          </p:nvSpPr>
          <p:spPr>
            <a:xfrm>
              <a:off x="578934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73" name="pl373"/>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586241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382" name="pl382"/>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BEBEBE">
                  <a:alpha val="69803"/>
                </a:srgbClr>
              </a:solidFill>
              <a:prstDash val="solid"/>
              <a:round/>
            </a:ln>
          </p:spPr>
          <p:txBody>
            <a:bodyPr/>
            <a:lstStyle/>
            <a:p/>
          </p:txBody>
        </p:sp>
        <p:sp>
          <p:nvSpPr>
            <p:cNvPr id="383" name="pl383"/>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BEBEBE">
                  <a:alpha val="69803"/>
                </a:srgbClr>
              </a:solidFill>
              <a:prstDash val="solid"/>
              <a:round/>
            </a:ln>
          </p:spPr>
          <p:txBody>
            <a:bodyPr/>
            <a:lstStyle/>
            <a:p/>
          </p:txBody>
        </p:sp>
        <p:sp>
          <p:nvSpPr>
            <p:cNvPr id="384" name="pl384"/>
            <p:cNvSpPr/>
            <p:nvPr/>
          </p:nvSpPr>
          <p:spPr>
            <a:xfrm>
              <a:off x="586241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385" name="pl385"/>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40651" cap="flat">
              <a:solidFill>
                <a:srgbClr val="000000">
                  <a:alpha val="100000"/>
                </a:srgbClr>
              </a:solidFill>
              <a:prstDash val="solid"/>
              <a:round/>
            </a:ln>
          </p:spPr>
          <p:txBody>
            <a:bodyPr/>
            <a:lstStyle/>
            <a:p/>
          </p:txBody>
        </p:sp>
        <p:sp>
          <p:nvSpPr>
            <p:cNvPr id="386" name="pl386"/>
            <p:cNvSpPr/>
            <p:nvPr/>
          </p:nvSpPr>
          <p:spPr>
            <a:xfrm>
              <a:off x="5862419" y="1860265"/>
              <a:ext cx="1461582" cy="168358"/>
            </a:xfrm>
            <a:custGeom>
              <a:avLst/>
              <a:pathLst>
                <a:path w="1461582" h="168358">
                  <a:moveTo>
                    <a:pt x="0" y="78567"/>
                  </a:moveTo>
                  <a:lnTo>
                    <a:pt x="208797" y="101014"/>
                  </a:lnTo>
                  <a:lnTo>
                    <a:pt x="417595" y="123462"/>
                  </a:lnTo>
                  <a:lnTo>
                    <a:pt x="626392" y="145910"/>
                  </a:lnTo>
                  <a:lnTo>
                    <a:pt x="835190" y="168358"/>
                  </a:lnTo>
                  <a:lnTo>
                    <a:pt x="1043987" y="112238"/>
                  </a:lnTo>
                  <a:lnTo>
                    <a:pt x="1252785" y="78567"/>
                  </a:lnTo>
                  <a:lnTo>
                    <a:pt x="1461582" y="0"/>
                  </a:lnTo>
                </a:path>
              </a:pathLst>
            </a:custGeom>
            <a:ln w="35231" cap="flat">
              <a:solidFill>
                <a:srgbClr val="1CABE2">
                  <a:alpha val="100000"/>
                </a:srgbClr>
              </a:solidFill>
              <a:prstDash val="solid"/>
              <a:round/>
            </a:ln>
          </p:spPr>
          <p:txBody>
            <a:bodyPr/>
            <a:lstStyle/>
            <a:p/>
          </p:txBody>
        </p:sp>
        <p:sp>
          <p:nvSpPr>
            <p:cNvPr id="387" name="tx387"/>
            <p:cNvSpPr/>
            <p:nvPr/>
          </p:nvSpPr>
          <p:spPr>
            <a:xfrm>
              <a:off x="5802160"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88" name="tx388"/>
            <p:cNvSpPr/>
            <p:nvPr/>
          </p:nvSpPr>
          <p:spPr>
            <a:xfrm>
              <a:off x="6010957" y="17827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89" name="tx389"/>
            <p:cNvSpPr/>
            <p:nvPr/>
          </p:nvSpPr>
          <p:spPr>
            <a:xfrm>
              <a:off x="6219755" y="18051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90" name="tx390"/>
            <p:cNvSpPr/>
            <p:nvPr/>
          </p:nvSpPr>
          <p:spPr>
            <a:xfrm>
              <a:off x="6428552" y="18276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391" name="tx391"/>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392" name="tx392"/>
            <p:cNvSpPr/>
            <p:nvPr/>
          </p:nvSpPr>
          <p:spPr>
            <a:xfrm>
              <a:off x="6846147" y="1793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393" name="tx393"/>
            <p:cNvSpPr/>
            <p:nvPr/>
          </p:nvSpPr>
          <p:spPr>
            <a:xfrm>
              <a:off x="7054945" y="17602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94" name="tx394"/>
            <p:cNvSpPr/>
            <p:nvPr/>
          </p:nvSpPr>
          <p:spPr>
            <a:xfrm>
              <a:off x="7263742" y="1681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395" name="rc395"/>
            <p:cNvSpPr/>
            <p:nvPr/>
          </p:nvSpPr>
          <p:spPr>
            <a:xfrm>
              <a:off x="5789340" y="2358522"/>
              <a:ext cx="1607740" cy="1000048"/>
            </a:xfrm>
            <a:prstGeom prst="rect">
              <a:avLst/>
            </a:prstGeom>
            <a:solidFill>
              <a:srgbClr val="EBEBEB">
                <a:alpha val="100000"/>
              </a:srgbClr>
            </a:solidFill>
          </p:spPr>
          <p:txBody>
            <a:bodyPr/>
            <a:lstStyle/>
            <a:p/>
          </p:txBody>
        </p:sp>
        <p:sp>
          <p:nvSpPr>
            <p:cNvPr id="396" name="pl396"/>
            <p:cNvSpPr/>
            <p:nvPr/>
          </p:nvSpPr>
          <p:spPr>
            <a:xfrm>
              <a:off x="578934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7" name="pl397"/>
            <p:cNvSpPr/>
            <p:nvPr/>
          </p:nvSpPr>
          <p:spPr>
            <a:xfrm>
              <a:off x="578934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8" name="pl398"/>
            <p:cNvSpPr/>
            <p:nvPr/>
          </p:nvSpPr>
          <p:spPr>
            <a:xfrm>
              <a:off x="578934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9" name="pl399"/>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0" name="pl400"/>
            <p:cNvSpPr/>
            <p:nvPr/>
          </p:nvSpPr>
          <p:spPr>
            <a:xfrm>
              <a:off x="578934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1" name="pl401"/>
            <p:cNvSpPr/>
            <p:nvPr/>
          </p:nvSpPr>
          <p:spPr>
            <a:xfrm>
              <a:off x="578934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2" name="pl402"/>
            <p:cNvSpPr/>
            <p:nvPr/>
          </p:nvSpPr>
          <p:spPr>
            <a:xfrm>
              <a:off x="578934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03" name="pl403"/>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86241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412" name="pl412"/>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BEBEBE">
                  <a:alpha val="69803"/>
                </a:srgbClr>
              </a:solidFill>
              <a:prstDash val="solid"/>
              <a:round/>
            </a:ln>
          </p:spPr>
          <p:txBody>
            <a:bodyPr/>
            <a:lstStyle/>
            <a:p/>
          </p:txBody>
        </p:sp>
        <p:sp>
          <p:nvSpPr>
            <p:cNvPr id="413" name="pl413"/>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BEBEBE">
                  <a:alpha val="69803"/>
                </a:srgbClr>
              </a:solidFill>
              <a:prstDash val="solid"/>
              <a:round/>
            </a:ln>
          </p:spPr>
          <p:txBody>
            <a:bodyPr/>
            <a:lstStyle/>
            <a:p/>
          </p:txBody>
        </p:sp>
        <p:sp>
          <p:nvSpPr>
            <p:cNvPr id="414" name="pl414"/>
            <p:cNvSpPr/>
            <p:nvPr/>
          </p:nvSpPr>
          <p:spPr>
            <a:xfrm>
              <a:off x="586241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415" name="pl415"/>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40651" cap="flat">
              <a:solidFill>
                <a:srgbClr val="000000">
                  <a:alpha val="100000"/>
                </a:srgbClr>
              </a:solidFill>
              <a:prstDash val="solid"/>
              <a:round/>
            </a:ln>
          </p:spPr>
          <p:txBody>
            <a:bodyPr/>
            <a:lstStyle/>
            <a:p/>
          </p:txBody>
        </p:sp>
        <p:sp>
          <p:nvSpPr>
            <p:cNvPr id="416" name="pl416"/>
            <p:cNvSpPr/>
            <p:nvPr/>
          </p:nvSpPr>
          <p:spPr>
            <a:xfrm>
              <a:off x="5862419" y="2864158"/>
              <a:ext cx="1461582" cy="101014"/>
            </a:xfrm>
            <a:custGeom>
              <a:avLst/>
              <a:pathLst>
                <a:path w="1461582" h="101014">
                  <a:moveTo>
                    <a:pt x="0" y="78567"/>
                  </a:moveTo>
                  <a:lnTo>
                    <a:pt x="208797" y="78567"/>
                  </a:lnTo>
                  <a:lnTo>
                    <a:pt x="417595" y="89791"/>
                  </a:lnTo>
                  <a:lnTo>
                    <a:pt x="626392" y="89791"/>
                  </a:lnTo>
                  <a:lnTo>
                    <a:pt x="835190" y="89791"/>
                  </a:lnTo>
                  <a:lnTo>
                    <a:pt x="1043987" y="44895"/>
                  </a:lnTo>
                  <a:lnTo>
                    <a:pt x="1252785" y="101014"/>
                  </a:lnTo>
                  <a:lnTo>
                    <a:pt x="1461582" y="0"/>
                  </a:lnTo>
                </a:path>
              </a:pathLst>
            </a:custGeom>
            <a:ln w="35231" cap="flat">
              <a:solidFill>
                <a:srgbClr val="1CABE2">
                  <a:alpha val="100000"/>
                </a:srgbClr>
              </a:solidFill>
              <a:prstDash val="solid"/>
              <a:round/>
            </a:ln>
          </p:spPr>
          <p:txBody>
            <a:bodyPr/>
            <a:lstStyle/>
            <a:p/>
          </p:txBody>
        </p:sp>
        <p:sp>
          <p:nvSpPr>
            <p:cNvPr id="417" name="tx417"/>
            <p:cNvSpPr/>
            <p:nvPr/>
          </p:nvSpPr>
          <p:spPr>
            <a:xfrm>
              <a:off x="5802160"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8" name="tx418"/>
            <p:cNvSpPr/>
            <p:nvPr/>
          </p:nvSpPr>
          <p:spPr>
            <a:xfrm>
              <a:off x="6010957" y="27641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19" name="tx419"/>
            <p:cNvSpPr/>
            <p:nvPr/>
          </p:nvSpPr>
          <p:spPr>
            <a:xfrm>
              <a:off x="6219755"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0" name="tx420"/>
            <p:cNvSpPr/>
            <p:nvPr/>
          </p:nvSpPr>
          <p:spPr>
            <a:xfrm>
              <a:off x="6428552"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1" name="tx421"/>
            <p:cNvSpPr/>
            <p:nvPr/>
          </p:nvSpPr>
          <p:spPr>
            <a:xfrm>
              <a:off x="6637350" y="27753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22" name="tx422"/>
            <p:cNvSpPr/>
            <p:nvPr/>
          </p:nvSpPr>
          <p:spPr>
            <a:xfrm>
              <a:off x="6846147" y="27304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423" name="tx423"/>
            <p:cNvSpPr/>
            <p:nvPr/>
          </p:nvSpPr>
          <p:spPr>
            <a:xfrm>
              <a:off x="7054945" y="2786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424" name="tx424"/>
            <p:cNvSpPr/>
            <p:nvPr/>
          </p:nvSpPr>
          <p:spPr>
            <a:xfrm>
              <a:off x="7263742"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25" name="rc425"/>
            <p:cNvSpPr/>
            <p:nvPr/>
          </p:nvSpPr>
          <p:spPr>
            <a:xfrm>
              <a:off x="5789340" y="3643012"/>
              <a:ext cx="1607740" cy="1000048"/>
            </a:xfrm>
            <a:prstGeom prst="rect">
              <a:avLst/>
            </a:prstGeom>
            <a:solidFill>
              <a:srgbClr val="EBEBEB">
                <a:alpha val="100000"/>
              </a:srgbClr>
            </a:solidFill>
          </p:spPr>
          <p:txBody>
            <a:bodyPr/>
            <a:lstStyle/>
            <a:p/>
          </p:txBody>
        </p:sp>
        <p:sp>
          <p:nvSpPr>
            <p:cNvPr id="426" name="pl426"/>
            <p:cNvSpPr/>
            <p:nvPr/>
          </p:nvSpPr>
          <p:spPr>
            <a:xfrm>
              <a:off x="578934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7" name="pl427"/>
            <p:cNvSpPr/>
            <p:nvPr/>
          </p:nvSpPr>
          <p:spPr>
            <a:xfrm>
              <a:off x="578934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8" name="pl428"/>
            <p:cNvSpPr/>
            <p:nvPr/>
          </p:nvSpPr>
          <p:spPr>
            <a:xfrm>
              <a:off x="578934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9" name="pl429"/>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30" name="pl430"/>
            <p:cNvSpPr/>
            <p:nvPr/>
          </p:nvSpPr>
          <p:spPr>
            <a:xfrm>
              <a:off x="578934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1" name="pl431"/>
            <p:cNvSpPr/>
            <p:nvPr/>
          </p:nvSpPr>
          <p:spPr>
            <a:xfrm>
              <a:off x="578934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2" name="pl432"/>
            <p:cNvSpPr/>
            <p:nvPr/>
          </p:nvSpPr>
          <p:spPr>
            <a:xfrm>
              <a:off x="578934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3" name="pl433"/>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86241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442" name="pl442"/>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BEBEBE">
                  <a:alpha val="69803"/>
                </a:srgbClr>
              </a:solidFill>
              <a:prstDash val="solid"/>
              <a:round/>
            </a:ln>
          </p:spPr>
          <p:txBody>
            <a:bodyPr/>
            <a:lstStyle/>
            <a:p/>
          </p:txBody>
        </p:sp>
        <p:sp>
          <p:nvSpPr>
            <p:cNvPr id="443" name="pl443"/>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BEBEBE">
                  <a:alpha val="69803"/>
                </a:srgbClr>
              </a:solidFill>
              <a:prstDash val="solid"/>
              <a:round/>
            </a:ln>
          </p:spPr>
          <p:txBody>
            <a:bodyPr/>
            <a:lstStyle/>
            <a:p/>
          </p:txBody>
        </p:sp>
        <p:sp>
          <p:nvSpPr>
            <p:cNvPr id="444" name="pl444"/>
            <p:cNvSpPr/>
            <p:nvPr/>
          </p:nvSpPr>
          <p:spPr>
            <a:xfrm>
              <a:off x="586241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445" name="pl445"/>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40651" cap="flat">
              <a:solidFill>
                <a:srgbClr val="000000">
                  <a:alpha val="100000"/>
                </a:srgbClr>
              </a:solidFill>
              <a:prstDash val="solid"/>
              <a:round/>
            </a:ln>
          </p:spPr>
          <p:txBody>
            <a:bodyPr/>
            <a:lstStyle/>
            <a:p/>
          </p:txBody>
        </p:sp>
        <p:sp>
          <p:nvSpPr>
            <p:cNvPr id="446" name="pl446"/>
            <p:cNvSpPr/>
            <p:nvPr/>
          </p:nvSpPr>
          <p:spPr>
            <a:xfrm>
              <a:off x="5862419" y="4215991"/>
              <a:ext cx="1461582" cy="145910"/>
            </a:xfrm>
            <a:custGeom>
              <a:avLst/>
              <a:pathLst>
                <a:path w="1461582" h="145910">
                  <a:moveTo>
                    <a:pt x="0" y="145910"/>
                  </a:moveTo>
                  <a:lnTo>
                    <a:pt x="208797" y="123462"/>
                  </a:lnTo>
                  <a:lnTo>
                    <a:pt x="417595" y="112238"/>
                  </a:lnTo>
                  <a:lnTo>
                    <a:pt x="626392" y="89791"/>
                  </a:lnTo>
                  <a:lnTo>
                    <a:pt x="835190" y="78567"/>
                  </a:lnTo>
                  <a:lnTo>
                    <a:pt x="1043987" y="56119"/>
                  </a:lnTo>
                  <a:lnTo>
                    <a:pt x="1252785" y="11223"/>
                  </a:lnTo>
                  <a:lnTo>
                    <a:pt x="1461582" y="0"/>
                  </a:lnTo>
                </a:path>
              </a:pathLst>
            </a:custGeom>
            <a:ln w="35231" cap="flat">
              <a:solidFill>
                <a:srgbClr val="1CABE2">
                  <a:alpha val="100000"/>
                </a:srgbClr>
              </a:solidFill>
              <a:prstDash val="solid"/>
              <a:round/>
            </a:ln>
          </p:spPr>
          <p:txBody>
            <a:bodyPr/>
            <a:lstStyle/>
            <a:p/>
          </p:txBody>
        </p:sp>
        <p:sp>
          <p:nvSpPr>
            <p:cNvPr id="447" name="tx447"/>
            <p:cNvSpPr/>
            <p:nvPr/>
          </p:nvSpPr>
          <p:spPr>
            <a:xfrm>
              <a:off x="5802160" y="41833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448" name="tx448"/>
            <p:cNvSpPr/>
            <p:nvPr/>
          </p:nvSpPr>
          <p:spPr>
            <a:xfrm>
              <a:off x="6010957" y="41608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49" name="tx449"/>
            <p:cNvSpPr/>
            <p:nvPr/>
          </p:nvSpPr>
          <p:spPr>
            <a:xfrm>
              <a:off x="6219755" y="41496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50" name="tx450"/>
            <p:cNvSpPr/>
            <p:nvPr/>
          </p:nvSpPr>
          <p:spPr>
            <a:xfrm>
              <a:off x="6428552"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51" name="tx451"/>
            <p:cNvSpPr/>
            <p:nvPr/>
          </p:nvSpPr>
          <p:spPr>
            <a:xfrm>
              <a:off x="6637350" y="41160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52" name="tx452"/>
            <p:cNvSpPr/>
            <p:nvPr/>
          </p:nvSpPr>
          <p:spPr>
            <a:xfrm>
              <a:off x="6846147" y="4093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453" name="tx453"/>
            <p:cNvSpPr/>
            <p:nvPr/>
          </p:nvSpPr>
          <p:spPr>
            <a:xfrm>
              <a:off x="705494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4" name="tx454"/>
            <p:cNvSpPr/>
            <p:nvPr/>
          </p:nvSpPr>
          <p:spPr>
            <a:xfrm>
              <a:off x="7263742" y="403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55" name="rc455"/>
            <p:cNvSpPr/>
            <p:nvPr/>
          </p:nvSpPr>
          <p:spPr>
            <a:xfrm>
              <a:off x="5789340" y="4927502"/>
              <a:ext cx="1607740" cy="1000048"/>
            </a:xfrm>
            <a:prstGeom prst="rect">
              <a:avLst/>
            </a:prstGeom>
            <a:solidFill>
              <a:srgbClr val="EBEBEB">
                <a:alpha val="100000"/>
              </a:srgbClr>
            </a:solidFill>
          </p:spPr>
          <p:txBody>
            <a:bodyPr/>
            <a:lstStyle/>
            <a:p/>
          </p:txBody>
        </p:sp>
        <p:sp>
          <p:nvSpPr>
            <p:cNvPr id="456" name="pl456"/>
            <p:cNvSpPr/>
            <p:nvPr/>
          </p:nvSpPr>
          <p:spPr>
            <a:xfrm>
              <a:off x="578934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7" name="pl457"/>
            <p:cNvSpPr/>
            <p:nvPr/>
          </p:nvSpPr>
          <p:spPr>
            <a:xfrm>
              <a:off x="578934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8" name="pl458"/>
            <p:cNvSpPr/>
            <p:nvPr/>
          </p:nvSpPr>
          <p:spPr>
            <a:xfrm>
              <a:off x="578934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59" name="pl459"/>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60" name="pl460"/>
            <p:cNvSpPr/>
            <p:nvPr/>
          </p:nvSpPr>
          <p:spPr>
            <a:xfrm>
              <a:off x="578934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1" name="pl461"/>
            <p:cNvSpPr/>
            <p:nvPr/>
          </p:nvSpPr>
          <p:spPr>
            <a:xfrm>
              <a:off x="578934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2" name="pl462"/>
            <p:cNvSpPr/>
            <p:nvPr/>
          </p:nvSpPr>
          <p:spPr>
            <a:xfrm>
              <a:off x="578934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63" name="pl463"/>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86241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472" name="pl472"/>
            <p:cNvSpPr/>
            <p:nvPr/>
          </p:nvSpPr>
          <p:spPr>
            <a:xfrm>
              <a:off x="586241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40651" cap="flat">
              <a:solidFill>
                <a:srgbClr val="BEBEBE">
                  <a:alpha val="69803"/>
                </a:srgbClr>
              </a:solidFill>
              <a:prstDash val="solid"/>
              <a:round/>
            </a:ln>
          </p:spPr>
          <p:txBody>
            <a:bodyPr/>
            <a:lstStyle/>
            <a:p/>
          </p:txBody>
        </p:sp>
        <p:sp>
          <p:nvSpPr>
            <p:cNvPr id="473" name="pl473"/>
            <p:cNvSpPr/>
            <p:nvPr/>
          </p:nvSpPr>
          <p:spPr>
            <a:xfrm>
              <a:off x="586241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35231" cap="flat">
              <a:solidFill>
                <a:srgbClr val="BEBEBE">
                  <a:alpha val="69803"/>
                </a:srgbClr>
              </a:solidFill>
              <a:prstDash val="solid"/>
              <a:round/>
            </a:ln>
          </p:spPr>
          <p:txBody>
            <a:bodyPr/>
            <a:lstStyle/>
            <a:p/>
          </p:txBody>
        </p:sp>
        <p:sp>
          <p:nvSpPr>
            <p:cNvPr id="474" name="pl474"/>
            <p:cNvSpPr/>
            <p:nvPr/>
          </p:nvSpPr>
          <p:spPr>
            <a:xfrm>
              <a:off x="586241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475" name="pl475"/>
            <p:cNvSpPr/>
            <p:nvPr/>
          </p:nvSpPr>
          <p:spPr>
            <a:xfrm>
              <a:off x="586241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40651" cap="flat">
              <a:solidFill>
                <a:srgbClr val="000000">
                  <a:alpha val="100000"/>
                </a:srgbClr>
              </a:solidFill>
              <a:prstDash val="solid"/>
              <a:round/>
            </a:ln>
          </p:spPr>
          <p:txBody>
            <a:bodyPr/>
            <a:lstStyle/>
            <a:p/>
          </p:txBody>
        </p:sp>
        <p:sp>
          <p:nvSpPr>
            <p:cNvPr id="476" name="pl476"/>
            <p:cNvSpPr/>
            <p:nvPr/>
          </p:nvSpPr>
          <p:spPr>
            <a:xfrm>
              <a:off x="5862419" y="5354571"/>
              <a:ext cx="1461582" cy="269373"/>
            </a:xfrm>
            <a:custGeom>
              <a:avLst/>
              <a:pathLst>
                <a:path w="1461582" h="269373">
                  <a:moveTo>
                    <a:pt x="0" y="78567"/>
                  </a:moveTo>
                  <a:lnTo>
                    <a:pt x="208797" y="44895"/>
                  </a:lnTo>
                  <a:lnTo>
                    <a:pt x="417595" y="33671"/>
                  </a:lnTo>
                  <a:lnTo>
                    <a:pt x="626392" y="0"/>
                  </a:lnTo>
                  <a:lnTo>
                    <a:pt x="835190" y="44895"/>
                  </a:lnTo>
                  <a:lnTo>
                    <a:pt x="1043987" y="112238"/>
                  </a:lnTo>
                  <a:lnTo>
                    <a:pt x="1252785" y="168358"/>
                  </a:lnTo>
                  <a:lnTo>
                    <a:pt x="1461582" y="269373"/>
                  </a:lnTo>
                </a:path>
              </a:pathLst>
            </a:custGeom>
            <a:ln w="35231" cap="flat">
              <a:solidFill>
                <a:srgbClr val="1CABE2">
                  <a:alpha val="100000"/>
                </a:srgbClr>
              </a:solidFill>
              <a:prstDash val="solid"/>
              <a:round/>
            </a:ln>
          </p:spPr>
          <p:txBody>
            <a:bodyPr/>
            <a:lstStyle/>
            <a:p/>
          </p:txBody>
        </p:sp>
        <p:sp>
          <p:nvSpPr>
            <p:cNvPr id="477" name="tx477"/>
            <p:cNvSpPr/>
            <p:nvPr/>
          </p:nvSpPr>
          <p:spPr>
            <a:xfrm>
              <a:off x="5802160" y="52545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78" name="tx478"/>
            <p:cNvSpPr/>
            <p:nvPr/>
          </p:nvSpPr>
          <p:spPr>
            <a:xfrm>
              <a:off x="6010957"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79" name="tx479"/>
            <p:cNvSpPr/>
            <p:nvPr/>
          </p:nvSpPr>
          <p:spPr>
            <a:xfrm>
              <a:off x="6219755" y="520968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480" name="tx480"/>
            <p:cNvSpPr/>
            <p:nvPr/>
          </p:nvSpPr>
          <p:spPr>
            <a:xfrm>
              <a:off x="6428552" y="51760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481" name="tx481"/>
            <p:cNvSpPr/>
            <p:nvPr/>
          </p:nvSpPr>
          <p:spPr>
            <a:xfrm>
              <a:off x="6637350" y="5220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482" name="tx482"/>
            <p:cNvSpPr/>
            <p:nvPr/>
          </p:nvSpPr>
          <p:spPr>
            <a:xfrm>
              <a:off x="6846147" y="5288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83" name="tx483"/>
            <p:cNvSpPr/>
            <p:nvPr/>
          </p:nvSpPr>
          <p:spPr>
            <a:xfrm>
              <a:off x="705494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484" name="tx484"/>
            <p:cNvSpPr/>
            <p:nvPr/>
          </p:nvSpPr>
          <p:spPr>
            <a:xfrm>
              <a:off x="7263742"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85" name="rc485"/>
            <p:cNvSpPr/>
            <p:nvPr/>
          </p:nvSpPr>
          <p:spPr>
            <a:xfrm>
              <a:off x="7466670" y="1074032"/>
              <a:ext cx="1607740" cy="1000048"/>
            </a:xfrm>
            <a:prstGeom prst="rect">
              <a:avLst/>
            </a:prstGeom>
            <a:solidFill>
              <a:srgbClr val="EBEBEB">
                <a:alpha val="100000"/>
              </a:srgbClr>
            </a:solidFill>
          </p:spPr>
          <p:txBody>
            <a:bodyPr/>
            <a:lstStyle/>
            <a:p/>
          </p:txBody>
        </p:sp>
        <p:sp>
          <p:nvSpPr>
            <p:cNvPr id="486" name="pl486"/>
            <p:cNvSpPr/>
            <p:nvPr/>
          </p:nvSpPr>
          <p:spPr>
            <a:xfrm>
              <a:off x="7466670" y="18209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7" name="pl487"/>
            <p:cNvSpPr/>
            <p:nvPr/>
          </p:nvSpPr>
          <p:spPr>
            <a:xfrm>
              <a:off x="7466670" y="154038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8" name="pl488"/>
            <p:cNvSpPr/>
            <p:nvPr/>
          </p:nvSpPr>
          <p:spPr>
            <a:xfrm>
              <a:off x="7466670" y="12597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89" name="pl489"/>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90" name="pl490"/>
            <p:cNvSpPr/>
            <p:nvPr/>
          </p:nvSpPr>
          <p:spPr>
            <a:xfrm>
              <a:off x="7466670" y="196128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1" name="pl491"/>
            <p:cNvSpPr/>
            <p:nvPr/>
          </p:nvSpPr>
          <p:spPr>
            <a:xfrm>
              <a:off x="7466670" y="168068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2" name="pl492"/>
            <p:cNvSpPr/>
            <p:nvPr/>
          </p:nvSpPr>
          <p:spPr>
            <a:xfrm>
              <a:off x="7466670" y="140008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93" name="pl493"/>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753974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502" name="pl502"/>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BEBEBE">
                  <a:alpha val="69803"/>
                </a:srgbClr>
              </a:solidFill>
              <a:prstDash val="solid"/>
              <a:round/>
            </a:ln>
          </p:spPr>
          <p:txBody>
            <a:bodyPr/>
            <a:lstStyle/>
            <a:p/>
          </p:txBody>
        </p:sp>
        <p:sp>
          <p:nvSpPr>
            <p:cNvPr id="503" name="pl503"/>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BEBEBE">
                  <a:alpha val="69803"/>
                </a:srgbClr>
              </a:solidFill>
              <a:prstDash val="solid"/>
              <a:round/>
            </a:ln>
          </p:spPr>
          <p:txBody>
            <a:bodyPr/>
            <a:lstStyle/>
            <a:p/>
          </p:txBody>
        </p:sp>
        <p:sp>
          <p:nvSpPr>
            <p:cNvPr id="504" name="pl504"/>
            <p:cNvSpPr/>
            <p:nvPr/>
          </p:nvSpPr>
          <p:spPr>
            <a:xfrm>
              <a:off x="7539749" y="159089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505" name="pl505"/>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40651" cap="flat">
              <a:solidFill>
                <a:srgbClr val="000000">
                  <a:alpha val="100000"/>
                </a:srgbClr>
              </a:solidFill>
              <a:prstDash val="solid"/>
              <a:round/>
            </a:ln>
          </p:spPr>
          <p:txBody>
            <a:bodyPr/>
            <a:lstStyle/>
            <a:p/>
          </p:txBody>
        </p:sp>
        <p:sp>
          <p:nvSpPr>
            <p:cNvPr id="506" name="pl506"/>
            <p:cNvSpPr/>
            <p:nvPr/>
          </p:nvSpPr>
          <p:spPr>
            <a:xfrm>
              <a:off x="7539749" y="1557220"/>
              <a:ext cx="1461582" cy="258149"/>
            </a:xfrm>
            <a:custGeom>
              <a:avLst/>
              <a:pathLst>
                <a:path w="1461582" h="258149">
                  <a:moveTo>
                    <a:pt x="0" y="258149"/>
                  </a:moveTo>
                  <a:lnTo>
                    <a:pt x="208797" y="190806"/>
                  </a:lnTo>
                  <a:lnTo>
                    <a:pt x="417595" y="134686"/>
                  </a:lnTo>
                  <a:lnTo>
                    <a:pt x="626392" y="78567"/>
                  </a:lnTo>
                  <a:lnTo>
                    <a:pt x="835190" y="44895"/>
                  </a:lnTo>
                  <a:lnTo>
                    <a:pt x="1043987" y="22447"/>
                  </a:lnTo>
                  <a:lnTo>
                    <a:pt x="1252785" y="33671"/>
                  </a:lnTo>
                  <a:lnTo>
                    <a:pt x="1461582" y="0"/>
                  </a:lnTo>
                </a:path>
              </a:pathLst>
            </a:custGeom>
            <a:ln w="35231" cap="flat">
              <a:solidFill>
                <a:srgbClr val="1CABE2">
                  <a:alpha val="100000"/>
                </a:srgbClr>
              </a:solidFill>
              <a:prstDash val="solid"/>
              <a:round/>
            </a:ln>
          </p:spPr>
          <p:txBody>
            <a:bodyPr/>
            <a:lstStyle/>
            <a:p/>
          </p:txBody>
        </p:sp>
        <p:sp>
          <p:nvSpPr>
            <p:cNvPr id="507" name="tx507"/>
            <p:cNvSpPr/>
            <p:nvPr/>
          </p:nvSpPr>
          <p:spPr>
            <a:xfrm>
              <a:off x="7479490" y="16368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508" name="tx508"/>
            <p:cNvSpPr/>
            <p:nvPr/>
          </p:nvSpPr>
          <p:spPr>
            <a:xfrm>
              <a:off x="7688287" y="15694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09" name="tx509"/>
            <p:cNvSpPr/>
            <p:nvPr/>
          </p:nvSpPr>
          <p:spPr>
            <a:xfrm>
              <a:off x="7897085" y="15133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10" name="tx510"/>
            <p:cNvSpPr/>
            <p:nvPr/>
          </p:nvSpPr>
          <p:spPr>
            <a:xfrm>
              <a:off x="8105882" y="145723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511" name="tx511"/>
            <p:cNvSpPr/>
            <p:nvPr/>
          </p:nvSpPr>
          <p:spPr>
            <a:xfrm>
              <a:off x="8314680" y="1423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512" name="tx512"/>
            <p:cNvSpPr/>
            <p:nvPr/>
          </p:nvSpPr>
          <p:spPr>
            <a:xfrm>
              <a:off x="8523477" y="1401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13" name="tx513"/>
            <p:cNvSpPr/>
            <p:nvPr/>
          </p:nvSpPr>
          <p:spPr>
            <a:xfrm>
              <a:off x="8732275" y="14123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514" name="tx514"/>
            <p:cNvSpPr/>
            <p:nvPr/>
          </p:nvSpPr>
          <p:spPr>
            <a:xfrm>
              <a:off x="8941072" y="13786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15" name="rc515"/>
            <p:cNvSpPr/>
            <p:nvPr/>
          </p:nvSpPr>
          <p:spPr>
            <a:xfrm>
              <a:off x="7466670" y="2358522"/>
              <a:ext cx="1607740" cy="1000048"/>
            </a:xfrm>
            <a:prstGeom prst="rect">
              <a:avLst/>
            </a:prstGeom>
            <a:solidFill>
              <a:srgbClr val="EBEBEB">
                <a:alpha val="100000"/>
              </a:srgbClr>
            </a:solidFill>
          </p:spPr>
          <p:txBody>
            <a:bodyPr/>
            <a:lstStyle/>
            <a:p/>
          </p:txBody>
        </p:sp>
        <p:sp>
          <p:nvSpPr>
            <p:cNvPr id="516" name="pl516"/>
            <p:cNvSpPr/>
            <p:nvPr/>
          </p:nvSpPr>
          <p:spPr>
            <a:xfrm>
              <a:off x="7466670" y="310547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7" name="pl517"/>
            <p:cNvSpPr/>
            <p:nvPr/>
          </p:nvSpPr>
          <p:spPr>
            <a:xfrm>
              <a:off x="7466670" y="282487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8" name="pl518"/>
            <p:cNvSpPr/>
            <p:nvPr/>
          </p:nvSpPr>
          <p:spPr>
            <a:xfrm>
              <a:off x="7466670" y="25442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19" name="pl519"/>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20" name="pl520"/>
            <p:cNvSpPr/>
            <p:nvPr/>
          </p:nvSpPr>
          <p:spPr>
            <a:xfrm>
              <a:off x="7466670" y="324577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1" name="pl521"/>
            <p:cNvSpPr/>
            <p:nvPr/>
          </p:nvSpPr>
          <p:spPr>
            <a:xfrm>
              <a:off x="7466670" y="296517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2" name="pl522"/>
            <p:cNvSpPr/>
            <p:nvPr/>
          </p:nvSpPr>
          <p:spPr>
            <a:xfrm>
              <a:off x="7466670" y="268457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23" name="pl523"/>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7" name="pl527"/>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753974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532" name="pl532"/>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40651" cap="flat">
              <a:solidFill>
                <a:srgbClr val="BEBEBE">
                  <a:alpha val="69803"/>
                </a:srgbClr>
              </a:solidFill>
              <a:prstDash val="solid"/>
              <a:round/>
            </a:ln>
          </p:spPr>
          <p:txBody>
            <a:bodyPr/>
            <a:lstStyle/>
            <a:p/>
          </p:txBody>
        </p:sp>
        <p:sp>
          <p:nvSpPr>
            <p:cNvPr id="533" name="pl533"/>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35231" cap="flat">
              <a:solidFill>
                <a:srgbClr val="BEBEBE">
                  <a:alpha val="69803"/>
                </a:srgbClr>
              </a:solidFill>
              <a:prstDash val="solid"/>
              <a:round/>
            </a:ln>
          </p:spPr>
          <p:txBody>
            <a:bodyPr/>
            <a:lstStyle/>
            <a:p/>
          </p:txBody>
        </p:sp>
        <p:sp>
          <p:nvSpPr>
            <p:cNvPr id="534" name="pl534"/>
            <p:cNvSpPr/>
            <p:nvPr/>
          </p:nvSpPr>
          <p:spPr>
            <a:xfrm>
              <a:off x="7539749" y="287538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535" name="pl535"/>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40651" cap="flat">
              <a:solidFill>
                <a:srgbClr val="000000">
                  <a:alpha val="100000"/>
                </a:srgbClr>
              </a:solidFill>
              <a:prstDash val="solid"/>
              <a:round/>
            </a:ln>
          </p:spPr>
          <p:txBody>
            <a:bodyPr/>
            <a:lstStyle/>
            <a:p/>
          </p:txBody>
        </p:sp>
        <p:sp>
          <p:nvSpPr>
            <p:cNvPr id="536" name="pl536"/>
            <p:cNvSpPr/>
            <p:nvPr/>
          </p:nvSpPr>
          <p:spPr>
            <a:xfrm>
              <a:off x="7539749" y="2695800"/>
              <a:ext cx="1461582" cy="168358"/>
            </a:xfrm>
            <a:custGeom>
              <a:avLst/>
              <a:pathLst>
                <a:path w="1461582" h="168358">
                  <a:moveTo>
                    <a:pt x="0" y="33671"/>
                  </a:moveTo>
                  <a:lnTo>
                    <a:pt x="208797" y="33671"/>
                  </a:lnTo>
                  <a:lnTo>
                    <a:pt x="417595" y="134686"/>
                  </a:lnTo>
                  <a:lnTo>
                    <a:pt x="626392" y="145910"/>
                  </a:lnTo>
                  <a:lnTo>
                    <a:pt x="835190" y="0"/>
                  </a:lnTo>
                  <a:lnTo>
                    <a:pt x="1043987" y="112238"/>
                  </a:lnTo>
                  <a:lnTo>
                    <a:pt x="1252785" y="89791"/>
                  </a:lnTo>
                  <a:lnTo>
                    <a:pt x="1461582" y="168358"/>
                  </a:lnTo>
                </a:path>
              </a:pathLst>
            </a:custGeom>
            <a:ln w="35231" cap="flat">
              <a:solidFill>
                <a:srgbClr val="1CABE2">
                  <a:alpha val="100000"/>
                </a:srgbClr>
              </a:solidFill>
              <a:prstDash val="solid"/>
              <a:round/>
            </a:ln>
          </p:spPr>
          <p:txBody>
            <a:bodyPr/>
            <a:lstStyle/>
            <a:p/>
          </p:txBody>
        </p:sp>
        <p:sp>
          <p:nvSpPr>
            <p:cNvPr id="537" name="tx537"/>
            <p:cNvSpPr/>
            <p:nvPr/>
          </p:nvSpPr>
          <p:spPr>
            <a:xfrm>
              <a:off x="7479490"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8" name="tx538"/>
            <p:cNvSpPr/>
            <p:nvPr/>
          </p:nvSpPr>
          <p:spPr>
            <a:xfrm>
              <a:off x="7688287" y="2550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96</a:t>
              </a:r>
            </a:p>
          </p:txBody>
        </p:sp>
        <p:sp>
          <p:nvSpPr>
            <p:cNvPr id="539" name="tx539"/>
            <p:cNvSpPr/>
            <p:nvPr/>
          </p:nvSpPr>
          <p:spPr>
            <a:xfrm>
              <a:off x="7897085" y="26519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540" name="tx540"/>
            <p:cNvSpPr/>
            <p:nvPr/>
          </p:nvSpPr>
          <p:spPr>
            <a:xfrm>
              <a:off x="8105882" y="26631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541" name="tx541"/>
            <p:cNvSpPr/>
            <p:nvPr/>
          </p:nvSpPr>
          <p:spPr>
            <a:xfrm>
              <a:off x="8314680" y="25172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542" name="tx542"/>
            <p:cNvSpPr/>
            <p:nvPr/>
          </p:nvSpPr>
          <p:spPr>
            <a:xfrm>
              <a:off x="8523477" y="26294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543" name="tx543"/>
            <p:cNvSpPr/>
            <p:nvPr/>
          </p:nvSpPr>
          <p:spPr>
            <a:xfrm>
              <a:off x="8732275" y="26070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91</a:t>
              </a:r>
            </a:p>
          </p:txBody>
        </p:sp>
        <p:sp>
          <p:nvSpPr>
            <p:cNvPr id="544" name="tx544"/>
            <p:cNvSpPr/>
            <p:nvPr/>
          </p:nvSpPr>
          <p:spPr>
            <a:xfrm>
              <a:off x="8941072" y="26856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545" name="rc545"/>
            <p:cNvSpPr/>
            <p:nvPr/>
          </p:nvSpPr>
          <p:spPr>
            <a:xfrm>
              <a:off x="7466670" y="3643012"/>
              <a:ext cx="1607740" cy="1000048"/>
            </a:xfrm>
            <a:prstGeom prst="rect">
              <a:avLst/>
            </a:prstGeom>
            <a:solidFill>
              <a:srgbClr val="EBEBEB">
                <a:alpha val="100000"/>
              </a:srgbClr>
            </a:solidFill>
          </p:spPr>
          <p:txBody>
            <a:bodyPr/>
            <a:lstStyle/>
            <a:p/>
          </p:txBody>
        </p:sp>
        <p:sp>
          <p:nvSpPr>
            <p:cNvPr id="546" name="pl546"/>
            <p:cNvSpPr/>
            <p:nvPr/>
          </p:nvSpPr>
          <p:spPr>
            <a:xfrm>
              <a:off x="7466670" y="438996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7" name="pl547"/>
            <p:cNvSpPr/>
            <p:nvPr/>
          </p:nvSpPr>
          <p:spPr>
            <a:xfrm>
              <a:off x="7466670" y="410936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8" name="pl548"/>
            <p:cNvSpPr/>
            <p:nvPr/>
          </p:nvSpPr>
          <p:spPr>
            <a:xfrm>
              <a:off x="7466670" y="382876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49" name="pl549"/>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50" name="pl550"/>
            <p:cNvSpPr/>
            <p:nvPr/>
          </p:nvSpPr>
          <p:spPr>
            <a:xfrm>
              <a:off x="7466670" y="453026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1" name="pl551"/>
            <p:cNvSpPr/>
            <p:nvPr/>
          </p:nvSpPr>
          <p:spPr>
            <a:xfrm>
              <a:off x="7466670" y="424966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2" name="pl552"/>
            <p:cNvSpPr/>
            <p:nvPr/>
          </p:nvSpPr>
          <p:spPr>
            <a:xfrm>
              <a:off x="7466670" y="396906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53" name="pl553"/>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753974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562" name="pl562"/>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BEBEBE">
                  <a:alpha val="69803"/>
                </a:srgbClr>
              </a:solidFill>
              <a:prstDash val="solid"/>
              <a:round/>
            </a:ln>
          </p:spPr>
          <p:txBody>
            <a:bodyPr/>
            <a:lstStyle/>
            <a:p/>
          </p:txBody>
        </p:sp>
        <p:sp>
          <p:nvSpPr>
            <p:cNvPr id="563" name="pl563"/>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BEBEBE">
                  <a:alpha val="69803"/>
                </a:srgbClr>
              </a:solidFill>
              <a:prstDash val="solid"/>
              <a:round/>
            </a:ln>
          </p:spPr>
          <p:txBody>
            <a:bodyPr/>
            <a:lstStyle/>
            <a:p/>
          </p:txBody>
        </p:sp>
        <p:sp>
          <p:nvSpPr>
            <p:cNvPr id="564" name="pl564"/>
            <p:cNvSpPr/>
            <p:nvPr/>
          </p:nvSpPr>
          <p:spPr>
            <a:xfrm>
              <a:off x="7539749" y="415987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565" name="pl565"/>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40651" cap="flat">
              <a:solidFill>
                <a:srgbClr val="000000">
                  <a:alpha val="100000"/>
                </a:srgbClr>
              </a:solidFill>
              <a:prstDash val="solid"/>
              <a:round/>
            </a:ln>
          </p:spPr>
          <p:txBody>
            <a:bodyPr/>
            <a:lstStyle/>
            <a:p/>
          </p:txBody>
        </p:sp>
        <p:sp>
          <p:nvSpPr>
            <p:cNvPr id="566" name="pl566"/>
            <p:cNvSpPr/>
            <p:nvPr/>
          </p:nvSpPr>
          <p:spPr>
            <a:xfrm>
              <a:off x="7539749" y="4227215"/>
              <a:ext cx="1461582" cy="145910"/>
            </a:xfrm>
            <a:custGeom>
              <a:avLst/>
              <a:pathLst>
                <a:path w="1461582" h="145910">
                  <a:moveTo>
                    <a:pt x="0" y="0"/>
                  </a:moveTo>
                  <a:lnTo>
                    <a:pt x="208797" y="0"/>
                  </a:lnTo>
                  <a:lnTo>
                    <a:pt x="417595" y="0"/>
                  </a:lnTo>
                  <a:lnTo>
                    <a:pt x="626392" y="145910"/>
                  </a:lnTo>
                  <a:lnTo>
                    <a:pt x="835190" y="123462"/>
                  </a:lnTo>
                  <a:lnTo>
                    <a:pt x="1043987" y="33671"/>
                  </a:lnTo>
                  <a:lnTo>
                    <a:pt x="1252785" y="78567"/>
                  </a:lnTo>
                  <a:lnTo>
                    <a:pt x="1461582" y="33671"/>
                  </a:lnTo>
                </a:path>
              </a:pathLst>
            </a:custGeom>
            <a:ln w="35231" cap="flat">
              <a:solidFill>
                <a:srgbClr val="1CABE2">
                  <a:alpha val="100000"/>
                </a:srgbClr>
              </a:solidFill>
              <a:prstDash val="solid"/>
              <a:round/>
            </a:ln>
          </p:spPr>
          <p:txBody>
            <a:bodyPr/>
            <a:lstStyle/>
            <a:p/>
          </p:txBody>
        </p:sp>
        <p:sp>
          <p:nvSpPr>
            <p:cNvPr id="567" name="tx567"/>
            <p:cNvSpPr/>
            <p:nvPr/>
          </p:nvSpPr>
          <p:spPr>
            <a:xfrm>
              <a:off x="7479490"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8" name="tx568"/>
            <p:cNvSpPr/>
            <p:nvPr/>
          </p:nvSpPr>
          <p:spPr>
            <a:xfrm>
              <a:off x="7688287"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69" name="tx569"/>
            <p:cNvSpPr/>
            <p:nvPr/>
          </p:nvSpPr>
          <p:spPr>
            <a:xfrm>
              <a:off x="7897085" y="40486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570" name="tx570"/>
            <p:cNvSpPr/>
            <p:nvPr/>
          </p:nvSpPr>
          <p:spPr>
            <a:xfrm>
              <a:off x="8105882" y="41945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71" name="tx571"/>
            <p:cNvSpPr/>
            <p:nvPr/>
          </p:nvSpPr>
          <p:spPr>
            <a:xfrm>
              <a:off x="8314680" y="41721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72" name="tx572"/>
            <p:cNvSpPr/>
            <p:nvPr/>
          </p:nvSpPr>
          <p:spPr>
            <a:xfrm>
              <a:off x="8523477"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3" name="tx573"/>
            <p:cNvSpPr/>
            <p:nvPr/>
          </p:nvSpPr>
          <p:spPr>
            <a:xfrm>
              <a:off x="8732275" y="4127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74" name="tx574"/>
            <p:cNvSpPr/>
            <p:nvPr/>
          </p:nvSpPr>
          <p:spPr>
            <a:xfrm>
              <a:off x="8941072" y="408233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75" name="rc575"/>
            <p:cNvSpPr/>
            <p:nvPr/>
          </p:nvSpPr>
          <p:spPr>
            <a:xfrm>
              <a:off x="7466670" y="4927502"/>
              <a:ext cx="1607740" cy="1000048"/>
            </a:xfrm>
            <a:prstGeom prst="rect">
              <a:avLst/>
            </a:prstGeom>
            <a:solidFill>
              <a:srgbClr val="EBEBEB">
                <a:alpha val="100000"/>
              </a:srgbClr>
            </a:solidFill>
          </p:spPr>
          <p:txBody>
            <a:bodyPr/>
            <a:lstStyle/>
            <a:p/>
          </p:txBody>
        </p:sp>
        <p:sp>
          <p:nvSpPr>
            <p:cNvPr id="576" name="pl576"/>
            <p:cNvSpPr/>
            <p:nvPr/>
          </p:nvSpPr>
          <p:spPr>
            <a:xfrm>
              <a:off x="7466670" y="5674451"/>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7" name="pl577"/>
            <p:cNvSpPr/>
            <p:nvPr/>
          </p:nvSpPr>
          <p:spPr>
            <a:xfrm>
              <a:off x="7466670" y="5393854"/>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8" name="pl578"/>
            <p:cNvSpPr/>
            <p:nvPr/>
          </p:nvSpPr>
          <p:spPr>
            <a:xfrm>
              <a:off x="7466670" y="511325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79" name="pl57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80" name="pl580"/>
            <p:cNvSpPr/>
            <p:nvPr/>
          </p:nvSpPr>
          <p:spPr>
            <a:xfrm>
              <a:off x="7466670" y="5814750"/>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1" name="pl581"/>
            <p:cNvSpPr/>
            <p:nvPr/>
          </p:nvSpPr>
          <p:spPr>
            <a:xfrm>
              <a:off x="7466670" y="55341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2" name="pl582"/>
            <p:cNvSpPr/>
            <p:nvPr/>
          </p:nvSpPr>
          <p:spPr>
            <a:xfrm>
              <a:off x="7466670" y="525355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83" name="pl58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7" name="pl58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8" name="pl58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9" name="pl58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0" name="pl59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753974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BEBEBE">
                  <a:alpha val="69803"/>
                </a:srgbClr>
              </a:solidFill>
              <a:prstDash val="solid"/>
              <a:round/>
            </a:ln>
          </p:spPr>
          <p:txBody>
            <a:bodyPr/>
            <a:lstStyle/>
            <a:p/>
          </p:txBody>
        </p:sp>
        <p:sp>
          <p:nvSpPr>
            <p:cNvPr id="592" name="pl592"/>
            <p:cNvSpPr/>
            <p:nvPr/>
          </p:nvSpPr>
          <p:spPr>
            <a:xfrm>
              <a:off x="753974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593" name="pl593"/>
            <p:cNvSpPr/>
            <p:nvPr/>
          </p:nvSpPr>
          <p:spPr>
            <a:xfrm>
              <a:off x="753974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594" name="pl594"/>
            <p:cNvSpPr/>
            <p:nvPr/>
          </p:nvSpPr>
          <p:spPr>
            <a:xfrm>
              <a:off x="7539749" y="5444362"/>
              <a:ext cx="1461582" cy="44895"/>
            </a:xfrm>
            <a:custGeom>
              <a:avLst/>
              <a:pathLst>
                <a:path w="1461582" h="44895">
                  <a:moveTo>
                    <a:pt x="0" y="11223"/>
                  </a:moveTo>
                  <a:lnTo>
                    <a:pt x="208797" y="0"/>
                  </a:lnTo>
                  <a:lnTo>
                    <a:pt x="417595" y="11223"/>
                  </a:lnTo>
                  <a:lnTo>
                    <a:pt x="626392" y="44895"/>
                  </a:lnTo>
                  <a:lnTo>
                    <a:pt x="835190" y="22447"/>
                  </a:lnTo>
                  <a:lnTo>
                    <a:pt x="1043987" y="0"/>
                  </a:lnTo>
                  <a:lnTo>
                    <a:pt x="1252785" y="0"/>
                  </a:lnTo>
                  <a:lnTo>
                    <a:pt x="1461582" y="0"/>
                  </a:lnTo>
                </a:path>
              </a:pathLst>
            </a:custGeom>
            <a:ln w="20325" cap="flat">
              <a:solidFill>
                <a:srgbClr val="6B6B6B">
                  <a:alpha val="100000"/>
                </a:srgbClr>
              </a:solidFill>
              <a:prstDash val="solid"/>
              <a:round/>
            </a:ln>
          </p:spPr>
          <p:txBody>
            <a:bodyPr/>
            <a:lstStyle/>
            <a:p/>
          </p:txBody>
        </p:sp>
        <p:sp>
          <p:nvSpPr>
            <p:cNvPr id="595" name="pl595"/>
            <p:cNvSpPr/>
            <p:nvPr/>
          </p:nvSpPr>
          <p:spPr>
            <a:xfrm>
              <a:off x="753974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596" name="pl596"/>
            <p:cNvSpPr/>
            <p:nvPr/>
          </p:nvSpPr>
          <p:spPr>
            <a:xfrm>
              <a:off x="7539749" y="5522929"/>
              <a:ext cx="1461582" cy="101014"/>
            </a:xfrm>
            <a:custGeom>
              <a:avLst/>
              <a:pathLst>
                <a:path w="1461582" h="101014">
                  <a:moveTo>
                    <a:pt x="0" y="101014"/>
                  </a:moveTo>
                  <a:lnTo>
                    <a:pt x="208797" y="89791"/>
                  </a:lnTo>
                  <a:lnTo>
                    <a:pt x="417595" y="56119"/>
                  </a:lnTo>
                  <a:lnTo>
                    <a:pt x="626392" y="33671"/>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597" name="tx597"/>
            <p:cNvSpPr/>
            <p:nvPr/>
          </p:nvSpPr>
          <p:spPr>
            <a:xfrm>
              <a:off x="7479490" y="544538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98" name="tx598"/>
            <p:cNvSpPr/>
            <p:nvPr/>
          </p:nvSpPr>
          <p:spPr>
            <a:xfrm>
              <a:off x="7688287" y="54341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99" name="tx599"/>
            <p:cNvSpPr/>
            <p:nvPr/>
          </p:nvSpPr>
          <p:spPr>
            <a:xfrm>
              <a:off x="7897085" y="5400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600" name="tx600"/>
            <p:cNvSpPr/>
            <p:nvPr/>
          </p:nvSpPr>
          <p:spPr>
            <a:xfrm>
              <a:off x="8105882" y="5378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01" name="tx601"/>
            <p:cNvSpPr/>
            <p:nvPr/>
          </p:nvSpPr>
          <p:spPr>
            <a:xfrm>
              <a:off x="8314680"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2" name="tx602"/>
            <p:cNvSpPr/>
            <p:nvPr/>
          </p:nvSpPr>
          <p:spPr>
            <a:xfrm>
              <a:off x="8523477"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3" name="tx603"/>
            <p:cNvSpPr/>
            <p:nvPr/>
          </p:nvSpPr>
          <p:spPr>
            <a:xfrm>
              <a:off x="8732275"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4" name="tx604"/>
            <p:cNvSpPr/>
            <p:nvPr/>
          </p:nvSpPr>
          <p:spPr>
            <a:xfrm>
              <a:off x="8941072" y="53443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605" name="tx605"/>
            <p:cNvSpPr/>
            <p:nvPr/>
          </p:nvSpPr>
          <p:spPr>
            <a:xfrm>
              <a:off x="1356303" y="478007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06" name="tx606"/>
            <p:cNvSpPr/>
            <p:nvPr/>
          </p:nvSpPr>
          <p:spPr>
            <a:xfrm>
              <a:off x="306156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07" name="tx607"/>
            <p:cNvSpPr/>
            <p:nvPr/>
          </p:nvSpPr>
          <p:spPr>
            <a:xfrm>
              <a:off x="4339031" y="4780070"/>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608" name="tx608"/>
            <p:cNvSpPr/>
            <p:nvPr/>
          </p:nvSpPr>
          <p:spPr>
            <a:xfrm>
              <a:off x="629182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09" name="tx609"/>
            <p:cNvSpPr/>
            <p:nvPr/>
          </p:nvSpPr>
          <p:spPr>
            <a:xfrm>
              <a:off x="794730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10" name="tx610"/>
            <p:cNvSpPr/>
            <p:nvPr/>
          </p:nvSpPr>
          <p:spPr>
            <a:xfrm>
              <a:off x="1359275" y="3495580"/>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11" name="tx611"/>
            <p:cNvSpPr/>
            <p:nvPr/>
          </p:nvSpPr>
          <p:spPr>
            <a:xfrm>
              <a:off x="3070712" y="349558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12" name="tx612"/>
            <p:cNvSpPr/>
            <p:nvPr/>
          </p:nvSpPr>
          <p:spPr>
            <a:xfrm>
              <a:off x="472019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13" name="tx613"/>
            <p:cNvSpPr/>
            <p:nvPr/>
          </p:nvSpPr>
          <p:spPr>
            <a:xfrm>
              <a:off x="641298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14" name="tx614"/>
            <p:cNvSpPr/>
            <p:nvPr/>
          </p:nvSpPr>
          <p:spPr>
            <a:xfrm>
              <a:off x="796298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15" name="tx615"/>
            <p:cNvSpPr/>
            <p:nvPr/>
          </p:nvSpPr>
          <p:spPr>
            <a:xfrm>
              <a:off x="1334541" y="221109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16" name="tx616"/>
            <p:cNvSpPr/>
            <p:nvPr/>
          </p:nvSpPr>
          <p:spPr>
            <a:xfrm>
              <a:off x="292655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17" name="tx617"/>
            <p:cNvSpPr/>
            <p:nvPr/>
          </p:nvSpPr>
          <p:spPr>
            <a:xfrm>
              <a:off x="479490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18" name="tx618"/>
            <p:cNvSpPr/>
            <p:nvPr/>
          </p:nvSpPr>
          <p:spPr>
            <a:xfrm>
              <a:off x="614579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19" name="tx619"/>
            <p:cNvSpPr/>
            <p:nvPr/>
          </p:nvSpPr>
          <p:spPr>
            <a:xfrm>
              <a:off x="8062514" y="2211091"/>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620" name="tx62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21" name="tx621"/>
            <p:cNvSpPr/>
            <p:nvPr/>
          </p:nvSpPr>
          <p:spPr>
            <a:xfrm>
              <a:off x="309562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22" name="tx622"/>
            <p:cNvSpPr/>
            <p:nvPr/>
          </p:nvSpPr>
          <p:spPr>
            <a:xfrm>
              <a:off x="465495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23" name="tx62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24" name="tx62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25" name="pl62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pl63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1" name="pl63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2" name="pl63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3" name="tx63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4" name="tx63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5" name="tx63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6" name="tx63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7" name="tx63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8" name="tx63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9" name="tx63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0" name="tx64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1" name="pl64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pl64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tx64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0" name="tx65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1" name="tx65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2" name="tx65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3" name="tx65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4" name="tx65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5" name="tx65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6" name="tx65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7" name="pl65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pl66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tx66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6" name="tx66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7" name="tx66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8" name="tx66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9" name="tx66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0" name="tx67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1" name="tx67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2" name="tx67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3" name="pl67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pl67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2" name="tx68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3" name="tx68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4" name="tx68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5" name="tx68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6" name="tx68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7" name="tx68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8" name="tx68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9" name="pl68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0" name="pl69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1" name="pl69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2" name="pl69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3" name="pl69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tx69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98" name="tx69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99" name="tx69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0" name="tx70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1" name="tx70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2" name="tx70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3" name="tx70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4" name="tx70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5" name="tx705"/>
            <p:cNvSpPr/>
            <p:nvPr/>
          </p:nvSpPr>
          <p:spPr>
            <a:xfrm>
              <a:off x="570361" y="19212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06" name="tx706"/>
            <p:cNvSpPr/>
            <p:nvPr/>
          </p:nvSpPr>
          <p:spPr>
            <a:xfrm>
              <a:off x="570361" y="164067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07" name="tx707"/>
            <p:cNvSpPr/>
            <p:nvPr/>
          </p:nvSpPr>
          <p:spPr>
            <a:xfrm>
              <a:off x="508182" y="136008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08" name="pl708"/>
            <p:cNvSpPr/>
            <p:nvPr/>
          </p:nvSpPr>
          <p:spPr>
            <a:xfrm>
              <a:off x="722555" y="19612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pl709"/>
            <p:cNvSpPr/>
            <p:nvPr/>
          </p:nvSpPr>
          <p:spPr>
            <a:xfrm>
              <a:off x="722555" y="16806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0" name="pl710"/>
            <p:cNvSpPr/>
            <p:nvPr/>
          </p:nvSpPr>
          <p:spPr>
            <a:xfrm>
              <a:off x="722555" y="14000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1" name="tx711"/>
            <p:cNvSpPr/>
            <p:nvPr/>
          </p:nvSpPr>
          <p:spPr>
            <a:xfrm>
              <a:off x="570361" y="320576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2" name="tx712"/>
            <p:cNvSpPr/>
            <p:nvPr/>
          </p:nvSpPr>
          <p:spPr>
            <a:xfrm>
              <a:off x="570361" y="292516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3" name="tx713"/>
            <p:cNvSpPr/>
            <p:nvPr/>
          </p:nvSpPr>
          <p:spPr>
            <a:xfrm>
              <a:off x="508182" y="26445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14" name="pl714"/>
            <p:cNvSpPr/>
            <p:nvPr/>
          </p:nvSpPr>
          <p:spPr>
            <a:xfrm>
              <a:off x="722555" y="324577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5" name="pl715"/>
            <p:cNvSpPr/>
            <p:nvPr/>
          </p:nvSpPr>
          <p:spPr>
            <a:xfrm>
              <a:off x="722555" y="2965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6" name="pl716"/>
            <p:cNvSpPr/>
            <p:nvPr/>
          </p:nvSpPr>
          <p:spPr>
            <a:xfrm>
              <a:off x="722555" y="26845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17" name="tx717"/>
            <p:cNvSpPr/>
            <p:nvPr/>
          </p:nvSpPr>
          <p:spPr>
            <a:xfrm>
              <a:off x="570361" y="449025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18" name="tx718"/>
            <p:cNvSpPr/>
            <p:nvPr/>
          </p:nvSpPr>
          <p:spPr>
            <a:xfrm>
              <a:off x="570361" y="420965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19" name="tx719"/>
            <p:cNvSpPr/>
            <p:nvPr/>
          </p:nvSpPr>
          <p:spPr>
            <a:xfrm>
              <a:off x="508182" y="392906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0" name="pl720"/>
            <p:cNvSpPr/>
            <p:nvPr/>
          </p:nvSpPr>
          <p:spPr>
            <a:xfrm>
              <a:off x="722555" y="4530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1" name="pl721"/>
            <p:cNvSpPr/>
            <p:nvPr/>
          </p:nvSpPr>
          <p:spPr>
            <a:xfrm>
              <a:off x="722555" y="4249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2" name="pl722"/>
            <p:cNvSpPr/>
            <p:nvPr/>
          </p:nvSpPr>
          <p:spPr>
            <a:xfrm>
              <a:off x="722555" y="39690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3" name="tx723"/>
            <p:cNvSpPr/>
            <p:nvPr/>
          </p:nvSpPr>
          <p:spPr>
            <a:xfrm>
              <a:off x="570361" y="577474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4" name="tx724"/>
            <p:cNvSpPr/>
            <p:nvPr/>
          </p:nvSpPr>
          <p:spPr>
            <a:xfrm>
              <a:off x="570361" y="54941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5" name="tx725"/>
            <p:cNvSpPr/>
            <p:nvPr/>
          </p:nvSpPr>
          <p:spPr>
            <a:xfrm>
              <a:off x="508182" y="521355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6" name="pl726"/>
            <p:cNvSpPr/>
            <p:nvPr/>
          </p:nvSpPr>
          <p:spPr>
            <a:xfrm>
              <a:off x="722555" y="58147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7" name="pl727"/>
            <p:cNvSpPr/>
            <p:nvPr/>
          </p:nvSpPr>
          <p:spPr>
            <a:xfrm>
              <a:off x="722555" y="55341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8" name="pl728"/>
            <p:cNvSpPr/>
            <p:nvPr/>
          </p:nvSpPr>
          <p:spPr>
            <a:xfrm>
              <a:off x="722555" y="52535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tx72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30" name="tx73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31" name="tx731"/>
            <p:cNvSpPr/>
            <p:nvPr/>
          </p:nvSpPr>
          <p:spPr>
            <a:xfrm>
              <a:off x="757350" y="435349"/>
              <a:ext cx="36843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DTP1, by country, AFRO, 2018-2025</a:t>
              </a:r>
            </a:p>
          </p:txBody>
        </p:sp>
        <p:sp>
          <p:nvSpPr>
            <p:cNvPr id="732" name="tx73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33" name="tx73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DTP1 coverage in 2025, Sao Tome and Principe had the highest coverage (87%), while CAR had the lowest coverage (59%).
DTP1 coverage increased in 12 out of these 20 countries between 2024 and 2025. The largest increase was 9 percentage points in Equatorial Guinea from 75% to 84%.
4 countries saw a decrease in coverage (Angola, Eswatini, Nigeria, and South Africa). The largest decline was 9% points in South Africa from 76% to 67%. Coverage remained constant between 2024 and 2025 in the remaining 4 countries.
In 2025, 0 out of these 20 countries had achieved DTP1 coverage of at least 90%.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171" y="874964"/>
              <a:ext cx="1620176" cy="1019640"/>
            </a:xfrm>
            <a:prstGeom prst="rect">
              <a:avLst/>
            </a:prstGeom>
            <a:solidFill>
              <a:srgbClr val="EBEBEB">
                <a:alpha val="100000"/>
              </a:srgbClr>
            </a:solidFill>
          </p:spPr>
          <p:txBody>
            <a:bodyPr/>
            <a:lstStyle/>
            <a:p/>
          </p:txBody>
        </p:sp>
        <p:sp>
          <p:nvSpPr>
            <p:cNvPr id="6" name="pl6"/>
            <p:cNvSpPr/>
            <p:nvPr/>
          </p:nvSpPr>
          <p:spPr>
            <a:xfrm>
              <a:off x="695171"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7" name="pl7"/>
            <p:cNvSpPr/>
            <p:nvPr/>
          </p:nvSpPr>
          <p:spPr>
            <a:xfrm>
              <a:off x="695171"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8" name="pl8"/>
            <p:cNvSpPr/>
            <p:nvPr/>
          </p:nvSpPr>
          <p:spPr>
            <a:xfrm>
              <a:off x="695171"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 name="pl9"/>
            <p:cNvSpPr/>
            <p:nvPr/>
          </p:nvSpPr>
          <p:spPr>
            <a:xfrm>
              <a:off x="695171"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0" name="pl10"/>
            <p:cNvSpPr/>
            <p:nvPr/>
          </p:nvSpPr>
          <p:spPr>
            <a:xfrm>
              <a:off x="7688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1" name="pl11"/>
            <p:cNvSpPr/>
            <p:nvPr/>
          </p:nvSpPr>
          <p:spPr>
            <a:xfrm>
              <a:off x="9792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18964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4000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61046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820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20312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241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768815"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9" name="pl19"/>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40651" cap="flat">
              <a:solidFill>
                <a:srgbClr val="BEBEBE">
                  <a:alpha val="69803"/>
                </a:srgbClr>
              </a:solidFill>
              <a:prstDash val="solid"/>
              <a:round/>
            </a:ln>
          </p:spPr>
          <p:txBody>
            <a:bodyPr/>
            <a:lstStyle/>
            <a:p/>
          </p:txBody>
        </p:sp>
        <p:sp>
          <p:nvSpPr>
            <p:cNvPr id="20" name="pl20"/>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35231" cap="flat">
              <a:solidFill>
                <a:srgbClr val="BEBEBE">
                  <a:alpha val="69803"/>
                </a:srgbClr>
              </a:solidFill>
              <a:prstDash val="solid"/>
              <a:round/>
            </a:ln>
          </p:spPr>
          <p:txBody>
            <a:bodyPr/>
            <a:lstStyle/>
            <a:p/>
          </p:txBody>
        </p:sp>
        <p:sp>
          <p:nvSpPr>
            <p:cNvPr id="21" name="pl21"/>
            <p:cNvSpPr/>
            <p:nvPr/>
          </p:nvSpPr>
          <p:spPr>
            <a:xfrm>
              <a:off x="768815"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2" name="pl22"/>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40651" cap="flat">
              <a:solidFill>
                <a:srgbClr val="000000">
                  <a:alpha val="100000"/>
                </a:srgbClr>
              </a:solidFill>
              <a:prstDash val="solid"/>
              <a:round/>
            </a:ln>
          </p:spPr>
          <p:txBody>
            <a:bodyPr/>
            <a:lstStyle/>
            <a:p/>
          </p:txBody>
        </p:sp>
        <p:sp>
          <p:nvSpPr>
            <p:cNvPr id="23" name="pl23"/>
            <p:cNvSpPr/>
            <p:nvPr/>
          </p:nvSpPr>
          <p:spPr>
            <a:xfrm>
              <a:off x="768815" y="1299656"/>
              <a:ext cx="1472887" cy="302676"/>
            </a:xfrm>
            <a:custGeom>
              <a:avLst/>
              <a:pathLst>
                <a:path w="1472887" h="302676">
                  <a:moveTo>
                    <a:pt x="0" y="75669"/>
                  </a:moveTo>
                  <a:lnTo>
                    <a:pt x="210412" y="170255"/>
                  </a:lnTo>
                  <a:lnTo>
                    <a:pt x="420825" y="227007"/>
                  </a:lnTo>
                  <a:lnTo>
                    <a:pt x="631237" y="264841"/>
                  </a:lnTo>
                  <a:lnTo>
                    <a:pt x="841650" y="302676"/>
                  </a:lnTo>
                  <a:lnTo>
                    <a:pt x="1052062" y="0"/>
                  </a:lnTo>
                  <a:lnTo>
                    <a:pt x="1262475" y="170255"/>
                  </a:lnTo>
                  <a:lnTo>
                    <a:pt x="1472887" y="227007"/>
                  </a:lnTo>
                </a:path>
              </a:pathLst>
            </a:custGeom>
            <a:ln w="35231" cap="flat">
              <a:solidFill>
                <a:srgbClr val="80BD41">
                  <a:alpha val="100000"/>
                </a:srgbClr>
              </a:solidFill>
              <a:prstDash val="solid"/>
              <a:round/>
            </a:ln>
          </p:spPr>
          <p:txBody>
            <a:bodyPr/>
            <a:lstStyle/>
            <a:p/>
          </p:txBody>
        </p:sp>
        <p:sp>
          <p:nvSpPr>
            <p:cNvPr id="24" name="pl24"/>
            <p:cNvSpPr/>
            <p:nvPr/>
          </p:nvSpPr>
          <p:spPr>
            <a:xfrm>
              <a:off x="695171"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5" name="tx25"/>
            <p:cNvSpPr/>
            <p:nvPr/>
          </p:nvSpPr>
          <p:spPr>
            <a:xfrm>
              <a:off x="738686" y="119677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6" name="tx26"/>
            <p:cNvSpPr/>
            <p:nvPr/>
          </p:nvSpPr>
          <p:spPr>
            <a:xfrm>
              <a:off x="949098"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 name="tx27"/>
            <p:cNvSpPr/>
            <p:nvPr/>
          </p:nvSpPr>
          <p:spPr>
            <a:xfrm>
              <a:off x="1141451"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8" name="tx28"/>
            <p:cNvSpPr/>
            <p:nvPr/>
          </p:nvSpPr>
          <p:spPr>
            <a:xfrm>
              <a:off x="1351864" y="13859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 name="tx29"/>
            <p:cNvSpPr/>
            <p:nvPr/>
          </p:nvSpPr>
          <p:spPr>
            <a:xfrm>
              <a:off x="1562276" y="1423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0" name="tx30"/>
            <p:cNvSpPr/>
            <p:nvPr/>
          </p:nvSpPr>
          <p:spPr>
            <a:xfrm>
              <a:off x="1790748" y="11211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1" name="tx31"/>
            <p:cNvSpPr/>
            <p:nvPr/>
          </p:nvSpPr>
          <p:spPr>
            <a:xfrm>
              <a:off x="2001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2" name="tx32"/>
            <p:cNvSpPr/>
            <p:nvPr/>
          </p:nvSpPr>
          <p:spPr>
            <a:xfrm>
              <a:off x="2193514"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rc33"/>
            <p:cNvSpPr/>
            <p:nvPr/>
          </p:nvSpPr>
          <p:spPr>
            <a:xfrm>
              <a:off x="695171" y="2179046"/>
              <a:ext cx="1620176" cy="1019640"/>
            </a:xfrm>
            <a:prstGeom prst="rect">
              <a:avLst/>
            </a:prstGeom>
            <a:solidFill>
              <a:srgbClr val="EBEBEB">
                <a:alpha val="100000"/>
              </a:srgbClr>
            </a:solidFill>
          </p:spPr>
          <p:txBody>
            <a:bodyPr/>
            <a:lstStyle/>
            <a:p/>
          </p:txBody>
        </p:sp>
        <p:sp>
          <p:nvSpPr>
            <p:cNvPr id="34" name="pl34"/>
            <p:cNvSpPr/>
            <p:nvPr/>
          </p:nvSpPr>
          <p:spPr>
            <a:xfrm>
              <a:off x="695171"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5" name="pl35"/>
            <p:cNvSpPr/>
            <p:nvPr/>
          </p:nvSpPr>
          <p:spPr>
            <a:xfrm>
              <a:off x="695171"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6" name="pl36"/>
            <p:cNvSpPr/>
            <p:nvPr/>
          </p:nvSpPr>
          <p:spPr>
            <a:xfrm>
              <a:off x="695171"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 name="pl37"/>
            <p:cNvSpPr/>
            <p:nvPr/>
          </p:nvSpPr>
          <p:spPr>
            <a:xfrm>
              <a:off x="695171"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8" name="pl38"/>
            <p:cNvSpPr/>
            <p:nvPr/>
          </p:nvSpPr>
          <p:spPr>
            <a:xfrm>
              <a:off x="7688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 name="pl39"/>
            <p:cNvSpPr/>
            <p:nvPr/>
          </p:nvSpPr>
          <p:spPr>
            <a:xfrm>
              <a:off x="9792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 name="pl40"/>
            <p:cNvSpPr/>
            <p:nvPr/>
          </p:nvSpPr>
          <p:spPr>
            <a:xfrm>
              <a:off x="118964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4000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61046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820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20312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2241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768815"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7" name="pl47"/>
            <p:cNvSpPr/>
            <p:nvPr/>
          </p:nvSpPr>
          <p:spPr>
            <a:xfrm>
              <a:off x="768815" y="2773993"/>
              <a:ext cx="1472887" cy="75669"/>
            </a:xfrm>
            <a:custGeom>
              <a:avLst/>
              <a:pathLst>
                <a:path w="1472887" h="75669">
                  <a:moveTo>
                    <a:pt x="0" y="37834"/>
                  </a:moveTo>
                  <a:lnTo>
                    <a:pt x="210412" y="0"/>
                  </a:lnTo>
                  <a:lnTo>
                    <a:pt x="420825" y="18917"/>
                  </a:lnTo>
                  <a:lnTo>
                    <a:pt x="631237" y="56751"/>
                  </a:lnTo>
                  <a:lnTo>
                    <a:pt x="841650" y="56751"/>
                  </a:lnTo>
                  <a:lnTo>
                    <a:pt x="1052062" y="75669"/>
                  </a:lnTo>
                  <a:lnTo>
                    <a:pt x="1262475" y="37834"/>
                  </a:lnTo>
                  <a:lnTo>
                    <a:pt x="1472887" y="37834"/>
                  </a:lnTo>
                </a:path>
              </a:pathLst>
            </a:custGeom>
            <a:ln w="40651" cap="flat">
              <a:solidFill>
                <a:srgbClr val="BEBEBE">
                  <a:alpha val="69803"/>
                </a:srgbClr>
              </a:solidFill>
              <a:prstDash val="solid"/>
              <a:round/>
            </a:ln>
          </p:spPr>
          <p:txBody>
            <a:bodyPr/>
            <a:lstStyle/>
            <a:p/>
          </p:txBody>
        </p:sp>
        <p:sp>
          <p:nvSpPr>
            <p:cNvPr id="48" name="pl48"/>
            <p:cNvSpPr/>
            <p:nvPr/>
          </p:nvSpPr>
          <p:spPr>
            <a:xfrm>
              <a:off x="768815" y="2773993"/>
              <a:ext cx="1472887" cy="75669"/>
            </a:xfrm>
            <a:custGeom>
              <a:avLst/>
              <a:pathLst>
                <a:path w="1472887" h="75669">
                  <a:moveTo>
                    <a:pt x="0" y="37834"/>
                  </a:moveTo>
                  <a:lnTo>
                    <a:pt x="210412" y="0"/>
                  </a:lnTo>
                  <a:lnTo>
                    <a:pt x="420825" y="18917"/>
                  </a:lnTo>
                  <a:lnTo>
                    <a:pt x="631237" y="56751"/>
                  </a:lnTo>
                  <a:lnTo>
                    <a:pt x="841650" y="56751"/>
                  </a:lnTo>
                  <a:lnTo>
                    <a:pt x="1052062" y="75669"/>
                  </a:lnTo>
                  <a:lnTo>
                    <a:pt x="1262475" y="37834"/>
                  </a:lnTo>
                  <a:lnTo>
                    <a:pt x="1472887" y="37834"/>
                  </a:lnTo>
                </a:path>
              </a:pathLst>
            </a:custGeom>
            <a:ln w="35231" cap="flat">
              <a:solidFill>
                <a:srgbClr val="BEBEBE">
                  <a:alpha val="69803"/>
                </a:srgbClr>
              </a:solidFill>
              <a:prstDash val="solid"/>
              <a:round/>
            </a:ln>
          </p:spPr>
          <p:txBody>
            <a:bodyPr/>
            <a:lstStyle/>
            <a:p/>
          </p:txBody>
        </p:sp>
        <p:sp>
          <p:nvSpPr>
            <p:cNvPr id="49" name="pl49"/>
            <p:cNvSpPr/>
            <p:nvPr/>
          </p:nvSpPr>
          <p:spPr>
            <a:xfrm>
              <a:off x="768815"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0" name="pl50"/>
            <p:cNvSpPr/>
            <p:nvPr/>
          </p:nvSpPr>
          <p:spPr>
            <a:xfrm>
              <a:off x="768815" y="2773993"/>
              <a:ext cx="1472887" cy="75669"/>
            </a:xfrm>
            <a:custGeom>
              <a:avLst/>
              <a:pathLst>
                <a:path w="1472887" h="75669">
                  <a:moveTo>
                    <a:pt x="0" y="37834"/>
                  </a:moveTo>
                  <a:lnTo>
                    <a:pt x="210412" y="0"/>
                  </a:lnTo>
                  <a:lnTo>
                    <a:pt x="420825" y="18917"/>
                  </a:lnTo>
                  <a:lnTo>
                    <a:pt x="631237" y="56751"/>
                  </a:lnTo>
                  <a:lnTo>
                    <a:pt x="841650" y="56751"/>
                  </a:lnTo>
                  <a:lnTo>
                    <a:pt x="1052062" y="75669"/>
                  </a:lnTo>
                  <a:lnTo>
                    <a:pt x="1262475" y="37834"/>
                  </a:lnTo>
                  <a:lnTo>
                    <a:pt x="1472887" y="37834"/>
                  </a:lnTo>
                </a:path>
              </a:pathLst>
            </a:custGeom>
            <a:ln w="40651" cap="flat">
              <a:solidFill>
                <a:srgbClr val="000000">
                  <a:alpha val="100000"/>
                </a:srgbClr>
              </a:solidFill>
              <a:prstDash val="solid"/>
              <a:round/>
            </a:ln>
          </p:spPr>
          <p:txBody>
            <a:bodyPr/>
            <a:lstStyle/>
            <a:p/>
          </p:txBody>
        </p:sp>
        <p:sp>
          <p:nvSpPr>
            <p:cNvPr id="51" name="pl51"/>
            <p:cNvSpPr/>
            <p:nvPr/>
          </p:nvSpPr>
          <p:spPr>
            <a:xfrm>
              <a:off x="768815" y="2773993"/>
              <a:ext cx="1472887" cy="75669"/>
            </a:xfrm>
            <a:custGeom>
              <a:avLst/>
              <a:pathLst>
                <a:path w="1472887" h="75669">
                  <a:moveTo>
                    <a:pt x="0" y="37834"/>
                  </a:moveTo>
                  <a:lnTo>
                    <a:pt x="210412" y="0"/>
                  </a:lnTo>
                  <a:lnTo>
                    <a:pt x="420825" y="18917"/>
                  </a:lnTo>
                  <a:lnTo>
                    <a:pt x="631237" y="56751"/>
                  </a:lnTo>
                  <a:lnTo>
                    <a:pt x="841650" y="56751"/>
                  </a:lnTo>
                  <a:lnTo>
                    <a:pt x="1052062" y="75669"/>
                  </a:lnTo>
                  <a:lnTo>
                    <a:pt x="1262475" y="37834"/>
                  </a:lnTo>
                  <a:lnTo>
                    <a:pt x="1472887" y="37834"/>
                  </a:lnTo>
                </a:path>
              </a:pathLst>
            </a:custGeom>
            <a:ln w="35231" cap="flat">
              <a:solidFill>
                <a:srgbClr val="80BD41">
                  <a:alpha val="100000"/>
                </a:srgbClr>
              </a:solidFill>
              <a:prstDash val="solid"/>
              <a:round/>
            </a:ln>
          </p:spPr>
          <p:txBody>
            <a:bodyPr/>
            <a:lstStyle/>
            <a:p/>
          </p:txBody>
        </p:sp>
        <p:sp>
          <p:nvSpPr>
            <p:cNvPr id="52" name="pl52"/>
            <p:cNvSpPr/>
            <p:nvPr/>
          </p:nvSpPr>
          <p:spPr>
            <a:xfrm>
              <a:off x="695171"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3" name="tx53"/>
            <p:cNvSpPr/>
            <p:nvPr/>
          </p:nvSpPr>
          <p:spPr>
            <a:xfrm>
              <a:off x="720626"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 name="tx54"/>
            <p:cNvSpPr/>
            <p:nvPr/>
          </p:nvSpPr>
          <p:spPr>
            <a:xfrm>
              <a:off x="949098"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 name="tx55"/>
            <p:cNvSpPr/>
            <p:nvPr/>
          </p:nvSpPr>
          <p:spPr>
            <a:xfrm>
              <a:off x="1141451"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6" name="tx56"/>
            <p:cNvSpPr/>
            <p:nvPr/>
          </p:nvSpPr>
          <p:spPr>
            <a:xfrm>
              <a:off x="1351864"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7" name="tx57"/>
            <p:cNvSpPr/>
            <p:nvPr/>
          </p:nvSpPr>
          <p:spPr>
            <a:xfrm>
              <a:off x="1562276" y="265219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772689" y="26711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9" name="tx59"/>
            <p:cNvSpPr/>
            <p:nvPr/>
          </p:nvSpPr>
          <p:spPr>
            <a:xfrm>
              <a:off x="1983102"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0" name="tx60"/>
            <p:cNvSpPr/>
            <p:nvPr/>
          </p:nvSpPr>
          <p:spPr>
            <a:xfrm>
              <a:off x="2193514"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61" name="rc61"/>
            <p:cNvSpPr/>
            <p:nvPr/>
          </p:nvSpPr>
          <p:spPr>
            <a:xfrm>
              <a:off x="695171" y="3483127"/>
              <a:ext cx="1620176" cy="1019640"/>
            </a:xfrm>
            <a:prstGeom prst="rect">
              <a:avLst/>
            </a:prstGeom>
            <a:solidFill>
              <a:srgbClr val="EBEBEB">
                <a:alpha val="100000"/>
              </a:srgbClr>
            </a:solidFill>
          </p:spPr>
          <p:txBody>
            <a:bodyPr/>
            <a:lstStyle/>
            <a:p/>
          </p:txBody>
        </p:sp>
        <p:sp>
          <p:nvSpPr>
            <p:cNvPr id="62" name="pl62"/>
            <p:cNvSpPr/>
            <p:nvPr/>
          </p:nvSpPr>
          <p:spPr>
            <a:xfrm>
              <a:off x="695171"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3" name="pl63"/>
            <p:cNvSpPr/>
            <p:nvPr/>
          </p:nvSpPr>
          <p:spPr>
            <a:xfrm>
              <a:off x="695171"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64" name="pl64"/>
            <p:cNvSpPr/>
            <p:nvPr/>
          </p:nvSpPr>
          <p:spPr>
            <a:xfrm>
              <a:off x="695171"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5" name="pl65"/>
            <p:cNvSpPr/>
            <p:nvPr/>
          </p:nvSpPr>
          <p:spPr>
            <a:xfrm>
              <a:off x="695171"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66" name="pl66"/>
            <p:cNvSpPr/>
            <p:nvPr/>
          </p:nvSpPr>
          <p:spPr>
            <a:xfrm>
              <a:off x="7688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9792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18964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4000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1046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820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0312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815"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75" name="pl75"/>
            <p:cNvSpPr/>
            <p:nvPr/>
          </p:nvSpPr>
          <p:spPr>
            <a:xfrm>
              <a:off x="768815" y="4021323"/>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BEBEBE">
                  <a:alpha val="69803"/>
                </a:srgbClr>
              </a:solidFill>
              <a:prstDash val="solid"/>
              <a:round/>
            </a:ln>
          </p:spPr>
          <p:txBody>
            <a:bodyPr/>
            <a:lstStyle/>
            <a:p/>
          </p:txBody>
        </p:sp>
        <p:sp>
          <p:nvSpPr>
            <p:cNvPr id="76" name="pl76"/>
            <p:cNvSpPr/>
            <p:nvPr/>
          </p:nvSpPr>
          <p:spPr>
            <a:xfrm>
              <a:off x="768815" y="4021323"/>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BEBEBE">
                  <a:alpha val="69803"/>
                </a:srgbClr>
              </a:solidFill>
              <a:prstDash val="solid"/>
              <a:round/>
            </a:ln>
          </p:spPr>
          <p:txBody>
            <a:bodyPr/>
            <a:lstStyle/>
            <a:p/>
          </p:txBody>
        </p:sp>
        <p:sp>
          <p:nvSpPr>
            <p:cNvPr id="77" name="pl77"/>
            <p:cNvSpPr/>
            <p:nvPr/>
          </p:nvSpPr>
          <p:spPr>
            <a:xfrm>
              <a:off x="768815"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78" name="pl78"/>
            <p:cNvSpPr/>
            <p:nvPr/>
          </p:nvSpPr>
          <p:spPr>
            <a:xfrm>
              <a:off x="768815" y="4021323"/>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40651" cap="flat">
              <a:solidFill>
                <a:srgbClr val="000000">
                  <a:alpha val="100000"/>
                </a:srgbClr>
              </a:solidFill>
              <a:prstDash val="solid"/>
              <a:round/>
            </a:ln>
          </p:spPr>
          <p:txBody>
            <a:bodyPr/>
            <a:lstStyle/>
            <a:p/>
          </p:txBody>
        </p:sp>
        <p:sp>
          <p:nvSpPr>
            <p:cNvPr id="79" name="pl79"/>
            <p:cNvSpPr/>
            <p:nvPr/>
          </p:nvSpPr>
          <p:spPr>
            <a:xfrm>
              <a:off x="768815" y="4021323"/>
              <a:ext cx="1472887" cy="151338"/>
            </a:xfrm>
            <a:custGeom>
              <a:avLst/>
              <a:pathLst>
                <a:path w="1472887" h="151338">
                  <a:moveTo>
                    <a:pt x="0" y="113503"/>
                  </a:moveTo>
                  <a:lnTo>
                    <a:pt x="210412" y="56751"/>
                  </a:lnTo>
                  <a:lnTo>
                    <a:pt x="420825" y="37834"/>
                  </a:lnTo>
                  <a:lnTo>
                    <a:pt x="631237" y="0"/>
                  </a:lnTo>
                  <a:lnTo>
                    <a:pt x="841650" y="0"/>
                  </a:lnTo>
                  <a:lnTo>
                    <a:pt x="1052062" y="37834"/>
                  </a:lnTo>
                  <a:lnTo>
                    <a:pt x="1262475" y="113503"/>
                  </a:lnTo>
                  <a:lnTo>
                    <a:pt x="1472887" y="151338"/>
                  </a:lnTo>
                </a:path>
              </a:pathLst>
            </a:custGeom>
            <a:ln w="35231" cap="flat">
              <a:solidFill>
                <a:srgbClr val="80BD41">
                  <a:alpha val="100000"/>
                </a:srgbClr>
              </a:solidFill>
              <a:prstDash val="solid"/>
              <a:round/>
            </a:ln>
          </p:spPr>
          <p:txBody>
            <a:bodyPr/>
            <a:lstStyle/>
            <a:p/>
          </p:txBody>
        </p:sp>
        <p:sp>
          <p:nvSpPr>
            <p:cNvPr id="80" name="pl80"/>
            <p:cNvSpPr/>
            <p:nvPr/>
          </p:nvSpPr>
          <p:spPr>
            <a:xfrm>
              <a:off x="695171"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81" name="tx81"/>
            <p:cNvSpPr/>
            <p:nvPr/>
          </p:nvSpPr>
          <p:spPr>
            <a:xfrm>
              <a:off x="720626"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2" name="tx82"/>
            <p:cNvSpPr/>
            <p:nvPr/>
          </p:nvSpPr>
          <p:spPr>
            <a:xfrm>
              <a:off x="949098"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3" name="tx83"/>
            <p:cNvSpPr/>
            <p:nvPr/>
          </p:nvSpPr>
          <p:spPr>
            <a:xfrm>
              <a:off x="1159511"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4" name="tx84"/>
            <p:cNvSpPr/>
            <p:nvPr/>
          </p:nvSpPr>
          <p:spPr>
            <a:xfrm>
              <a:off x="1369923" y="3842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5" name="tx85"/>
            <p:cNvSpPr/>
            <p:nvPr/>
          </p:nvSpPr>
          <p:spPr>
            <a:xfrm>
              <a:off x="1580336" y="3842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6" name="tx86"/>
            <p:cNvSpPr/>
            <p:nvPr/>
          </p:nvSpPr>
          <p:spPr>
            <a:xfrm>
              <a:off x="1790748"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983102"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2193514" y="399410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89" name="rc89"/>
            <p:cNvSpPr/>
            <p:nvPr/>
          </p:nvSpPr>
          <p:spPr>
            <a:xfrm>
              <a:off x="695171" y="4787209"/>
              <a:ext cx="1620176" cy="1019640"/>
            </a:xfrm>
            <a:prstGeom prst="rect">
              <a:avLst/>
            </a:prstGeom>
            <a:solidFill>
              <a:srgbClr val="EBEBEB">
                <a:alpha val="100000"/>
              </a:srgbClr>
            </a:solidFill>
          </p:spPr>
          <p:txBody>
            <a:bodyPr/>
            <a:lstStyle/>
            <a:p/>
          </p:txBody>
        </p:sp>
        <p:sp>
          <p:nvSpPr>
            <p:cNvPr id="90" name="pl90"/>
            <p:cNvSpPr/>
            <p:nvPr/>
          </p:nvSpPr>
          <p:spPr>
            <a:xfrm>
              <a:off x="695171"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1" name="pl91"/>
            <p:cNvSpPr/>
            <p:nvPr/>
          </p:nvSpPr>
          <p:spPr>
            <a:xfrm>
              <a:off x="695171"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92" name="pl92"/>
            <p:cNvSpPr/>
            <p:nvPr/>
          </p:nvSpPr>
          <p:spPr>
            <a:xfrm>
              <a:off x="695171"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3" name="pl93"/>
            <p:cNvSpPr/>
            <p:nvPr/>
          </p:nvSpPr>
          <p:spPr>
            <a:xfrm>
              <a:off x="695171"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94" name="pl94"/>
            <p:cNvSpPr/>
            <p:nvPr/>
          </p:nvSpPr>
          <p:spPr>
            <a:xfrm>
              <a:off x="7688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5" name="pl95"/>
            <p:cNvSpPr/>
            <p:nvPr/>
          </p:nvSpPr>
          <p:spPr>
            <a:xfrm>
              <a:off x="9792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18964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4000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61046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20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312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241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768815"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03" name="pl103"/>
            <p:cNvSpPr/>
            <p:nvPr/>
          </p:nvSpPr>
          <p:spPr>
            <a:xfrm>
              <a:off x="768815" y="5382157"/>
              <a:ext cx="1472887" cy="283758"/>
            </a:xfrm>
            <a:custGeom>
              <a:avLst/>
              <a:pathLst>
                <a:path w="1472887" h="283758">
                  <a:moveTo>
                    <a:pt x="0" y="56751"/>
                  </a:moveTo>
                  <a:lnTo>
                    <a:pt x="210412" y="0"/>
                  </a:lnTo>
                  <a:lnTo>
                    <a:pt x="420825" y="37834"/>
                  </a:lnTo>
                  <a:lnTo>
                    <a:pt x="631237" y="283758"/>
                  </a:lnTo>
                  <a:lnTo>
                    <a:pt x="841650" y="170255"/>
                  </a:lnTo>
                  <a:lnTo>
                    <a:pt x="1052062" y="18917"/>
                  </a:lnTo>
                  <a:lnTo>
                    <a:pt x="1262475" y="18917"/>
                  </a:lnTo>
                  <a:lnTo>
                    <a:pt x="1472887" y="37834"/>
                  </a:lnTo>
                </a:path>
              </a:pathLst>
            </a:custGeom>
            <a:ln w="40651" cap="flat">
              <a:solidFill>
                <a:srgbClr val="BEBEBE">
                  <a:alpha val="69803"/>
                </a:srgbClr>
              </a:solidFill>
              <a:prstDash val="solid"/>
              <a:round/>
            </a:ln>
          </p:spPr>
          <p:txBody>
            <a:bodyPr/>
            <a:lstStyle/>
            <a:p/>
          </p:txBody>
        </p:sp>
        <p:sp>
          <p:nvSpPr>
            <p:cNvPr id="104" name="pl104"/>
            <p:cNvSpPr/>
            <p:nvPr/>
          </p:nvSpPr>
          <p:spPr>
            <a:xfrm>
              <a:off x="768815" y="5382157"/>
              <a:ext cx="1472887" cy="283758"/>
            </a:xfrm>
            <a:custGeom>
              <a:avLst/>
              <a:pathLst>
                <a:path w="1472887" h="283758">
                  <a:moveTo>
                    <a:pt x="0" y="56751"/>
                  </a:moveTo>
                  <a:lnTo>
                    <a:pt x="210412" y="0"/>
                  </a:lnTo>
                  <a:lnTo>
                    <a:pt x="420825" y="37834"/>
                  </a:lnTo>
                  <a:lnTo>
                    <a:pt x="631237" y="283758"/>
                  </a:lnTo>
                  <a:lnTo>
                    <a:pt x="841650" y="170255"/>
                  </a:lnTo>
                  <a:lnTo>
                    <a:pt x="1052062" y="18917"/>
                  </a:lnTo>
                  <a:lnTo>
                    <a:pt x="1262475" y="18917"/>
                  </a:lnTo>
                  <a:lnTo>
                    <a:pt x="1472887" y="37834"/>
                  </a:lnTo>
                </a:path>
              </a:pathLst>
            </a:custGeom>
            <a:ln w="35231" cap="flat">
              <a:solidFill>
                <a:srgbClr val="BEBEBE">
                  <a:alpha val="69803"/>
                </a:srgbClr>
              </a:solidFill>
              <a:prstDash val="solid"/>
              <a:round/>
            </a:ln>
          </p:spPr>
          <p:txBody>
            <a:bodyPr/>
            <a:lstStyle/>
            <a:p/>
          </p:txBody>
        </p:sp>
        <p:sp>
          <p:nvSpPr>
            <p:cNvPr id="105" name="pl105"/>
            <p:cNvSpPr/>
            <p:nvPr/>
          </p:nvSpPr>
          <p:spPr>
            <a:xfrm>
              <a:off x="768815"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06" name="pl106"/>
            <p:cNvSpPr/>
            <p:nvPr/>
          </p:nvSpPr>
          <p:spPr>
            <a:xfrm>
              <a:off x="768815" y="5382157"/>
              <a:ext cx="1472887" cy="283758"/>
            </a:xfrm>
            <a:custGeom>
              <a:avLst/>
              <a:pathLst>
                <a:path w="1472887" h="283758">
                  <a:moveTo>
                    <a:pt x="0" y="56751"/>
                  </a:moveTo>
                  <a:lnTo>
                    <a:pt x="210412" y="0"/>
                  </a:lnTo>
                  <a:lnTo>
                    <a:pt x="420825" y="37834"/>
                  </a:lnTo>
                  <a:lnTo>
                    <a:pt x="631237" y="283758"/>
                  </a:lnTo>
                  <a:lnTo>
                    <a:pt x="841650" y="170255"/>
                  </a:lnTo>
                  <a:lnTo>
                    <a:pt x="1052062" y="18917"/>
                  </a:lnTo>
                  <a:lnTo>
                    <a:pt x="1262475" y="18917"/>
                  </a:lnTo>
                  <a:lnTo>
                    <a:pt x="1472887" y="37834"/>
                  </a:lnTo>
                </a:path>
              </a:pathLst>
            </a:custGeom>
            <a:ln w="40651" cap="flat">
              <a:solidFill>
                <a:srgbClr val="000000">
                  <a:alpha val="100000"/>
                </a:srgbClr>
              </a:solidFill>
              <a:prstDash val="solid"/>
              <a:round/>
            </a:ln>
          </p:spPr>
          <p:txBody>
            <a:bodyPr/>
            <a:lstStyle/>
            <a:p/>
          </p:txBody>
        </p:sp>
        <p:sp>
          <p:nvSpPr>
            <p:cNvPr id="107" name="pl107"/>
            <p:cNvSpPr/>
            <p:nvPr/>
          </p:nvSpPr>
          <p:spPr>
            <a:xfrm>
              <a:off x="768815" y="5382157"/>
              <a:ext cx="1472887" cy="283758"/>
            </a:xfrm>
            <a:custGeom>
              <a:avLst/>
              <a:pathLst>
                <a:path w="1472887" h="283758">
                  <a:moveTo>
                    <a:pt x="0" y="56751"/>
                  </a:moveTo>
                  <a:lnTo>
                    <a:pt x="210412" y="0"/>
                  </a:lnTo>
                  <a:lnTo>
                    <a:pt x="420825" y="37834"/>
                  </a:lnTo>
                  <a:lnTo>
                    <a:pt x="631237" y="283758"/>
                  </a:lnTo>
                  <a:lnTo>
                    <a:pt x="841650" y="170255"/>
                  </a:lnTo>
                  <a:lnTo>
                    <a:pt x="1052062" y="18917"/>
                  </a:lnTo>
                  <a:lnTo>
                    <a:pt x="1262475" y="18917"/>
                  </a:lnTo>
                  <a:lnTo>
                    <a:pt x="1472887" y="37834"/>
                  </a:lnTo>
                </a:path>
              </a:pathLst>
            </a:custGeom>
            <a:ln w="35231" cap="flat">
              <a:solidFill>
                <a:srgbClr val="80BD41">
                  <a:alpha val="100000"/>
                </a:srgbClr>
              </a:solidFill>
              <a:prstDash val="solid"/>
              <a:round/>
            </a:ln>
          </p:spPr>
          <p:txBody>
            <a:bodyPr/>
            <a:lstStyle/>
            <a:p/>
          </p:txBody>
        </p:sp>
        <p:sp>
          <p:nvSpPr>
            <p:cNvPr id="108" name="pl108"/>
            <p:cNvSpPr/>
            <p:nvPr/>
          </p:nvSpPr>
          <p:spPr>
            <a:xfrm>
              <a:off x="695171"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09" name="tx109"/>
            <p:cNvSpPr/>
            <p:nvPr/>
          </p:nvSpPr>
          <p:spPr>
            <a:xfrm>
              <a:off x="720626"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0" name="tx110"/>
            <p:cNvSpPr/>
            <p:nvPr/>
          </p:nvSpPr>
          <p:spPr>
            <a:xfrm>
              <a:off x="949098"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1" name="tx111"/>
            <p:cNvSpPr/>
            <p:nvPr/>
          </p:nvSpPr>
          <p:spPr>
            <a:xfrm>
              <a:off x="1141451"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2" name="tx112"/>
            <p:cNvSpPr/>
            <p:nvPr/>
          </p:nvSpPr>
          <p:spPr>
            <a:xfrm>
              <a:off x="1321734" y="548736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113" name="tx113"/>
            <p:cNvSpPr/>
            <p:nvPr/>
          </p:nvSpPr>
          <p:spPr>
            <a:xfrm>
              <a:off x="1562276" y="537385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14" name="tx114"/>
            <p:cNvSpPr/>
            <p:nvPr/>
          </p:nvSpPr>
          <p:spPr>
            <a:xfrm>
              <a:off x="1772689"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5" name="tx115"/>
            <p:cNvSpPr/>
            <p:nvPr/>
          </p:nvSpPr>
          <p:spPr>
            <a:xfrm>
              <a:off x="1983102"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16" name="tx116"/>
            <p:cNvSpPr/>
            <p:nvPr/>
          </p:nvSpPr>
          <p:spPr>
            <a:xfrm>
              <a:off x="2193514"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17" name="rc117"/>
            <p:cNvSpPr/>
            <p:nvPr/>
          </p:nvSpPr>
          <p:spPr>
            <a:xfrm>
              <a:off x="2384936" y="874964"/>
              <a:ext cx="1620176" cy="1019640"/>
            </a:xfrm>
            <a:prstGeom prst="rect">
              <a:avLst/>
            </a:prstGeom>
            <a:solidFill>
              <a:srgbClr val="EBEBEB">
                <a:alpha val="100000"/>
              </a:srgbClr>
            </a:solidFill>
          </p:spPr>
          <p:txBody>
            <a:bodyPr/>
            <a:lstStyle/>
            <a:p/>
          </p:txBody>
        </p:sp>
        <p:sp>
          <p:nvSpPr>
            <p:cNvPr id="118" name="pl118"/>
            <p:cNvSpPr/>
            <p:nvPr/>
          </p:nvSpPr>
          <p:spPr>
            <a:xfrm>
              <a:off x="2384936"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19" name="pl119"/>
            <p:cNvSpPr/>
            <p:nvPr/>
          </p:nvSpPr>
          <p:spPr>
            <a:xfrm>
              <a:off x="2384936"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20" name="pl120"/>
            <p:cNvSpPr/>
            <p:nvPr/>
          </p:nvSpPr>
          <p:spPr>
            <a:xfrm>
              <a:off x="2384936"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1" name="pl121"/>
            <p:cNvSpPr/>
            <p:nvPr/>
          </p:nvSpPr>
          <p:spPr>
            <a:xfrm>
              <a:off x="2384936"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22" name="pl122"/>
            <p:cNvSpPr/>
            <p:nvPr/>
          </p:nvSpPr>
          <p:spPr>
            <a:xfrm>
              <a:off x="245858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26689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8794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308981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33002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35106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372105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93146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458581"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31" name="pl131"/>
            <p:cNvSpPr/>
            <p:nvPr/>
          </p:nvSpPr>
          <p:spPr>
            <a:xfrm>
              <a:off x="2458581"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40651" cap="flat">
              <a:solidFill>
                <a:srgbClr val="BEBEBE">
                  <a:alpha val="69803"/>
                </a:srgbClr>
              </a:solidFill>
              <a:prstDash val="solid"/>
              <a:round/>
            </a:ln>
          </p:spPr>
          <p:txBody>
            <a:bodyPr/>
            <a:lstStyle/>
            <a:p/>
          </p:txBody>
        </p:sp>
        <p:sp>
          <p:nvSpPr>
            <p:cNvPr id="132" name="pl132"/>
            <p:cNvSpPr/>
            <p:nvPr/>
          </p:nvSpPr>
          <p:spPr>
            <a:xfrm>
              <a:off x="2458581"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35231" cap="flat">
              <a:solidFill>
                <a:srgbClr val="BEBEBE">
                  <a:alpha val="69803"/>
                </a:srgbClr>
              </a:solidFill>
              <a:prstDash val="solid"/>
              <a:round/>
            </a:ln>
          </p:spPr>
          <p:txBody>
            <a:bodyPr/>
            <a:lstStyle/>
            <a:p/>
          </p:txBody>
        </p:sp>
        <p:sp>
          <p:nvSpPr>
            <p:cNvPr id="133" name="pl133"/>
            <p:cNvSpPr/>
            <p:nvPr/>
          </p:nvSpPr>
          <p:spPr>
            <a:xfrm>
              <a:off x="2458581"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34" name="pl134"/>
            <p:cNvSpPr/>
            <p:nvPr/>
          </p:nvSpPr>
          <p:spPr>
            <a:xfrm>
              <a:off x="2458581"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40651" cap="flat">
              <a:solidFill>
                <a:srgbClr val="000000">
                  <a:alpha val="100000"/>
                </a:srgbClr>
              </a:solidFill>
              <a:prstDash val="solid"/>
              <a:round/>
            </a:ln>
          </p:spPr>
          <p:txBody>
            <a:bodyPr/>
            <a:lstStyle/>
            <a:p/>
          </p:txBody>
        </p:sp>
        <p:sp>
          <p:nvSpPr>
            <p:cNvPr id="135" name="pl135"/>
            <p:cNvSpPr/>
            <p:nvPr/>
          </p:nvSpPr>
          <p:spPr>
            <a:xfrm>
              <a:off x="2458581" y="1450994"/>
              <a:ext cx="1472887" cy="170255"/>
            </a:xfrm>
            <a:custGeom>
              <a:avLst/>
              <a:pathLst>
                <a:path w="1472887" h="170255">
                  <a:moveTo>
                    <a:pt x="0" y="75669"/>
                  </a:moveTo>
                  <a:lnTo>
                    <a:pt x="210412" y="18917"/>
                  </a:lnTo>
                  <a:lnTo>
                    <a:pt x="420825" y="0"/>
                  </a:lnTo>
                  <a:lnTo>
                    <a:pt x="631237" y="37834"/>
                  </a:lnTo>
                  <a:lnTo>
                    <a:pt x="841650" y="94586"/>
                  </a:lnTo>
                  <a:lnTo>
                    <a:pt x="1052062" y="170255"/>
                  </a:lnTo>
                  <a:lnTo>
                    <a:pt x="1262475" y="170255"/>
                  </a:lnTo>
                  <a:lnTo>
                    <a:pt x="1472887" y="170255"/>
                  </a:lnTo>
                </a:path>
              </a:pathLst>
            </a:custGeom>
            <a:ln w="35231" cap="flat">
              <a:solidFill>
                <a:srgbClr val="80BD41">
                  <a:alpha val="100000"/>
                </a:srgbClr>
              </a:solidFill>
              <a:prstDash val="solid"/>
              <a:round/>
            </a:ln>
          </p:spPr>
          <p:txBody>
            <a:bodyPr/>
            <a:lstStyle/>
            <a:p/>
          </p:txBody>
        </p:sp>
        <p:sp>
          <p:nvSpPr>
            <p:cNvPr id="136" name="pl136"/>
            <p:cNvSpPr/>
            <p:nvPr/>
          </p:nvSpPr>
          <p:spPr>
            <a:xfrm>
              <a:off x="2384936"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37" name="tx137"/>
            <p:cNvSpPr/>
            <p:nvPr/>
          </p:nvSpPr>
          <p:spPr>
            <a:xfrm>
              <a:off x="2410392"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38" name="tx138"/>
            <p:cNvSpPr/>
            <p:nvPr/>
          </p:nvSpPr>
          <p:spPr>
            <a:xfrm>
              <a:off x="2638864"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39" name="tx139"/>
            <p:cNvSpPr/>
            <p:nvPr/>
          </p:nvSpPr>
          <p:spPr>
            <a:xfrm>
              <a:off x="2849276" y="127243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0" name="tx140"/>
            <p:cNvSpPr/>
            <p:nvPr/>
          </p:nvSpPr>
          <p:spPr>
            <a:xfrm>
              <a:off x="3041630"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41" name="tx141"/>
            <p:cNvSpPr/>
            <p:nvPr/>
          </p:nvSpPr>
          <p:spPr>
            <a:xfrm>
              <a:off x="3252042" y="136702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42" name="tx142"/>
            <p:cNvSpPr/>
            <p:nvPr/>
          </p:nvSpPr>
          <p:spPr>
            <a:xfrm>
              <a:off x="3462455"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3" name="tx143"/>
            <p:cNvSpPr/>
            <p:nvPr/>
          </p:nvSpPr>
          <p:spPr>
            <a:xfrm>
              <a:off x="3672867"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4" name="tx144"/>
            <p:cNvSpPr/>
            <p:nvPr/>
          </p:nvSpPr>
          <p:spPr>
            <a:xfrm>
              <a:off x="3883280" y="144269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145" name="rc145"/>
            <p:cNvSpPr/>
            <p:nvPr/>
          </p:nvSpPr>
          <p:spPr>
            <a:xfrm>
              <a:off x="2384936" y="2179046"/>
              <a:ext cx="1620176" cy="1019640"/>
            </a:xfrm>
            <a:prstGeom prst="rect">
              <a:avLst/>
            </a:prstGeom>
            <a:solidFill>
              <a:srgbClr val="EBEBEB">
                <a:alpha val="100000"/>
              </a:srgbClr>
            </a:solidFill>
          </p:spPr>
          <p:txBody>
            <a:bodyPr/>
            <a:lstStyle/>
            <a:p/>
          </p:txBody>
        </p:sp>
        <p:sp>
          <p:nvSpPr>
            <p:cNvPr id="146" name="pl146"/>
            <p:cNvSpPr/>
            <p:nvPr/>
          </p:nvSpPr>
          <p:spPr>
            <a:xfrm>
              <a:off x="2384936"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7" name="pl147"/>
            <p:cNvSpPr/>
            <p:nvPr/>
          </p:nvSpPr>
          <p:spPr>
            <a:xfrm>
              <a:off x="2384936"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48" name="pl148"/>
            <p:cNvSpPr/>
            <p:nvPr/>
          </p:nvSpPr>
          <p:spPr>
            <a:xfrm>
              <a:off x="2384936"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49" name="pl149"/>
            <p:cNvSpPr/>
            <p:nvPr/>
          </p:nvSpPr>
          <p:spPr>
            <a:xfrm>
              <a:off x="2384936"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50" name="pl150"/>
            <p:cNvSpPr/>
            <p:nvPr/>
          </p:nvSpPr>
          <p:spPr>
            <a:xfrm>
              <a:off x="245858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6689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28794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308981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33002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35106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372105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393146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458581"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59" name="pl159"/>
            <p:cNvSpPr/>
            <p:nvPr/>
          </p:nvSpPr>
          <p:spPr>
            <a:xfrm>
              <a:off x="2458581"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BEBEBE">
                  <a:alpha val="69803"/>
                </a:srgbClr>
              </a:solidFill>
              <a:prstDash val="solid"/>
              <a:round/>
            </a:ln>
          </p:spPr>
          <p:txBody>
            <a:bodyPr/>
            <a:lstStyle/>
            <a:p/>
          </p:txBody>
        </p:sp>
        <p:sp>
          <p:nvSpPr>
            <p:cNvPr id="160" name="pl160"/>
            <p:cNvSpPr/>
            <p:nvPr/>
          </p:nvSpPr>
          <p:spPr>
            <a:xfrm>
              <a:off x="2458581"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BEBEBE">
                  <a:alpha val="69803"/>
                </a:srgbClr>
              </a:solidFill>
              <a:prstDash val="solid"/>
              <a:round/>
            </a:ln>
          </p:spPr>
          <p:txBody>
            <a:bodyPr/>
            <a:lstStyle/>
            <a:p/>
          </p:txBody>
        </p:sp>
        <p:sp>
          <p:nvSpPr>
            <p:cNvPr id="161" name="pl161"/>
            <p:cNvSpPr/>
            <p:nvPr/>
          </p:nvSpPr>
          <p:spPr>
            <a:xfrm>
              <a:off x="2458581"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62" name="pl162"/>
            <p:cNvSpPr/>
            <p:nvPr/>
          </p:nvSpPr>
          <p:spPr>
            <a:xfrm>
              <a:off x="2458581"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40651" cap="flat">
              <a:solidFill>
                <a:srgbClr val="000000">
                  <a:alpha val="100000"/>
                </a:srgbClr>
              </a:solidFill>
              <a:prstDash val="solid"/>
              <a:round/>
            </a:ln>
          </p:spPr>
          <p:txBody>
            <a:bodyPr/>
            <a:lstStyle/>
            <a:p/>
          </p:txBody>
        </p:sp>
        <p:sp>
          <p:nvSpPr>
            <p:cNvPr id="163" name="pl163"/>
            <p:cNvSpPr/>
            <p:nvPr/>
          </p:nvSpPr>
          <p:spPr>
            <a:xfrm>
              <a:off x="2458581" y="2717242"/>
              <a:ext cx="1472887" cy="283758"/>
            </a:xfrm>
            <a:custGeom>
              <a:avLst/>
              <a:pathLst>
                <a:path w="1472887" h="283758">
                  <a:moveTo>
                    <a:pt x="0" y="56751"/>
                  </a:moveTo>
                  <a:lnTo>
                    <a:pt x="210412" y="56751"/>
                  </a:lnTo>
                  <a:lnTo>
                    <a:pt x="420825" y="227007"/>
                  </a:lnTo>
                  <a:lnTo>
                    <a:pt x="631237" y="245924"/>
                  </a:lnTo>
                  <a:lnTo>
                    <a:pt x="841650" y="0"/>
                  </a:lnTo>
                  <a:lnTo>
                    <a:pt x="1052062" y="189172"/>
                  </a:lnTo>
                  <a:lnTo>
                    <a:pt x="1262475" y="151338"/>
                  </a:lnTo>
                  <a:lnTo>
                    <a:pt x="1472887" y="283758"/>
                  </a:lnTo>
                </a:path>
              </a:pathLst>
            </a:custGeom>
            <a:ln w="35231" cap="flat">
              <a:solidFill>
                <a:srgbClr val="80BD41">
                  <a:alpha val="100000"/>
                </a:srgbClr>
              </a:solidFill>
              <a:prstDash val="solid"/>
              <a:round/>
            </a:ln>
          </p:spPr>
          <p:txBody>
            <a:bodyPr/>
            <a:lstStyle/>
            <a:p/>
          </p:txBody>
        </p:sp>
        <p:sp>
          <p:nvSpPr>
            <p:cNvPr id="164" name="pl164"/>
            <p:cNvSpPr/>
            <p:nvPr/>
          </p:nvSpPr>
          <p:spPr>
            <a:xfrm>
              <a:off x="2384936"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65" name="tx165"/>
            <p:cNvSpPr/>
            <p:nvPr/>
          </p:nvSpPr>
          <p:spPr>
            <a:xfrm>
              <a:off x="2428451"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6" name="tx166"/>
            <p:cNvSpPr/>
            <p:nvPr/>
          </p:nvSpPr>
          <p:spPr>
            <a:xfrm>
              <a:off x="2638864"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67" name="tx167"/>
            <p:cNvSpPr/>
            <p:nvPr/>
          </p:nvSpPr>
          <p:spPr>
            <a:xfrm>
              <a:off x="2831217" y="2765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168" name="tx168"/>
            <p:cNvSpPr/>
            <p:nvPr/>
          </p:nvSpPr>
          <p:spPr>
            <a:xfrm>
              <a:off x="3011500" y="278461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69" name="tx169"/>
            <p:cNvSpPr/>
            <p:nvPr/>
          </p:nvSpPr>
          <p:spPr>
            <a:xfrm>
              <a:off x="3270102"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70" name="tx170"/>
            <p:cNvSpPr/>
            <p:nvPr/>
          </p:nvSpPr>
          <p:spPr>
            <a:xfrm>
              <a:off x="3462455" y="27278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1" name="tx171"/>
            <p:cNvSpPr/>
            <p:nvPr/>
          </p:nvSpPr>
          <p:spPr>
            <a:xfrm>
              <a:off x="3672867" y="2690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2" name="tx172"/>
            <p:cNvSpPr/>
            <p:nvPr/>
          </p:nvSpPr>
          <p:spPr>
            <a:xfrm>
              <a:off x="3853150" y="2822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173" name="rc173"/>
            <p:cNvSpPr/>
            <p:nvPr/>
          </p:nvSpPr>
          <p:spPr>
            <a:xfrm>
              <a:off x="2384936" y="3483127"/>
              <a:ext cx="1620176" cy="1019640"/>
            </a:xfrm>
            <a:prstGeom prst="rect">
              <a:avLst/>
            </a:prstGeom>
            <a:solidFill>
              <a:srgbClr val="EBEBEB">
                <a:alpha val="100000"/>
              </a:srgbClr>
            </a:solidFill>
          </p:spPr>
          <p:txBody>
            <a:bodyPr/>
            <a:lstStyle/>
            <a:p/>
          </p:txBody>
        </p:sp>
        <p:sp>
          <p:nvSpPr>
            <p:cNvPr id="174" name="pl174"/>
            <p:cNvSpPr/>
            <p:nvPr/>
          </p:nvSpPr>
          <p:spPr>
            <a:xfrm>
              <a:off x="2384936"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5" name="pl175"/>
            <p:cNvSpPr/>
            <p:nvPr/>
          </p:nvSpPr>
          <p:spPr>
            <a:xfrm>
              <a:off x="2384936"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176" name="pl176"/>
            <p:cNvSpPr/>
            <p:nvPr/>
          </p:nvSpPr>
          <p:spPr>
            <a:xfrm>
              <a:off x="2384936"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7" name="pl177"/>
            <p:cNvSpPr/>
            <p:nvPr/>
          </p:nvSpPr>
          <p:spPr>
            <a:xfrm>
              <a:off x="2384936"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178" name="pl178"/>
            <p:cNvSpPr/>
            <p:nvPr/>
          </p:nvSpPr>
          <p:spPr>
            <a:xfrm>
              <a:off x="245858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6689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8794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08981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3002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35106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372105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393146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458581"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187" name="pl187"/>
            <p:cNvSpPr/>
            <p:nvPr/>
          </p:nvSpPr>
          <p:spPr>
            <a:xfrm>
              <a:off x="2458581" y="4021323"/>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BEBEBE">
                  <a:alpha val="69803"/>
                </a:srgbClr>
              </a:solidFill>
              <a:prstDash val="solid"/>
              <a:round/>
            </a:ln>
          </p:spPr>
          <p:txBody>
            <a:bodyPr/>
            <a:lstStyle/>
            <a:p/>
          </p:txBody>
        </p:sp>
        <p:sp>
          <p:nvSpPr>
            <p:cNvPr id="188" name="pl188"/>
            <p:cNvSpPr/>
            <p:nvPr/>
          </p:nvSpPr>
          <p:spPr>
            <a:xfrm>
              <a:off x="2458581" y="4021323"/>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BEBEBE">
                  <a:alpha val="69803"/>
                </a:srgbClr>
              </a:solidFill>
              <a:prstDash val="solid"/>
              <a:round/>
            </a:ln>
          </p:spPr>
          <p:txBody>
            <a:bodyPr/>
            <a:lstStyle/>
            <a:p/>
          </p:txBody>
        </p:sp>
        <p:sp>
          <p:nvSpPr>
            <p:cNvPr id="189" name="pl189"/>
            <p:cNvSpPr/>
            <p:nvPr/>
          </p:nvSpPr>
          <p:spPr>
            <a:xfrm>
              <a:off x="2458581"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190" name="pl190"/>
            <p:cNvSpPr/>
            <p:nvPr/>
          </p:nvSpPr>
          <p:spPr>
            <a:xfrm>
              <a:off x="2458581" y="4021323"/>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40651" cap="flat">
              <a:solidFill>
                <a:srgbClr val="000000">
                  <a:alpha val="100000"/>
                </a:srgbClr>
              </a:solidFill>
              <a:prstDash val="solid"/>
              <a:round/>
            </a:ln>
          </p:spPr>
          <p:txBody>
            <a:bodyPr/>
            <a:lstStyle/>
            <a:p/>
          </p:txBody>
        </p:sp>
        <p:sp>
          <p:nvSpPr>
            <p:cNvPr id="191" name="pl191"/>
            <p:cNvSpPr/>
            <p:nvPr/>
          </p:nvSpPr>
          <p:spPr>
            <a:xfrm>
              <a:off x="2458581" y="4021323"/>
              <a:ext cx="1472887" cy="170255"/>
            </a:xfrm>
            <a:custGeom>
              <a:avLst/>
              <a:pathLst>
                <a:path w="1472887" h="170255">
                  <a:moveTo>
                    <a:pt x="0" y="37834"/>
                  </a:moveTo>
                  <a:lnTo>
                    <a:pt x="210412" y="56751"/>
                  </a:lnTo>
                  <a:lnTo>
                    <a:pt x="420825" y="37834"/>
                  </a:lnTo>
                  <a:lnTo>
                    <a:pt x="631237" y="0"/>
                  </a:lnTo>
                  <a:lnTo>
                    <a:pt x="841650" y="18917"/>
                  </a:lnTo>
                  <a:lnTo>
                    <a:pt x="1052062" y="94586"/>
                  </a:lnTo>
                  <a:lnTo>
                    <a:pt x="1262475" y="170255"/>
                  </a:lnTo>
                  <a:lnTo>
                    <a:pt x="1472887" y="132420"/>
                  </a:lnTo>
                </a:path>
              </a:pathLst>
            </a:custGeom>
            <a:ln w="35231" cap="flat">
              <a:solidFill>
                <a:srgbClr val="80BD41">
                  <a:alpha val="100000"/>
                </a:srgbClr>
              </a:solidFill>
              <a:prstDash val="solid"/>
              <a:round/>
            </a:ln>
          </p:spPr>
          <p:txBody>
            <a:bodyPr/>
            <a:lstStyle/>
            <a:p/>
          </p:txBody>
        </p:sp>
        <p:sp>
          <p:nvSpPr>
            <p:cNvPr id="192" name="pl192"/>
            <p:cNvSpPr/>
            <p:nvPr/>
          </p:nvSpPr>
          <p:spPr>
            <a:xfrm>
              <a:off x="2384936"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193" name="tx193"/>
            <p:cNvSpPr/>
            <p:nvPr/>
          </p:nvSpPr>
          <p:spPr>
            <a:xfrm>
              <a:off x="2428451"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4" name="tx194"/>
            <p:cNvSpPr/>
            <p:nvPr/>
          </p:nvSpPr>
          <p:spPr>
            <a:xfrm>
              <a:off x="2638864"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95" name="tx195"/>
            <p:cNvSpPr/>
            <p:nvPr/>
          </p:nvSpPr>
          <p:spPr>
            <a:xfrm>
              <a:off x="2849276"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196" name="tx196"/>
            <p:cNvSpPr/>
            <p:nvPr/>
          </p:nvSpPr>
          <p:spPr>
            <a:xfrm>
              <a:off x="3059689" y="384276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97" name="tx197"/>
            <p:cNvSpPr/>
            <p:nvPr/>
          </p:nvSpPr>
          <p:spPr>
            <a:xfrm>
              <a:off x="3270102"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8" name="tx198"/>
            <p:cNvSpPr/>
            <p:nvPr/>
          </p:nvSpPr>
          <p:spPr>
            <a:xfrm>
              <a:off x="3462455"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99" name="tx199"/>
            <p:cNvSpPr/>
            <p:nvPr/>
          </p:nvSpPr>
          <p:spPr>
            <a:xfrm>
              <a:off x="3672867"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00" name="tx200"/>
            <p:cNvSpPr/>
            <p:nvPr/>
          </p:nvSpPr>
          <p:spPr>
            <a:xfrm>
              <a:off x="3883280" y="3975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1" name="rc201"/>
            <p:cNvSpPr/>
            <p:nvPr/>
          </p:nvSpPr>
          <p:spPr>
            <a:xfrm>
              <a:off x="2384936" y="4787209"/>
              <a:ext cx="1620176" cy="1019640"/>
            </a:xfrm>
            <a:prstGeom prst="rect">
              <a:avLst/>
            </a:prstGeom>
            <a:solidFill>
              <a:srgbClr val="EBEBEB">
                <a:alpha val="100000"/>
              </a:srgbClr>
            </a:solidFill>
          </p:spPr>
          <p:txBody>
            <a:bodyPr/>
            <a:lstStyle/>
            <a:p/>
          </p:txBody>
        </p:sp>
        <p:sp>
          <p:nvSpPr>
            <p:cNvPr id="202" name="pl202"/>
            <p:cNvSpPr/>
            <p:nvPr/>
          </p:nvSpPr>
          <p:spPr>
            <a:xfrm>
              <a:off x="2384936"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3" name="pl203"/>
            <p:cNvSpPr/>
            <p:nvPr/>
          </p:nvSpPr>
          <p:spPr>
            <a:xfrm>
              <a:off x="2384936"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04" name="pl204"/>
            <p:cNvSpPr/>
            <p:nvPr/>
          </p:nvSpPr>
          <p:spPr>
            <a:xfrm>
              <a:off x="2384936"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5" name="pl205"/>
            <p:cNvSpPr/>
            <p:nvPr/>
          </p:nvSpPr>
          <p:spPr>
            <a:xfrm>
              <a:off x="2384936"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06" name="pl206"/>
            <p:cNvSpPr/>
            <p:nvPr/>
          </p:nvSpPr>
          <p:spPr>
            <a:xfrm>
              <a:off x="245858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26689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8794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308981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33002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35106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372105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393146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2458581"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15" name="pl215"/>
            <p:cNvSpPr/>
            <p:nvPr/>
          </p:nvSpPr>
          <p:spPr>
            <a:xfrm>
              <a:off x="2458581" y="5382157"/>
              <a:ext cx="1472887" cy="189172"/>
            </a:xfrm>
            <a:custGeom>
              <a:avLst/>
              <a:pathLst>
                <a:path w="1472887" h="189172">
                  <a:moveTo>
                    <a:pt x="0" y="0"/>
                  </a:moveTo>
                  <a:lnTo>
                    <a:pt x="210412" y="0"/>
                  </a:lnTo>
                  <a:lnTo>
                    <a:pt x="420825" y="0"/>
                  </a:lnTo>
                  <a:lnTo>
                    <a:pt x="631237" y="0"/>
                  </a:lnTo>
                  <a:lnTo>
                    <a:pt x="841650" y="94586"/>
                  </a:lnTo>
                  <a:lnTo>
                    <a:pt x="1052062" y="189172"/>
                  </a:lnTo>
                  <a:lnTo>
                    <a:pt x="1262475" y="189172"/>
                  </a:lnTo>
                  <a:lnTo>
                    <a:pt x="1472887" y="189172"/>
                  </a:lnTo>
                </a:path>
              </a:pathLst>
            </a:custGeom>
            <a:ln w="40651" cap="flat">
              <a:solidFill>
                <a:srgbClr val="BEBEBE">
                  <a:alpha val="69803"/>
                </a:srgbClr>
              </a:solidFill>
              <a:prstDash val="solid"/>
              <a:round/>
            </a:ln>
          </p:spPr>
          <p:txBody>
            <a:bodyPr/>
            <a:lstStyle/>
            <a:p/>
          </p:txBody>
        </p:sp>
        <p:sp>
          <p:nvSpPr>
            <p:cNvPr id="216" name="pl216"/>
            <p:cNvSpPr/>
            <p:nvPr/>
          </p:nvSpPr>
          <p:spPr>
            <a:xfrm>
              <a:off x="2458581" y="5382157"/>
              <a:ext cx="1472887" cy="189172"/>
            </a:xfrm>
            <a:custGeom>
              <a:avLst/>
              <a:pathLst>
                <a:path w="1472887" h="189172">
                  <a:moveTo>
                    <a:pt x="0" y="0"/>
                  </a:moveTo>
                  <a:lnTo>
                    <a:pt x="210412" y="0"/>
                  </a:lnTo>
                  <a:lnTo>
                    <a:pt x="420825" y="0"/>
                  </a:lnTo>
                  <a:lnTo>
                    <a:pt x="631237" y="0"/>
                  </a:lnTo>
                  <a:lnTo>
                    <a:pt x="841650" y="94586"/>
                  </a:lnTo>
                  <a:lnTo>
                    <a:pt x="1052062" y="189172"/>
                  </a:lnTo>
                  <a:lnTo>
                    <a:pt x="1262475" y="189172"/>
                  </a:lnTo>
                  <a:lnTo>
                    <a:pt x="1472887" y="189172"/>
                  </a:lnTo>
                </a:path>
              </a:pathLst>
            </a:custGeom>
            <a:ln w="35231" cap="flat">
              <a:solidFill>
                <a:srgbClr val="BEBEBE">
                  <a:alpha val="69803"/>
                </a:srgbClr>
              </a:solidFill>
              <a:prstDash val="solid"/>
              <a:round/>
            </a:ln>
          </p:spPr>
          <p:txBody>
            <a:bodyPr/>
            <a:lstStyle/>
            <a:p/>
          </p:txBody>
        </p:sp>
        <p:sp>
          <p:nvSpPr>
            <p:cNvPr id="217" name="pl217"/>
            <p:cNvSpPr/>
            <p:nvPr/>
          </p:nvSpPr>
          <p:spPr>
            <a:xfrm>
              <a:off x="2458581"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18" name="pl218"/>
            <p:cNvSpPr/>
            <p:nvPr/>
          </p:nvSpPr>
          <p:spPr>
            <a:xfrm>
              <a:off x="2458581" y="5382157"/>
              <a:ext cx="1472887" cy="189172"/>
            </a:xfrm>
            <a:custGeom>
              <a:avLst/>
              <a:pathLst>
                <a:path w="1472887" h="189172">
                  <a:moveTo>
                    <a:pt x="0" y="0"/>
                  </a:moveTo>
                  <a:lnTo>
                    <a:pt x="210412" y="0"/>
                  </a:lnTo>
                  <a:lnTo>
                    <a:pt x="420825" y="0"/>
                  </a:lnTo>
                  <a:lnTo>
                    <a:pt x="631237" y="0"/>
                  </a:lnTo>
                  <a:lnTo>
                    <a:pt x="841650" y="94586"/>
                  </a:lnTo>
                  <a:lnTo>
                    <a:pt x="1052062" y="189172"/>
                  </a:lnTo>
                  <a:lnTo>
                    <a:pt x="1262475" y="189172"/>
                  </a:lnTo>
                  <a:lnTo>
                    <a:pt x="1472887" y="189172"/>
                  </a:lnTo>
                </a:path>
              </a:pathLst>
            </a:custGeom>
            <a:ln w="40651" cap="flat">
              <a:solidFill>
                <a:srgbClr val="000000">
                  <a:alpha val="100000"/>
                </a:srgbClr>
              </a:solidFill>
              <a:prstDash val="solid"/>
              <a:round/>
            </a:ln>
          </p:spPr>
          <p:txBody>
            <a:bodyPr/>
            <a:lstStyle/>
            <a:p/>
          </p:txBody>
        </p:sp>
        <p:sp>
          <p:nvSpPr>
            <p:cNvPr id="219" name="pl219"/>
            <p:cNvSpPr/>
            <p:nvPr/>
          </p:nvSpPr>
          <p:spPr>
            <a:xfrm>
              <a:off x="2458581" y="5382157"/>
              <a:ext cx="1472887" cy="189172"/>
            </a:xfrm>
            <a:custGeom>
              <a:avLst/>
              <a:pathLst>
                <a:path w="1472887" h="189172">
                  <a:moveTo>
                    <a:pt x="0" y="0"/>
                  </a:moveTo>
                  <a:lnTo>
                    <a:pt x="210412" y="0"/>
                  </a:lnTo>
                  <a:lnTo>
                    <a:pt x="420825" y="0"/>
                  </a:lnTo>
                  <a:lnTo>
                    <a:pt x="631237" y="0"/>
                  </a:lnTo>
                  <a:lnTo>
                    <a:pt x="841650" y="94586"/>
                  </a:lnTo>
                  <a:lnTo>
                    <a:pt x="1052062" y="189172"/>
                  </a:lnTo>
                  <a:lnTo>
                    <a:pt x="1262475" y="189172"/>
                  </a:lnTo>
                  <a:lnTo>
                    <a:pt x="1472887" y="189172"/>
                  </a:lnTo>
                </a:path>
              </a:pathLst>
            </a:custGeom>
            <a:ln w="35231" cap="flat">
              <a:solidFill>
                <a:srgbClr val="80BD41">
                  <a:alpha val="100000"/>
                </a:srgbClr>
              </a:solidFill>
              <a:prstDash val="solid"/>
              <a:round/>
            </a:ln>
          </p:spPr>
          <p:txBody>
            <a:bodyPr/>
            <a:lstStyle/>
            <a:p/>
          </p:txBody>
        </p:sp>
        <p:sp>
          <p:nvSpPr>
            <p:cNvPr id="220" name="pl220"/>
            <p:cNvSpPr/>
            <p:nvPr/>
          </p:nvSpPr>
          <p:spPr>
            <a:xfrm>
              <a:off x="2384936"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21" name="tx221"/>
            <p:cNvSpPr/>
            <p:nvPr/>
          </p:nvSpPr>
          <p:spPr>
            <a:xfrm>
              <a:off x="242845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2" name="tx222"/>
            <p:cNvSpPr/>
            <p:nvPr/>
          </p:nvSpPr>
          <p:spPr>
            <a:xfrm>
              <a:off x="2638864"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3" name="tx223"/>
            <p:cNvSpPr/>
            <p:nvPr/>
          </p:nvSpPr>
          <p:spPr>
            <a:xfrm>
              <a:off x="2849276"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4" name="tx224"/>
            <p:cNvSpPr/>
            <p:nvPr/>
          </p:nvSpPr>
          <p:spPr>
            <a:xfrm>
              <a:off x="3059689"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25" name="tx225"/>
            <p:cNvSpPr/>
            <p:nvPr/>
          </p:nvSpPr>
          <p:spPr>
            <a:xfrm>
              <a:off x="3252042" y="52981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26" name="tx226"/>
            <p:cNvSpPr/>
            <p:nvPr/>
          </p:nvSpPr>
          <p:spPr>
            <a:xfrm>
              <a:off x="3432325" y="53927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7" name="tx227"/>
            <p:cNvSpPr/>
            <p:nvPr/>
          </p:nvSpPr>
          <p:spPr>
            <a:xfrm>
              <a:off x="3642738" y="53927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8" name="tx228"/>
            <p:cNvSpPr/>
            <p:nvPr/>
          </p:nvSpPr>
          <p:spPr>
            <a:xfrm>
              <a:off x="3853150" y="539277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29" name="rc229"/>
            <p:cNvSpPr/>
            <p:nvPr/>
          </p:nvSpPr>
          <p:spPr>
            <a:xfrm>
              <a:off x="4074702" y="874964"/>
              <a:ext cx="1620176" cy="1019640"/>
            </a:xfrm>
            <a:prstGeom prst="rect">
              <a:avLst/>
            </a:prstGeom>
            <a:solidFill>
              <a:srgbClr val="EBEBEB">
                <a:alpha val="100000"/>
              </a:srgbClr>
            </a:solidFill>
          </p:spPr>
          <p:txBody>
            <a:bodyPr/>
            <a:lstStyle/>
            <a:p/>
          </p:txBody>
        </p:sp>
        <p:sp>
          <p:nvSpPr>
            <p:cNvPr id="230" name="pl230"/>
            <p:cNvSpPr/>
            <p:nvPr/>
          </p:nvSpPr>
          <p:spPr>
            <a:xfrm>
              <a:off x="4074702"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1" name="pl231"/>
            <p:cNvSpPr/>
            <p:nvPr/>
          </p:nvSpPr>
          <p:spPr>
            <a:xfrm>
              <a:off x="4074702"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32" name="pl232"/>
            <p:cNvSpPr/>
            <p:nvPr/>
          </p:nvSpPr>
          <p:spPr>
            <a:xfrm>
              <a:off x="4074702"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3" name="pl233"/>
            <p:cNvSpPr/>
            <p:nvPr/>
          </p:nvSpPr>
          <p:spPr>
            <a:xfrm>
              <a:off x="4074702"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34" name="pl234"/>
            <p:cNvSpPr/>
            <p:nvPr/>
          </p:nvSpPr>
          <p:spPr>
            <a:xfrm>
              <a:off x="414834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3587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56917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47795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498999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520040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0" name="pl240"/>
            <p:cNvSpPr/>
            <p:nvPr/>
          </p:nvSpPr>
          <p:spPr>
            <a:xfrm>
              <a:off x="54108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562123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4148347"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43" name="pl243"/>
            <p:cNvSpPr/>
            <p:nvPr/>
          </p:nvSpPr>
          <p:spPr>
            <a:xfrm>
              <a:off x="4148347" y="1413160"/>
              <a:ext cx="1472887" cy="113503"/>
            </a:xfrm>
            <a:custGeom>
              <a:avLst/>
              <a:pathLst>
                <a:path w="1472887" h="113503">
                  <a:moveTo>
                    <a:pt x="0" y="0"/>
                  </a:moveTo>
                  <a:lnTo>
                    <a:pt x="210412" y="56751"/>
                  </a:lnTo>
                  <a:lnTo>
                    <a:pt x="420825" y="113503"/>
                  </a:lnTo>
                  <a:lnTo>
                    <a:pt x="631237" y="113503"/>
                  </a:lnTo>
                  <a:lnTo>
                    <a:pt x="841650" y="113503"/>
                  </a:lnTo>
                  <a:lnTo>
                    <a:pt x="1052062" y="113503"/>
                  </a:lnTo>
                  <a:lnTo>
                    <a:pt x="1262475" y="113503"/>
                  </a:lnTo>
                  <a:lnTo>
                    <a:pt x="1472887" y="113503"/>
                  </a:lnTo>
                </a:path>
              </a:pathLst>
            </a:custGeom>
            <a:ln w="40651" cap="flat">
              <a:solidFill>
                <a:srgbClr val="BEBEBE">
                  <a:alpha val="69803"/>
                </a:srgbClr>
              </a:solidFill>
              <a:prstDash val="solid"/>
              <a:round/>
            </a:ln>
          </p:spPr>
          <p:txBody>
            <a:bodyPr/>
            <a:lstStyle/>
            <a:p/>
          </p:txBody>
        </p:sp>
        <p:sp>
          <p:nvSpPr>
            <p:cNvPr id="244" name="pl244"/>
            <p:cNvSpPr/>
            <p:nvPr/>
          </p:nvSpPr>
          <p:spPr>
            <a:xfrm>
              <a:off x="4148347" y="1413160"/>
              <a:ext cx="1472887" cy="113503"/>
            </a:xfrm>
            <a:custGeom>
              <a:avLst/>
              <a:pathLst>
                <a:path w="1472887" h="113503">
                  <a:moveTo>
                    <a:pt x="0" y="0"/>
                  </a:moveTo>
                  <a:lnTo>
                    <a:pt x="210412" y="56751"/>
                  </a:lnTo>
                  <a:lnTo>
                    <a:pt x="420825" y="113503"/>
                  </a:lnTo>
                  <a:lnTo>
                    <a:pt x="631237" y="113503"/>
                  </a:lnTo>
                  <a:lnTo>
                    <a:pt x="841650" y="113503"/>
                  </a:lnTo>
                  <a:lnTo>
                    <a:pt x="1052062" y="113503"/>
                  </a:lnTo>
                  <a:lnTo>
                    <a:pt x="1262475" y="113503"/>
                  </a:lnTo>
                  <a:lnTo>
                    <a:pt x="1472887" y="113503"/>
                  </a:lnTo>
                </a:path>
              </a:pathLst>
            </a:custGeom>
            <a:ln w="35231" cap="flat">
              <a:solidFill>
                <a:srgbClr val="BEBEBE">
                  <a:alpha val="69803"/>
                </a:srgbClr>
              </a:solidFill>
              <a:prstDash val="solid"/>
              <a:round/>
            </a:ln>
          </p:spPr>
          <p:txBody>
            <a:bodyPr/>
            <a:lstStyle/>
            <a:p/>
          </p:txBody>
        </p:sp>
        <p:sp>
          <p:nvSpPr>
            <p:cNvPr id="245" name="pl245"/>
            <p:cNvSpPr/>
            <p:nvPr/>
          </p:nvSpPr>
          <p:spPr>
            <a:xfrm>
              <a:off x="4148347"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46" name="pl246"/>
            <p:cNvSpPr/>
            <p:nvPr/>
          </p:nvSpPr>
          <p:spPr>
            <a:xfrm>
              <a:off x="4148347" y="1413160"/>
              <a:ext cx="1472887" cy="113503"/>
            </a:xfrm>
            <a:custGeom>
              <a:avLst/>
              <a:pathLst>
                <a:path w="1472887" h="113503">
                  <a:moveTo>
                    <a:pt x="0" y="0"/>
                  </a:moveTo>
                  <a:lnTo>
                    <a:pt x="210412" y="56751"/>
                  </a:lnTo>
                  <a:lnTo>
                    <a:pt x="420825" y="113503"/>
                  </a:lnTo>
                  <a:lnTo>
                    <a:pt x="631237" y="113503"/>
                  </a:lnTo>
                  <a:lnTo>
                    <a:pt x="841650" y="113503"/>
                  </a:lnTo>
                  <a:lnTo>
                    <a:pt x="1052062" y="113503"/>
                  </a:lnTo>
                  <a:lnTo>
                    <a:pt x="1262475" y="113503"/>
                  </a:lnTo>
                  <a:lnTo>
                    <a:pt x="1472887" y="113503"/>
                  </a:lnTo>
                </a:path>
              </a:pathLst>
            </a:custGeom>
            <a:ln w="40651" cap="flat">
              <a:solidFill>
                <a:srgbClr val="000000">
                  <a:alpha val="100000"/>
                </a:srgbClr>
              </a:solidFill>
              <a:prstDash val="solid"/>
              <a:round/>
            </a:ln>
          </p:spPr>
          <p:txBody>
            <a:bodyPr/>
            <a:lstStyle/>
            <a:p/>
          </p:txBody>
        </p:sp>
        <p:sp>
          <p:nvSpPr>
            <p:cNvPr id="247" name="pl247"/>
            <p:cNvSpPr/>
            <p:nvPr/>
          </p:nvSpPr>
          <p:spPr>
            <a:xfrm>
              <a:off x="4148347" y="1413160"/>
              <a:ext cx="1472887" cy="113503"/>
            </a:xfrm>
            <a:custGeom>
              <a:avLst/>
              <a:pathLst>
                <a:path w="1472887" h="113503">
                  <a:moveTo>
                    <a:pt x="0" y="0"/>
                  </a:moveTo>
                  <a:lnTo>
                    <a:pt x="210412" y="56751"/>
                  </a:lnTo>
                  <a:lnTo>
                    <a:pt x="420825" y="113503"/>
                  </a:lnTo>
                  <a:lnTo>
                    <a:pt x="631237" y="113503"/>
                  </a:lnTo>
                  <a:lnTo>
                    <a:pt x="841650" y="113503"/>
                  </a:lnTo>
                  <a:lnTo>
                    <a:pt x="1052062" y="113503"/>
                  </a:lnTo>
                  <a:lnTo>
                    <a:pt x="1262475" y="113503"/>
                  </a:lnTo>
                  <a:lnTo>
                    <a:pt x="1472887" y="113503"/>
                  </a:lnTo>
                </a:path>
              </a:pathLst>
            </a:custGeom>
            <a:ln w="35231" cap="flat">
              <a:solidFill>
                <a:srgbClr val="80BD41">
                  <a:alpha val="100000"/>
                </a:srgbClr>
              </a:solidFill>
              <a:prstDash val="solid"/>
              <a:round/>
            </a:ln>
          </p:spPr>
          <p:txBody>
            <a:bodyPr/>
            <a:lstStyle/>
            <a:p/>
          </p:txBody>
        </p:sp>
        <p:sp>
          <p:nvSpPr>
            <p:cNvPr id="248" name="pl248"/>
            <p:cNvSpPr/>
            <p:nvPr/>
          </p:nvSpPr>
          <p:spPr>
            <a:xfrm>
              <a:off x="4074702"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49" name="tx249"/>
            <p:cNvSpPr/>
            <p:nvPr/>
          </p:nvSpPr>
          <p:spPr>
            <a:xfrm>
              <a:off x="4118217" y="123460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0" name="tx250"/>
            <p:cNvSpPr/>
            <p:nvPr/>
          </p:nvSpPr>
          <p:spPr>
            <a:xfrm>
              <a:off x="4328630"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51" name="tx251"/>
            <p:cNvSpPr/>
            <p:nvPr/>
          </p:nvSpPr>
          <p:spPr>
            <a:xfrm>
              <a:off x="4520983"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2" name="tx252"/>
            <p:cNvSpPr/>
            <p:nvPr/>
          </p:nvSpPr>
          <p:spPr>
            <a:xfrm>
              <a:off x="4731395"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3" name="tx253"/>
            <p:cNvSpPr/>
            <p:nvPr/>
          </p:nvSpPr>
          <p:spPr>
            <a:xfrm>
              <a:off x="4941808"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4" name="tx254"/>
            <p:cNvSpPr/>
            <p:nvPr/>
          </p:nvSpPr>
          <p:spPr>
            <a:xfrm>
              <a:off x="5152221"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5" name="tx255"/>
            <p:cNvSpPr/>
            <p:nvPr/>
          </p:nvSpPr>
          <p:spPr>
            <a:xfrm>
              <a:off x="5362633"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6" name="tx256"/>
            <p:cNvSpPr/>
            <p:nvPr/>
          </p:nvSpPr>
          <p:spPr>
            <a:xfrm>
              <a:off x="5573046"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7" name="rc257"/>
            <p:cNvSpPr/>
            <p:nvPr/>
          </p:nvSpPr>
          <p:spPr>
            <a:xfrm>
              <a:off x="4074702" y="2179046"/>
              <a:ext cx="1620176" cy="1019640"/>
            </a:xfrm>
            <a:prstGeom prst="rect">
              <a:avLst/>
            </a:prstGeom>
            <a:solidFill>
              <a:srgbClr val="EBEBEB">
                <a:alpha val="100000"/>
              </a:srgbClr>
            </a:solidFill>
          </p:spPr>
          <p:txBody>
            <a:bodyPr/>
            <a:lstStyle/>
            <a:p/>
          </p:txBody>
        </p:sp>
        <p:sp>
          <p:nvSpPr>
            <p:cNvPr id="258" name="pl258"/>
            <p:cNvSpPr/>
            <p:nvPr/>
          </p:nvSpPr>
          <p:spPr>
            <a:xfrm>
              <a:off x="4074702"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59" name="pl259"/>
            <p:cNvSpPr/>
            <p:nvPr/>
          </p:nvSpPr>
          <p:spPr>
            <a:xfrm>
              <a:off x="4074702"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60" name="pl260"/>
            <p:cNvSpPr/>
            <p:nvPr/>
          </p:nvSpPr>
          <p:spPr>
            <a:xfrm>
              <a:off x="4074702"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1" name="pl261"/>
            <p:cNvSpPr/>
            <p:nvPr/>
          </p:nvSpPr>
          <p:spPr>
            <a:xfrm>
              <a:off x="4074702"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62" name="pl262"/>
            <p:cNvSpPr/>
            <p:nvPr/>
          </p:nvSpPr>
          <p:spPr>
            <a:xfrm>
              <a:off x="414834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587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56917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7795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498999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0040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108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2123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48347"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71" name="pl271"/>
            <p:cNvSpPr/>
            <p:nvPr/>
          </p:nvSpPr>
          <p:spPr>
            <a:xfrm>
              <a:off x="4148347" y="2755076"/>
              <a:ext cx="1472887" cy="302676"/>
            </a:xfrm>
            <a:custGeom>
              <a:avLst/>
              <a:pathLst>
                <a:path w="1472887" h="302676">
                  <a:moveTo>
                    <a:pt x="0" y="0"/>
                  </a:moveTo>
                  <a:lnTo>
                    <a:pt x="210412" y="18917"/>
                  </a:lnTo>
                  <a:lnTo>
                    <a:pt x="420825" y="170255"/>
                  </a:lnTo>
                  <a:lnTo>
                    <a:pt x="631237" y="37834"/>
                  </a:lnTo>
                  <a:lnTo>
                    <a:pt x="841650" y="245924"/>
                  </a:lnTo>
                  <a:lnTo>
                    <a:pt x="1052062" y="94586"/>
                  </a:lnTo>
                  <a:lnTo>
                    <a:pt x="1262475" y="302676"/>
                  </a:lnTo>
                  <a:lnTo>
                    <a:pt x="1472887" y="245924"/>
                  </a:lnTo>
                </a:path>
              </a:pathLst>
            </a:custGeom>
            <a:ln w="40651" cap="flat">
              <a:solidFill>
                <a:srgbClr val="BEBEBE">
                  <a:alpha val="69803"/>
                </a:srgbClr>
              </a:solidFill>
              <a:prstDash val="solid"/>
              <a:round/>
            </a:ln>
          </p:spPr>
          <p:txBody>
            <a:bodyPr/>
            <a:lstStyle/>
            <a:p/>
          </p:txBody>
        </p:sp>
        <p:sp>
          <p:nvSpPr>
            <p:cNvPr id="272" name="pl272"/>
            <p:cNvSpPr/>
            <p:nvPr/>
          </p:nvSpPr>
          <p:spPr>
            <a:xfrm>
              <a:off x="4148347" y="2755076"/>
              <a:ext cx="1472887" cy="302676"/>
            </a:xfrm>
            <a:custGeom>
              <a:avLst/>
              <a:pathLst>
                <a:path w="1472887" h="302676">
                  <a:moveTo>
                    <a:pt x="0" y="0"/>
                  </a:moveTo>
                  <a:lnTo>
                    <a:pt x="210412" y="18917"/>
                  </a:lnTo>
                  <a:lnTo>
                    <a:pt x="420825" y="170255"/>
                  </a:lnTo>
                  <a:lnTo>
                    <a:pt x="631237" y="37834"/>
                  </a:lnTo>
                  <a:lnTo>
                    <a:pt x="841650" y="245924"/>
                  </a:lnTo>
                  <a:lnTo>
                    <a:pt x="1052062" y="94586"/>
                  </a:lnTo>
                  <a:lnTo>
                    <a:pt x="1262475" y="302676"/>
                  </a:lnTo>
                  <a:lnTo>
                    <a:pt x="1472887" y="245924"/>
                  </a:lnTo>
                </a:path>
              </a:pathLst>
            </a:custGeom>
            <a:ln w="35231" cap="flat">
              <a:solidFill>
                <a:srgbClr val="BEBEBE">
                  <a:alpha val="69803"/>
                </a:srgbClr>
              </a:solidFill>
              <a:prstDash val="solid"/>
              <a:round/>
            </a:ln>
          </p:spPr>
          <p:txBody>
            <a:bodyPr/>
            <a:lstStyle/>
            <a:p/>
          </p:txBody>
        </p:sp>
        <p:sp>
          <p:nvSpPr>
            <p:cNvPr id="273" name="pl273"/>
            <p:cNvSpPr/>
            <p:nvPr/>
          </p:nvSpPr>
          <p:spPr>
            <a:xfrm>
              <a:off x="4148347"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274" name="pl274"/>
            <p:cNvSpPr/>
            <p:nvPr/>
          </p:nvSpPr>
          <p:spPr>
            <a:xfrm>
              <a:off x="4148347" y="2755076"/>
              <a:ext cx="1472887" cy="302676"/>
            </a:xfrm>
            <a:custGeom>
              <a:avLst/>
              <a:pathLst>
                <a:path w="1472887" h="302676">
                  <a:moveTo>
                    <a:pt x="0" y="0"/>
                  </a:moveTo>
                  <a:lnTo>
                    <a:pt x="210412" y="18917"/>
                  </a:lnTo>
                  <a:lnTo>
                    <a:pt x="420825" y="170255"/>
                  </a:lnTo>
                  <a:lnTo>
                    <a:pt x="631237" y="37834"/>
                  </a:lnTo>
                  <a:lnTo>
                    <a:pt x="841650" y="245924"/>
                  </a:lnTo>
                  <a:lnTo>
                    <a:pt x="1052062" y="94586"/>
                  </a:lnTo>
                  <a:lnTo>
                    <a:pt x="1262475" y="302676"/>
                  </a:lnTo>
                  <a:lnTo>
                    <a:pt x="1472887" y="245924"/>
                  </a:lnTo>
                </a:path>
              </a:pathLst>
            </a:custGeom>
            <a:ln w="40651" cap="flat">
              <a:solidFill>
                <a:srgbClr val="000000">
                  <a:alpha val="100000"/>
                </a:srgbClr>
              </a:solidFill>
              <a:prstDash val="solid"/>
              <a:round/>
            </a:ln>
          </p:spPr>
          <p:txBody>
            <a:bodyPr/>
            <a:lstStyle/>
            <a:p/>
          </p:txBody>
        </p:sp>
        <p:sp>
          <p:nvSpPr>
            <p:cNvPr id="275" name="pl275"/>
            <p:cNvSpPr/>
            <p:nvPr/>
          </p:nvSpPr>
          <p:spPr>
            <a:xfrm>
              <a:off x="4148347" y="2755076"/>
              <a:ext cx="1472887" cy="302676"/>
            </a:xfrm>
            <a:custGeom>
              <a:avLst/>
              <a:pathLst>
                <a:path w="1472887" h="302676">
                  <a:moveTo>
                    <a:pt x="0" y="0"/>
                  </a:moveTo>
                  <a:lnTo>
                    <a:pt x="210412" y="18917"/>
                  </a:lnTo>
                  <a:lnTo>
                    <a:pt x="420825" y="170255"/>
                  </a:lnTo>
                  <a:lnTo>
                    <a:pt x="631237" y="37834"/>
                  </a:lnTo>
                  <a:lnTo>
                    <a:pt x="841650" y="245924"/>
                  </a:lnTo>
                  <a:lnTo>
                    <a:pt x="1052062" y="94586"/>
                  </a:lnTo>
                  <a:lnTo>
                    <a:pt x="1262475" y="302676"/>
                  </a:lnTo>
                  <a:lnTo>
                    <a:pt x="1472887" y="245924"/>
                  </a:lnTo>
                </a:path>
              </a:pathLst>
            </a:custGeom>
            <a:ln w="35231" cap="flat">
              <a:solidFill>
                <a:srgbClr val="80BD41">
                  <a:alpha val="100000"/>
                </a:srgbClr>
              </a:solidFill>
              <a:prstDash val="solid"/>
              <a:round/>
            </a:ln>
          </p:spPr>
          <p:txBody>
            <a:bodyPr/>
            <a:lstStyle/>
            <a:p/>
          </p:txBody>
        </p:sp>
        <p:sp>
          <p:nvSpPr>
            <p:cNvPr id="276" name="pl276"/>
            <p:cNvSpPr/>
            <p:nvPr/>
          </p:nvSpPr>
          <p:spPr>
            <a:xfrm>
              <a:off x="4074702"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277" name="tx277"/>
            <p:cNvSpPr/>
            <p:nvPr/>
          </p:nvSpPr>
          <p:spPr>
            <a:xfrm>
              <a:off x="4118217"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78" name="tx278"/>
            <p:cNvSpPr/>
            <p:nvPr/>
          </p:nvSpPr>
          <p:spPr>
            <a:xfrm>
              <a:off x="4328630"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79" name="tx279"/>
            <p:cNvSpPr/>
            <p:nvPr/>
          </p:nvSpPr>
          <p:spPr>
            <a:xfrm>
              <a:off x="4520983" y="2746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80" name="tx280"/>
            <p:cNvSpPr/>
            <p:nvPr/>
          </p:nvSpPr>
          <p:spPr>
            <a:xfrm>
              <a:off x="4731395"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81" name="tx281"/>
            <p:cNvSpPr/>
            <p:nvPr/>
          </p:nvSpPr>
          <p:spPr>
            <a:xfrm>
              <a:off x="4911678" y="2822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2" name="tx282"/>
            <p:cNvSpPr/>
            <p:nvPr/>
          </p:nvSpPr>
          <p:spPr>
            <a:xfrm>
              <a:off x="5152221" y="267110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83" name="tx283"/>
            <p:cNvSpPr/>
            <p:nvPr/>
          </p:nvSpPr>
          <p:spPr>
            <a:xfrm>
              <a:off x="5332504" y="287919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284" name="tx284"/>
            <p:cNvSpPr/>
            <p:nvPr/>
          </p:nvSpPr>
          <p:spPr>
            <a:xfrm>
              <a:off x="5542916" y="28224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85" name="rc285"/>
            <p:cNvSpPr/>
            <p:nvPr/>
          </p:nvSpPr>
          <p:spPr>
            <a:xfrm>
              <a:off x="4074702" y="3483127"/>
              <a:ext cx="1620176" cy="1019640"/>
            </a:xfrm>
            <a:prstGeom prst="rect">
              <a:avLst/>
            </a:prstGeom>
            <a:solidFill>
              <a:srgbClr val="EBEBEB">
                <a:alpha val="100000"/>
              </a:srgbClr>
            </a:solidFill>
          </p:spPr>
          <p:txBody>
            <a:bodyPr/>
            <a:lstStyle/>
            <a:p/>
          </p:txBody>
        </p:sp>
        <p:sp>
          <p:nvSpPr>
            <p:cNvPr id="286" name="pl286"/>
            <p:cNvSpPr/>
            <p:nvPr/>
          </p:nvSpPr>
          <p:spPr>
            <a:xfrm>
              <a:off x="4074702"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7" name="pl287"/>
            <p:cNvSpPr/>
            <p:nvPr/>
          </p:nvSpPr>
          <p:spPr>
            <a:xfrm>
              <a:off x="4074702"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288" name="pl288"/>
            <p:cNvSpPr/>
            <p:nvPr/>
          </p:nvSpPr>
          <p:spPr>
            <a:xfrm>
              <a:off x="4074702"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89" name="pl289"/>
            <p:cNvSpPr/>
            <p:nvPr/>
          </p:nvSpPr>
          <p:spPr>
            <a:xfrm>
              <a:off x="4074702"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290" name="pl290"/>
            <p:cNvSpPr/>
            <p:nvPr/>
          </p:nvSpPr>
          <p:spPr>
            <a:xfrm>
              <a:off x="414834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43587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456917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47795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98999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520040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54108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62123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4148347"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299" name="pl299"/>
            <p:cNvSpPr/>
            <p:nvPr/>
          </p:nvSpPr>
          <p:spPr>
            <a:xfrm>
              <a:off x="4148347" y="4078075"/>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BEBEBE">
                  <a:alpha val="69803"/>
                </a:srgbClr>
              </a:solidFill>
              <a:prstDash val="solid"/>
              <a:round/>
            </a:ln>
          </p:spPr>
          <p:txBody>
            <a:bodyPr/>
            <a:lstStyle/>
            <a:p/>
          </p:txBody>
        </p:sp>
        <p:sp>
          <p:nvSpPr>
            <p:cNvPr id="300" name="pl300"/>
            <p:cNvSpPr/>
            <p:nvPr/>
          </p:nvSpPr>
          <p:spPr>
            <a:xfrm>
              <a:off x="4148347" y="4078075"/>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BEBEBE">
                  <a:alpha val="69803"/>
                </a:srgbClr>
              </a:solidFill>
              <a:prstDash val="solid"/>
              <a:round/>
            </a:ln>
          </p:spPr>
          <p:txBody>
            <a:bodyPr/>
            <a:lstStyle/>
            <a:p/>
          </p:txBody>
        </p:sp>
        <p:sp>
          <p:nvSpPr>
            <p:cNvPr id="301" name="pl301"/>
            <p:cNvSpPr/>
            <p:nvPr/>
          </p:nvSpPr>
          <p:spPr>
            <a:xfrm>
              <a:off x="4148347"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02" name="pl302"/>
            <p:cNvSpPr/>
            <p:nvPr/>
          </p:nvSpPr>
          <p:spPr>
            <a:xfrm>
              <a:off x="4148347" y="4078075"/>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40651" cap="flat">
              <a:solidFill>
                <a:srgbClr val="000000">
                  <a:alpha val="100000"/>
                </a:srgbClr>
              </a:solidFill>
              <a:prstDash val="solid"/>
              <a:round/>
            </a:ln>
          </p:spPr>
          <p:txBody>
            <a:bodyPr/>
            <a:lstStyle/>
            <a:p/>
          </p:txBody>
        </p:sp>
        <p:sp>
          <p:nvSpPr>
            <p:cNvPr id="303" name="pl303"/>
            <p:cNvSpPr/>
            <p:nvPr/>
          </p:nvSpPr>
          <p:spPr>
            <a:xfrm>
              <a:off x="4148347" y="4078075"/>
              <a:ext cx="1472887" cy="245924"/>
            </a:xfrm>
            <a:custGeom>
              <a:avLst/>
              <a:pathLst>
                <a:path w="1472887" h="245924">
                  <a:moveTo>
                    <a:pt x="0" y="0"/>
                  </a:moveTo>
                  <a:lnTo>
                    <a:pt x="210412" y="0"/>
                  </a:lnTo>
                  <a:lnTo>
                    <a:pt x="420825" y="0"/>
                  </a:lnTo>
                  <a:lnTo>
                    <a:pt x="631237" y="245924"/>
                  </a:lnTo>
                  <a:lnTo>
                    <a:pt x="841650" y="208089"/>
                  </a:lnTo>
                  <a:lnTo>
                    <a:pt x="1052062" y="56751"/>
                  </a:lnTo>
                  <a:lnTo>
                    <a:pt x="1262475" y="132420"/>
                  </a:lnTo>
                  <a:lnTo>
                    <a:pt x="1472887" y="56751"/>
                  </a:lnTo>
                </a:path>
              </a:pathLst>
            </a:custGeom>
            <a:ln w="35231" cap="flat">
              <a:solidFill>
                <a:srgbClr val="80BD41">
                  <a:alpha val="100000"/>
                </a:srgbClr>
              </a:solidFill>
              <a:prstDash val="solid"/>
              <a:round/>
            </a:ln>
          </p:spPr>
          <p:txBody>
            <a:bodyPr/>
            <a:lstStyle/>
            <a:p/>
          </p:txBody>
        </p:sp>
        <p:sp>
          <p:nvSpPr>
            <p:cNvPr id="304" name="pl304"/>
            <p:cNvSpPr/>
            <p:nvPr/>
          </p:nvSpPr>
          <p:spPr>
            <a:xfrm>
              <a:off x="4074702"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05" name="tx305"/>
            <p:cNvSpPr/>
            <p:nvPr/>
          </p:nvSpPr>
          <p:spPr>
            <a:xfrm>
              <a:off x="4118217"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6" name="tx306"/>
            <p:cNvSpPr/>
            <p:nvPr/>
          </p:nvSpPr>
          <p:spPr>
            <a:xfrm>
              <a:off x="4328630"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7" name="tx307"/>
            <p:cNvSpPr/>
            <p:nvPr/>
          </p:nvSpPr>
          <p:spPr>
            <a:xfrm>
              <a:off x="4539042"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08" name="tx308"/>
            <p:cNvSpPr/>
            <p:nvPr/>
          </p:nvSpPr>
          <p:spPr>
            <a:xfrm>
              <a:off x="4701266" y="414544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09" name="tx309"/>
            <p:cNvSpPr/>
            <p:nvPr/>
          </p:nvSpPr>
          <p:spPr>
            <a:xfrm>
              <a:off x="4915702" y="410761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10" name="tx310"/>
            <p:cNvSpPr/>
            <p:nvPr/>
          </p:nvSpPr>
          <p:spPr>
            <a:xfrm>
              <a:off x="5152221"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1" name="tx311"/>
            <p:cNvSpPr/>
            <p:nvPr/>
          </p:nvSpPr>
          <p:spPr>
            <a:xfrm>
              <a:off x="5362633" y="403194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312" name="tx312"/>
            <p:cNvSpPr/>
            <p:nvPr/>
          </p:nvSpPr>
          <p:spPr>
            <a:xfrm>
              <a:off x="5573046"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3" name="rc313"/>
            <p:cNvSpPr/>
            <p:nvPr/>
          </p:nvSpPr>
          <p:spPr>
            <a:xfrm>
              <a:off x="4074702" y="4787209"/>
              <a:ext cx="1620176" cy="1019640"/>
            </a:xfrm>
            <a:prstGeom prst="rect">
              <a:avLst/>
            </a:prstGeom>
            <a:solidFill>
              <a:srgbClr val="EBEBEB">
                <a:alpha val="100000"/>
              </a:srgbClr>
            </a:solidFill>
          </p:spPr>
          <p:txBody>
            <a:bodyPr/>
            <a:lstStyle/>
            <a:p/>
          </p:txBody>
        </p:sp>
        <p:sp>
          <p:nvSpPr>
            <p:cNvPr id="314" name="pl314"/>
            <p:cNvSpPr/>
            <p:nvPr/>
          </p:nvSpPr>
          <p:spPr>
            <a:xfrm>
              <a:off x="4074702"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5" name="pl315"/>
            <p:cNvSpPr/>
            <p:nvPr/>
          </p:nvSpPr>
          <p:spPr>
            <a:xfrm>
              <a:off x="4074702"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16" name="pl316"/>
            <p:cNvSpPr/>
            <p:nvPr/>
          </p:nvSpPr>
          <p:spPr>
            <a:xfrm>
              <a:off x="4074702"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7" name="pl317"/>
            <p:cNvSpPr/>
            <p:nvPr/>
          </p:nvSpPr>
          <p:spPr>
            <a:xfrm>
              <a:off x="4074702"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18" name="pl318"/>
            <p:cNvSpPr/>
            <p:nvPr/>
          </p:nvSpPr>
          <p:spPr>
            <a:xfrm>
              <a:off x="414834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43587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456917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47795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498999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520040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54108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562123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148347"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27" name="pl327"/>
            <p:cNvSpPr/>
            <p:nvPr/>
          </p:nvSpPr>
          <p:spPr>
            <a:xfrm>
              <a:off x="4148347" y="5344322"/>
              <a:ext cx="1472887" cy="94586"/>
            </a:xfrm>
            <a:custGeom>
              <a:avLst/>
              <a:pathLst>
                <a:path w="1472887" h="94586">
                  <a:moveTo>
                    <a:pt x="0" y="0"/>
                  </a:moveTo>
                  <a:lnTo>
                    <a:pt x="210412" y="37834"/>
                  </a:lnTo>
                  <a:lnTo>
                    <a:pt x="420825" y="75669"/>
                  </a:lnTo>
                  <a:lnTo>
                    <a:pt x="631237" y="56751"/>
                  </a:lnTo>
                  <a:lnTo>
                    <a:pt x="841650" y="94586"/>
                  </a:lnTo>
                  <a:lnTo>
                    <a:pt x="1052062" y="94586"/>
                  </a:lnTo>
                  <a:lnTo>
                    <a:pt x="1262475" y="94586"/>
                  </a:lnTo>
                  <a:lnTo>
                    <a:pt x="1472887" y="94586"/>
                  </a:lnTo>
                </a:path>
              </a:pathLst>
            </a:custGeom>
            <a:ln w="40651" cap="flat">
              <a:solidFill>
                <a:srgbClr val="BEBEBE">
                  <a:alpha val="69803"/>
                </a:srgbClr>
              </a:solidFill>
              <a:prstDash val="solid"/>
              <a:round/>
            </a:ln>
          </p:spPr>
          <p:txBody>
            <a:bodyPr/>
            <a:lstStyle/>
            <a:p/>
          </p:txBody>
        </p:sp>
        <p:sp>
          <p:nvSpPr>
            <p:cNvPr id="328" name="pl328"/>
            <p:cNvSpPr/>
            <p:nvPr/>
          </p:nvSpPr>
          <p:spPr>
            <a:xfrm>
              <a:off x="4148347" y="5344322"/>
              <a:ext cx="1472887" cy="94586"/>
            </a:xfrm>
            <a:custGeom>
              <a:avLst/>
              <a:pathLst>
                <a:path w="1472887" h="94586">
                  <a:moveTo>
                    <a:pt x="0" y="0"/>
                  </a:moveTo>
                  <a:lnTo>
                    <a:pt x="210412" y="37834"/>
                  </a:lnTo>
                  <a:lnTo>
                    <a:pt x="420825" y="75669"/>
                  </a:lnTo>
                  <a:lnTo>
                    <a:pt x="631237" y="56751"/>
                  </a:lnTo>
                  <a:lnTo>
                    <a:pt x="841650" y="94586"/>
                  </a:lnTo>
                  <a:lnTo>
                    <a:pt x="1052062" y="94586"/>
                  </a:lnTo>
                  <a:lnTo>
                    <a:pt x="1262475" y="94586"/>
                  </a:lnTo>
                  <a:lnTo>
                    <a:pt x="1472887" y="94586"/>
                  </a:lnTo>
                </a:path>
              </a:pathLst>
            </a:custGeom>
            <a:ln w="35231" cap="flat">
              <a:solidFill>
                <a:srgbClr val="BEBEBE">
                  <a:alpha val="69803"/>
                </a:srgbClr>
              </a:solidFill>
              <a:prstDash val="solid"/>
              <a:round/>
            </a:ln>
          </p:spPr>
          <p:txBody>
            <a:bodyPr/>
            <a:lstStyle/>
            <a:p/>
          </p:txBody>
        </p:sp>
        <p:sp>
          <p:nvSpPr>
            <p:cNvPr id="329" name="pl329"/>
            <p:cNvSpPr/>
            <p:nvPr/>
          </p:nvSpPr>
          <p:spPr>
            <a:xfrm>
              <a:off x="4148347"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30" name="pl330"/>
            <p:cNvSpPr/>
            <p:nvPr/>
          </p:nvSpPr>
          <p:spPr>
            <a:xfrm>
              <a:off x="4148347" y="5344322"/>
              <a:ext cx="1472887" cy="94586"/>
            </a:xfrm>
            <a:custGeom>
              <a:avLst/>
              <a:pathLst>
                <a:path w="1472887" h="94586">
                  <a:moveTo>
                    <a:pt x="0" y="0"/>
                  </a:moveTo>
                  <a:lnTo>
                    <a:pt x="210412" y="37834"/>
                  </a:lnTo>
                  <a:lnTo>
                    <a:pt x="420825" y="75669"/>
                  </a:lnTo>
                  <a:lnTo>
                    <a:pt x="631237" y="56751"/>
                  </a:lnTo>
                  <a:lnTo>
                    <a:pt x="841650" y="94586"/>
                  </a:lnTo>
                  <a:lnTo>
                    <a:pt x="1052062" y="94586"/>
                  </a:lnTo>
                  <a:lnTo>
                    <a:pt x="1262475" y="94586"/>
                  </a:lnTo>
                  <a:lnTo>
                    <a:pt x="1472887" y="94586"/>
                  </a:lnTo>
                </a:path>
              </a:pathLst>
            </a:custGeom>
            <a:ln w="40651" cap="flat">
              <a:solidFill>
                <a:srgbClr val="000000">
                  <a:alpha val="100000"/>
                </a:srgbClr>
              </a:solidFill>
              <a:prstDash val="solid"/>
              <a:round/>
            </a:ln>
          </p:spPr>
          <p:txBody>
            <a:bodyPr/>
            <a:lstStyle/>
            <a:p/>
          </p:txBody>
        </p:sp>
        <p:sp>
          <p:nvSpPr>
            <p:cNvPr id="331" name="pl331"/>
            <p:cNvSpPr/>
            <p:nvPr/>
          </p:nvSpPr>
          <p:spPr>
            <a:xfrm>
              <a:off x="4148347" y="5344322"/>
              <a:ext cx="1472887" cy="94586"/>
            </a:xfrm>
            <a:custGeom>
              <a:avLst/>
              <a:pathLst>
                <a:path w="1472887" h="94586">
                  <a:moveTo>
                    <a:pt x="0" y="0"/>
                  </a:moveTo>
                  <a:lnTo>
                    <a:pt x="210412" y="37834"/>
                  </a:lnTo>
                  <a:lnTo>
                    <a:pt x="420825" y="75669"/>
                  </a:lnTo>
                  <a:lnTo>
                    <a:pt x="631237" y="56751"/>
                  </a:lnTo>
                  <a:lnTo>
                    <a:pt x="841650" y="94586"/>
                  </a:lnTo>
                  <a:lnTo>
                    <a:pt x="1052062" y="94586"/>
                  </a:lnTo>
                  <a:lnTo>
                    <a:pt x="1262475" y="94586"/>
                  </a:lnTo>
                  <a:lnTo>
                    <a:pt x="1472887" y="94586"/>
                  </a:lnTo>
                </a:path>
              </a:pathLst>
            </a:custGeom>
            <a:ln w="35231" cap="flat">
              <a:solidFill>
                <a:srgbClr val="80BD41">
                  <a:alpha val="100000"/>
                </a:srgbClr>
              </a:solidFill>
              <a:prstDash val="solid"/>
              <a:round/>
            </a:ln>
          </p:spPr>
          <p:txBody>
            <a:bodyPr/>
            <a:lstStyle/>
            <a:p/>
          </p:txBody>
        </p:sp>
        <p:sp>
          <p:nvSpPr>
            <p:cNvPr id="332" name="pl332"/>
            <p:cNvSpPr/>
            <p:nvPr/>
          </p:nvSpPr>
          <p:spPr>
            <a:xfrm>
              <a:off x="4074702"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33" name="tx333"/>
            <p:cNvSpPr/>
            <p:nvPr/>
          </p:nvSpPr>
          <p:spPr>
            <a:xfrm>
              <a:off x="4118217" y="516576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4" name="tx334"/>
            <p:cNvSpPr/>
            <p:nvPr/>
          </p:nvSpPr>
          <p:spPr>
            <a:xfrm>
              <a:off x="4328630"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35" name="tx335"/>
            <p:cNvSpPr/>
            <p:nvPr/>
          </p:nvSpPr>
          <p:spPr>
            <a:xfrm>
              <a:off x="4520983" y="524143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36" name="tx336"/>
            <p:cNvSpPr/>
            <p:nvPr/>
          </p:nvSpPr>
          <p:spPr>
            <a:xfrm>
              <a:off x="4731395" y="522251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37" name="tx337"/>
            <p:cNvSpPr/>
            <p:nvPr/>
          </p:nvSpPr>
          <p:spPr>
            <a:xfrm>
              <a:off x="4941808"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8" name="tx338"/>
            <p:cNvSpPr/>
            <p:nvPr/>
          </p:nvSpPr>
          <p:spPr>
            <a:xfrm>
              <a:off x="5152221"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9" name="tx339"/>
            <p:cNvSpPr/>
            <p:nvPr/>
          </p:nvSpPr>
          <p:spPr>
            <a:xfrm>
              <a:off x="5362633"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0" name="tx340"/>
            <p:cNvSpPr/>
            <p:nvPr/>
          </p:nvSpPr>
          <p:spPr>
            <a:xfrm>
              <a:off x="5573046"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1" name="rc341"/>
            <p:cNvSpPr/>
            <p:nvPr/>
          </p:nvSpPr>
          <p:spPr>
            <a:xfrm>
              <a:off x="5764468" y="874964"/>
              <a:ext cx="1620176" cy="1019640"/>
            </a:xfrm>
            <a:prstGeom prst="rect">
              <a:avLst/>
            </a:prstGeom>
            <a:solidFill>
              <a:srgbClr val="EBEBEB">
                <a:alpha val="100000"/>
              </a:srgbClr>
            </a:solidFill>
          </p:spPr>
          <p:txBody>
            <a:bodyPr/>
            <a:lstStyle/>
            <a:p/>
          </p:txBody>
        </p:sp>
        <p:sp>
          <p:nvSpPr>
            <p:cNvPr id="342" name="pl342"/>
            <p:cNvSpPr/>
            <p:nvPr/>
          </p:nvSpPr>
          <p:spPr>
            <a:xfrm>
              <a:off x="5764468"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3" name="pl343"/>
            <p:cNvSpPr/>
            <p:nvPr/>
          </p:nvSpPr>
          <p:spPr>
            <a:xfrm>
              <a:off x="5764468"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44" name="pl344"/>
            <p:cNvSpPr/>
            <p:nvPr/>
          </p:nvSpPr>
          <p:spPr>
            <a:xfrm>
              <a:off x="5764468"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5" name="pl345"/>
            <p:cNvSpPr/>
            <p:nvPr/>
          </p:nvSpPr>
          <p:spPr>
            <a:xfrm>
              <a:off x="5764468"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46" name="pl346"/>
            <p:cNvSpPr/>
            <p:nvPr/>
          </p:nvSpPr>
          <p:spPr>
            <a:xfrm>
              <a:off x="583811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04852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2589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46935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667976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68901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710058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731100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5838112"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55" name="pl355"/>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BEBEBE">
                  <a:alpha val="69803"/>
                </a:srgbClr>
              </a:solidFill>
              <a:prstDash val="solid"/>
              <a:round/>
            </a:ln>
          </p:spPr>
          <p:txBody>
            <a:bodyPr/>
            <a:lstStyle/>
            <a:p/>
          </p:txBody>
        </p:sp>
        <p:sp>
          <p:nvSpPr>
            <p:cNvPr id="356" name="pl356"/>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BEBEBE">
                  <a:alpha val="69803"/>
                </a:srgbClr>
              </a:solidFill>
              <a:prstDash val="solid"/>
              <a:round/>
            </a:ln>
          </p:spPr>
          <p:txBody>
            <a:bodyPr/>
            <a:lstStyle/>
            <a:p/>
          </p:txBody>
        </p:sp>
        <p:sp>
          <p:nvSpPr>
            <p:cNvPr id="357" name="pl357"/>
            <p:cNvSpPr/>
            <p:nvPr/>
          </p:nvSpPr>
          <p:spPr>
            <a:xfrm>
              <a:off x="5838112"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58" name="pl358"/>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40651" cap="flat">
              <a:solidFill>
                <a:srgbClr val="000000">
                  <a:alpha val="100000"/>
                </a:srgbClr>
              </a:solidFill>
              <a:prstDash val="solid"/>
              <a:round/>
            </a:ln>
          </p:spPr>
          <p:txBody>
            <a:bodyPr/>
            <a:lstStyle/>
            <a:p/>
          </p:txBody>
        </p:sp>
        <p:sp>
          <p:nvSpPr>
            <p:cNvPr id="359" name="pl359"/>
            <p:cNvSpPr/>
            <p:nvPr/>
          </p:nvSpPr>
          <p:spPr>
            <a:xfrm>
              <a:off x="5838112" y="1394243"/>
              <a:ext cx="1472887" cy="132420"/>
            </a:xfrm>
            <a:custGeom>
              <a:avLst/>
              <a:pathLst>
                <a:path w="1472887" h="132420">
                  <a:moveTo>
                    <a:pt x="0" y="94586"/>
                  </a:moveTo>
                  <a:lnTo>
                    <a:pt x="210412" y="75669"/>
                  </a:lnTo>
                  <a:lnTo>
                    <a:pt x="420825" y="132420"/>
                  </a:lnTo>
                  <a:lnTo>
                    <a:pt x="631237" y="94586"/>
                  </a:lnTo>
                  <a:lnTo>
                    <a:pt x="841650" y="0"/>
                  </a:lnTo>
                  <a:lnTo>
                    <a:pt x="1052062" y="94586"/>
                  </a:lnTo>
                  <a:lnTo>
                    <a:pt x="1262475" y="94586"/>
                  </a:lnTo>
                  <a:lnTo>
                    <a:pt x="1472887" y="94586"/>
                  </a:lnTo>
                </a:path>
              </a:pathLst>
            </a:custGeom>
            <a:ln w="35231" cap="flat">
              <a:solidFill>
                <a:srgbClr val="80BD41">
                  <a:alpha val="100000"/>
                </a:srgbClr>
              </a:solidFill>
              <a:prstDash val="solid"/>
              <a:round/>
            </a:ln>
          </p:spPr>
          <p:txBody>
            <a:bodyPr/>
            <a:lstStyle/>
            <a:p/>
          </p:txBody>
        </p:sp>
        <p:sp>
          <p:nvSpPr>
            <p:cNvPr id="360" name="pl360"/>
            <p:cNvSpPr/>
            <p:nvPr/>
          </p:nvSpPr>
          <p:spPr>
            <a:xfrm>
              <a:off x="5764468"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61" name="tx361"/>
            <p:cNvSpPr/>
            <p:nvPr/>
          </p:nvSpPr>
          <p:spPr>
            <a:xfrm>
              <a:off x="5789923"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2" name="tx362"/>
            <p:cNvSpPr/>
            <p:nvPr/>
          </p:nvSpPr>
          <p:spPr>
            <a:xfrm>
              <a:off x="6018395"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63" name="tx363"/>
            <p:cNvSpPr/>
            <p:nvPr/>
          </p:nvSpPr>
          <p:spPr>
            <a:xfrm>
              <a:off x="6210749" y="134810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64" name="tx364"/>
            <p:cNvSpPr/>
            <p:nvPr/>
          </p:nvSpPr>
          <p:spPr>
            <a:xfrm>
              <a:off x="6421161"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5" name="tx365"/>
            <p:cNvSpPr/>
            <p:nvPr/>
          </p:nvSpPr>
          <p:spPr>
            <a:xfrm>
              <a:off x="6649633" y="1215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66" name="tx366"/>
            <p:cNvSpPr/>
            <p:nvPr/>
          </p:nvSpPr>
          <p:spPr>
            <a:xfrm>
              <a:off x="6841986"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7" name="tx367"/>
            <p:cNvSpPr/>
            <p:nvPr/>
          </p:nvSpPr>
          <p:spPr>
            <a:xfrm>
              <a:off x="7052399"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8" name="tx368"/>
            <p:cNvSpPr/>
            <p:nvPr/>
          </p:nvSpPr>
          <p:spPr>
            <a:xfrm>
              <a:off x="7262811" y="131027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69" name="rc369"/>
            <p:cNvSpPr/>
            <p:nvPr/>
          </p:nvSpPr>
          <p:spPr>
            <a:xfrm>
              <a:off x="5764468" y="2179046"/>
              <a:ext cx="1620176" cy="1019640"/>
            </a:xfrm>
            <a:prstGeom prst="rect">
              <a:avLst/>
            </a:prstGeom>
            <a:solidFill>
              <a:srgbClr val="EBEBEB">
                <a:alpha val="100000"/>
              </a:srgbClr>
            </a:solidFill>
          </p:spPr>
          <p:txBody>
            <a:bodyPr/>
            <a:lstStyle/>
            <a:p/>
          </p:txBody>
        </p:sp>
        <p:sp>
          <p:nvSpPr>
            <p:cNvPr id="370" name="pl370"/>
            <p:cNvSpPr/>
            <p:nvPr/>
          </p:nvSpPr>
          <p:spPr>
            <a:xfrm>
              <a:off x="5764468"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1" name="pl371"/>
            <p:cNvSpPr/>
            <p:nvPr/>
          </p:nvSpPr>
          <p:spPr>
            <a:xfrm>
              <a:off x="5764468"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72" name="pl372"/>
            <p:cNvSpPr/>
            <p:nvPr/>
          </p:nvSpPr>
          <p:spPr>
            <a:xfrm>
              <a:off x="5764468"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3" name="pl373"/>
            <p:cNvSpPr/>
            <p:nvPr/>
          </p:nvSpPr>
          <p:spPr>
            <a:xfrm>
              <a:off x="5764468"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374" name="pl374"/>
            <p:cNvSpPr/>
            <p:nvPr/>
          </p:nvSpPr>
          <p:spPr>
            <a:xfrm>
              <a:off x="583811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604852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62589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646935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667976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68901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710058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1" name="pl381"/>
            <p:cNvSpPr/>
            <p:nvPr/>
          </p:nvSpPr>
          <p:spPr>
            <a:xfrm>
              <a:off x="731100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2" name="pl382"/>
            <p:cNvSpPr/>
            <p:nvPr/>
          </p:nvSpPr>
          <p:spPr>
            <a:xfrm>
              <a:off x="5838112"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383" name="pl383"/>
            <p:cNvSpPr/>
            <p:nvPr/>
          </p:nvSpPr>
          <p:spPr>
            <a:xfrm>
              <a:off x="5838112" y="2755076"/>
              <a:ext cx="1472887" cy="227007"/>
            </a:xfrm>
            <a:custGeom>
              <a:avLst/>
              <a:pathLst>
                <a:path w="1472887" h="227007">
                  <a:moveTo>
                    <a:pt x="0" y="0"/>
                  </a:moveTo>
                  <a:lnTo>
                    <a:pt x="210412" y="18917"/>
                  </a:lnTo>
                  <a:lnTo>
                    <a:pt x="420825" y="113503"/>
                  </a:lnTo>
                  <a:lnTo>
                    <a:pt x="631237" y="227007"/>
                  </a:lnTo>
                  <a:lnTo>
                    <a:pt x="841650" y="170255"/>
                  </a:lnTo>
                  <a:lnTo>
                    <a:pt x="1052062" y="189172"/>
                  </a:lnTo>
                  <a:lnTo>
                    <a:pt x="1262475" y="227007"/>
                  </a:lnTo>
                  <a:lnTo>
                    <a:pt x="1472887" y="189172"/>
                  </a:lnTo>
                </a:path>
              </a:pathLst>
            </a:custGeom>
            <a:ln w="40651" cap="flat">
              <a:solidFill>
                <a:srgbClr val="BEBEBE">
                  <a:alpha val="69803"/>
                </a:srgbClr>
              </a:solidFill>
              <a:prstDash val="solid"/>
              <a:round/>
            </a:ln>
          </p:spPr>
          <p:txBody>
            <a:bodyPr/>
            <a:lstStyle/>
            <a:p/>
          </p:txBody>
        </p:sp>
        <p:sp>
          <p:nvSpPr>
            <p:cNvPr id="384" name="pl384"/>
            <p:cNvSpPr/>
            <p:nvPr/>
          </p:nvSpPr>
          <p:spPr>
            <a:xfrm>
              <a:off x="5838112" y="2755076"/>
              <a:ext cx="1472887" cy="227007"/>
            </a:xfrm>
            <a:custGeom>
              <a:avLst/>
              <a:pathLst>
                <a:path w="1472887" h="227007">
                  <a:moveTo>
                    <a:pt x="0" y="0"/>
                  </a:moveTo>
                  <a:lnTo>
                    <a:pt x="210412" y="18917"/>
                  </a:lnTo>
                  <a:lnTo>
                    <a:pt x="420825" y="113503"/>
                  </a:lnTo>
                  <a:lnTo>
                    <a:pt x="631237" y="227007"/>
                  </a:lnTo>
                  <a:lnTo>
                    <a:pt x="841650" y="170255"/>
                  </a:lnTo>
                  <a:lnTo>
                    <a:pt x="1052062" y="189172"/>
                  </a:lnTo>
                  <a:lnTo>
                    <a:pt x="1262475" y="227007"/>
                  </a:lnTo>
                  <a:lnTo>
                    <a:pt x="1472887" y="189172"/>
                  </a:lnTo>
                </a:path>
              </a:pathLst>
            </a:custGeom>
            <a:ln w="35231" cap="flat">
              <a:solidFill>
                <a:srgbClr val="BEBEBE">
                  <a:alpha val="69803"/>
                </a:srgbClr>
              </a:solidFill>
              <a:prstDash val="solid"/>
              <a:round/>
            </a:ln>
          </p:spPr>
          <p:txBody>
            <a:bodyPr/>
            <a:lstStyle/>
            <a:p/>
          </p:txBody>
        </p:sp>
        <p:sp>
          <p:nvSpPr>
            <p:cNvPr id="385" name="pl385"/>
            <p:cNvSpPr/>
            <p:nvPr/>
          </p:nvSpPr>
          <p:spPr>
            <a:xfrm>
              <a:off x="5838112"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386" name="pl386"/>
            <p:cNvSpPr/>
            <p:nvPr/>
          </p:nvSpPr>
          <p:spPr>
            <a:xfrm>
              <a:off x="5838112" y="2755076"/>
              <a:ext cx="1472887" cy="227007"/>
            </a:xfrm>
            <a:custGeom>
              <a:avLst/>
              <a:pathLst>
                <a:path w="1472887" h="227007">
                  <a:moveTo>
                    <a:pt x="0" y="0"/>
                  </a:moveTo>
                  <a:lnTo>
                    <a:pt x="210412" y="18917"/>
                  </a:lnTo>
                  <a:lnTo>
                    <a:pt x="420825" y="113503"/>
                  </a:lnTo>
                  <a:lnTo>
                    <a:pt x="631237" y="227007"/>
                  </a:lnTo>
                  <a:lnTo>
                    <a:pt x="841650" y="170255"/>
                  </a:lnTo>
                  <a:lnTo>
                    <a:pt x="1052062" y="189172"/>
                  </a:lnTo>
                  <a:lnTo>
                    <a:pt x="1262475" y="227007"/>
                  </a:lnTo>
                  <a:lnTo>
                    <a:pt x="1472887" y="189172"/>
                  </a:lnTo>
                </a:path>
              </a:pathLst>
            </a:custGeom>
            <a:ln w="40651" cap="flat">
              <a:solidFill>
                <a:srgbClr val="000000">
                  <a:alpha val="100000"/>
                </a:srgbClr>
              </a:solidFill>
              <a:prstDash val="solid"/>
              <a:round/>
            </a:ln>
          </p:spPr>
          <p:txBody>
            <a:bodyPr/>
            <a:lstStyle/>
            <a:p/>
          </p:txBody>
        </p:sp>
        <p:sp>
          <p:nvSpPr>
            <p:cNvPr id="387" name="pl387"/>
            <p:cNvSpPr/>
            <p:nvPr/>
          </p:nvSpPr>
          <p:spPr>
            <a:xfrm>
              <a:off x="5838112" y="2755076"/>
              <a:ext cx="1472887" cy="227007"/>
            </a:xfrm>
            <a:custGeom>
              <a:avLst/>
              <a:pathLst>
                <a:path w="1472887" h="227007">
                  <a:moveTo>
                    <a:pt x="0" y="0"/>
                  </a:moveTo>
                  <a:lnTo>
                    <a:pt x="210412" y="18917"/>
                  </a:lnTo>
                  <a:lnTo>
                    <a:pt x="420825" y="113503"/>
                  </a:lnTo>
                  <a:lnTo>
                    <a:pt x="631237" y="227007"/>
                  </a:lnTo>
                  <a:lnTo>
                    <a:pt x="841650" y="170255"/>
                  </a:lnTo>
                  <a:lnTo>
                    <a:pt x="1052062" y="189172"/>
                  </a:lnTo>
                  <a:lnTo>
                    <a:pt x="1262475" y="227007"/>
                  </a:lnTo>
                  <a:lnTo>
                    <a:pt x="1472887" y="189172"/>
                  </a:lnTo>
                </a:path>
              </a:pathLst>
            </a:custGeom>
            <a:ln w="35231" cap="flat">
              <a:solidFill>
                <a:srgbClr val="80BD41">
                  <a:alpha val="100000"/>
                </a:srgbClr>
              </a:solidFill>
              <a:prstDash val="solid"/>
              <a:round/>
            </a:ln>
          </p:spPr>
          <p:txBody>
            <a:bodyPr/>
            <a:lstStyle/>
            <a:p/>
          </p:txBody>
        </p:sp>
        <p:sp>
          <p:nvSpPr>
            <p:cNvPr id="388" name="pl388"/>
            <p:cNvSpPr/>
            <p:nvPr/>
          </p:nvSpPr>
          <p:spPr>
            <a:xfrm>
              <a:off x="5764468"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389" name="tx389"/>
            <p:cNvSpPr/>
            <p:nvPr/>
          </p:nvSpPr>
          <p:spPr>
            <a:xfrm>
              <a:off x="5807983" y="257652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90" name="tx390"/>
            <p:cNvSpPr/>
            <p:nvPr/>
          </p:nvSpPr>
          <p:spPr>
            <a:xfrm>
              <a:off x="6018395"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91" name="tx391"/>
            <p:cNvSpPr/>
            <p:nvPr/>
          </p:nvSpPr>
          <p:spPr>
            <a:xfrm>
              <a:off x="6210749" y="269002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92" name="tx392"/>
            <p:cNvSpPr/>
            <p:nvPr/>
          </p:nvSpPr>
          <p:spPr>
            <a:xfrm>
              <a:off x="6395055" y="280352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3" name="tx393"/>
            <p:cNvSpPr/>
            <p:nvPr/>
          </p:nvSpPr>
          <p:spPr>
            <a:xfrm>
              <a:off x="6631574" y="274677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394" name="tx394"/>
            <p:cNvSpPr/>
            <p:nvPr/>
          </p:nvSpPr>
          <p:spPr>
            <a:xfrm>
              <a:off x="6841986" y="2765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5" name="tx395"/>
            <p:cNvSpPr/>
            <p:nvPr/>
          </p:nvSpPr>
          <p:spPr>
            <a:xfrm>
              <a:off x="7026293" y="2803528"/>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96" name="tx396"/>
            <p:cNvSpPr/>
            <p:nvPr/>
          </p:nvSpPr>
          <p:spPr>
            <a:xfrm>
              <a:off x="7262811" y="276569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97" name="rc397"/>
            <p:cNvSpPr/>
            <p:nvPr/>
          </p:nvSpPr>
          <p:spPr>
            <a:xfrm>
              <a:off x="5764468" y="3483127"/>
              <a:ext cx="1620176" cy="1019640"/>
            </a:xfrm>
            <a:prstGeom prst="rect">
              <a:avLst/>
            </a:prstGeom>
            <a:solidFill>
              <a:srgbClr val="EBEBEB">
                <a:alpha val="100000"/>
              </a:srgbClr>
            </a:solidFill>
          </p:spPr>
          <p:txBody>
            <a:bodyPr/>
            <a:lstStyle/>
            <a:p/>
          </p:txBody>
        </p:sp>
        <p:sp>
          <p:nvSpPr>
            <p:cNvPr id="398" name="pl398"/>
            <p:cNvSpPr/>
            <p:nvPr/>
          </p:nvSpPr>
          <p:spPr>
            <a:xfrm>
              <a:off x="5764468"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399" name="pl399"/>
            <p:cNvSpPr/>
            <p:nvPr/>
          </p:nvSpPr>
          <p:spPr>
            <a:xfrm>
              <a:off x="5764468"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00" name="pl400"/>
            <p:cNvSpPr/>
            <p:nvPr/>
          </p:nvSpPr>
          <p:spPr>
            <a:xfrm>
              <a:off x="5764468"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1" name="pl401"/>
            <p:cNvSpPr/>
            <p:nvPr/>
          </p:nvSpPr>
          <p:spPr>
            <a:xfrm>
              <a:off x="5764468"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02" name="pl402"/>
            <p:cNvSpPr/>
            <p:nvPr/>
          </p:nvSpPr>
          <p:spPr>
            <a:xfrm>
              <a:off x="583811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3" name="pl403"/>
            <p:cNvSpPr/>
            <p:nvPr/>
          </p:nvSpPr>
          <p:spPr>
            <a:xfrm>
              <a:off x="604852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4" name="pl404"/>
            <p:cNvSpPr/>
            <p:nvPr/>
          </p:nvSpPr>
          <p:spPr>
            <a:xfrm>
              <a:off x="62589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5" name="pl405"/>
            <p:cNvSpPr/>
            <p:nvPr/>
          </p:nvSpPr>
          <p:spPr>
            <a:xfrm>
              <a:off x="646935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6" name="pl406"/>
            <p:cNvSpPr/>
            <p:nvPr/>
          </p:nvSpPr>
          <p:spPr>
            <a:xfrm>
              <a:off x="667976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68901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710058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731100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5838112"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11" name="pl411"/>
            <p:cNvSpPr/>
            <p:nvPr/>
          </p:nvSpPr>
          <p:spPr>
            <a:xfrm>
              <a:off x="5838112"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BEBEBE">
                  <a:alpha val="69803"/>
                </a:srgbClr>
              </a:solidFill>
              <a:prstDash val="solid"/>
              <a:round/>
            </a:ln>
          </p:spPr>
          <p:txBody>
            <a:bodyPr/>
            <a:lstStyle/>
            <a:p/>
          </p:txBody>
        </p:sp>
        <p:sp>
          <p:nvSpPr>
            <p:cNvPr id="412" name="pl412"/>
            <p:cNvSpPr/>
            <p:nvPr/>
          </p:nvSpPr>
          <p:spPr>
            <a:xfrm>
              <a:off x="5838112"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BEBEBE">
                  <a:alpha val="69803"/>
                </a:srgbClr>
              </a:solidFill>
              <a:prstDash val="solid"/>
              <a:round/>
            </a:ln>
          </p:spPr>
          <p:txBody>
            <a:bodyPr/>
            <a:lstStyle/>
            <a:p/>
          </p:txBody>
        </p:sp>
        <p:sp>
          <p:nvSpPr>
            <p:cNvPr id="413" name="pl413"/>
            <p:cNvSpPr/>
            <p:nvPr/>
          </p:nvSpPr>
          <p:spPr>
            <a:xfrm>
              <a:off x="5838112"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14" name="pl414"/>
            <p:cNvSpPr/>
            <p:nvPr/>
          </p:nvSpPr>
          <p:spPr>
            <a:xfrm>
              <a:off x="5838112"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40651" cap="flat">
              <a:solidFill>
                <a:srgbClr val="000000">
                  <a:alpha val="100000"/>
                </a:srgbClr>
              </a:solidFill>
              <a:prstDash val="solid"/>
              <a:round/>
            </a:ln>
          </p:spPr>
          <p:txBody>
            <a:bodyPr/>
            <a:lstStyle/>
            <a:p/>
          </p:txBody>
        </p:sp>
        <p:sp>
          <p:nvSpPr>
            <p:cNvPr id="415" name="pl415"/>
            <p:cNvSpPr/>
            <p:nvPr/>
          </p:nvSpPr>
          <p:spPr>
            <a:xfrm>
              <a:off x="5838112" y="4078075"/>
              <a:ext cx="1472887" cy="151338"/>
            </a:xfrm>
            <a:custGeom>
              <a:avLst/>
              <a:pathLst>
                <a:path w="1472887" h="151338">
                  <a:moveTo>
                    <a:pt x="0" y="18917"/>
                  </a:moveTo>
                  <a:lnTo>
                    <a:pt x="210412" y="0"/>
                  </a:lnTo>
                  <a:lnTo>
                    <a:pt x="420825" y="37834"/>
                  </a:lnTo>
                  <a:lnTo>
                    <a:pt x="631237" y="37834"/>
                  </a:lnTo>
                  <a:lnTo>
                    <a:pt x="841650" y="151338"/>
                  </a:lnTo>
                  <a:lnTo>
                    <a:pt x="1052062" y="37834"/>
                  </a:lnTo>
                  <a:lnTo>
                    <a:pt x="1262475" y="56751"/>
                  </a:lnTo>
                  <a:lnTo>
                    <a:pt x="1472887" y="56751"/>
                  </a:lnTo>
                </a:path>
              </a:pathLst>
            </a:custGeom>
            <a:ln w="35231" cap="flat">
              <a:solidFill>
                <a:srgbClr val="80BD41">
                  <a:alpha val="100000"/>
                </a:srgbClr>
              </a:solidFill>
              <a:prstDash val="solid"/>
              <a:round/>
            </a:ln>
          </p:spPr>
          <p:txBody>
            <a:bodyPr/>
            <a:lstStyle/>
            <a:p/>
          </p:txBody>
        </p:sp>
        <p:sp>
          <p:nvSpPr>
            <p:cNvPr id="416" name="pl416"/>
            <p:cNvSpPr/>
            <p:nvPr/>
          </p:nvSpPr>
          <p:spPr>
            <a:xfrm>
              <a:off x="5764468"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17" name="tx417"/>
            <p:cNvSpPr/>
            <p:nvPr/>
          </p:nvSpPr>
          <p:spPr>
            <a:xfrm>
              <a:off x="5789923" y="391843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18" name="tx418"/>
            <p:cNvSpPr/>
            <p:nvPr/>
          </p:nvSpPr>
          <p:spPr>
            <a:xfrm>
              <a:off x="6018395"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19" name="tx419"/>
            <p:cNvSpPr/>
            <p:nvPr/>
          </p:nvSpPr>
          <p:spPr>
            <a:xfrm>
              <a:off x="6210749"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0" name="tx420"/>
            <p:cNvSpPr/>
            <p:nvPr/>
          </p:nvSpPr>
          <p:spPr>
            <a:xfrm>
              <a:off x="6421161"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1" name="tx421"/>
            <p:cNvSpPr/>
            <p:nvPr/>
          </p:nvSpPr>
          <p:spPr>
            <a:xfrm>
              <a:off x="6631574" y="405085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22" name="tx422"/>
            <p:cNvSpPr/>
            <p:nvPr/>
          </p:nvSpPr>
          <p:spPr>
            <a:xfrm>
              <a:off x="6841986"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23" name="tx423"/>
            <p:cNvSpPr/>
            <p:nvPr/>
          </p:nvSpPr>
          <p:spPr>
            <a:xfrm>
              <a:off x="7052399"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4" name="tx424"/>
            <p:cNvSpPr/>
            <p:nvPr/>
          </p:nvSpPr>
          <p:spPr>
            <a:xfrm>
              <a:off x="7262811" y="39562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25" name="rc425"/>
            <p:cNvSpPr/>
            <p:nvPr/>
          </p:nvSpPr>
          <p:spPr>
            <a:xfrm>
              <a:off x="5764468" y="4787209"/>
              <a:ext cx="1620176" cy="1019640"/>
            </a:xfrm>
            <a:prstGeom prst="rect">
              <a:avLst/>
            </a:prstGeom>
            <a:solidFill>
              <a:srgbClr val="EBEBEB">
                <a:alpha val="100000"/>
              </a:srgbClr>
            </a:solidFill>
          </p:spPr>
          <p:txBody>
            <a:bodyPr/>
            <a:lstStyle/>
            <a:p/>
          </p:txBody>
        </p:sp>
        <p:sp>
          <p:nvSpPr>
            <p:cNvPr id="426" name="pl426"/>
            <p:cNvSpPr/>
            <p:nvPr/>
          </p:nvSpPr>
          <p:spPr>
            <a:xfrm>
              <a:off x="5764468"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7" name="pl427"/>
            <p:cNvSpPr/>
            <p:nvPr/>
          </p:nvSpPr>
          <p:spPr>
            <a:xfrm>
              <a:off x="5764468"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28" name="pl428"/>
            <p:cNvSpPr/>
            <p:nvPr/>
          </p:nvSpPr>
          <p:spPr>
            <a:xfrm>
              <a:off x="5764468"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29" name="pl429"/>
            <p:cNvSpPr/>
            <p:nvPr/>
          </p:nvSpPr>
          <p:spPr>
            <a:xfrm>
              <a:off x="5764468"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30" name="pl430"/>
            <p:cNvSpPr/>
            <p:nvPr/>
          </p:nvSpPr>
          <p:spPr>
            <a:xfrm>
              <a:off x="583811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604852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62589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646935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667976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68901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710058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31100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5838112"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39" name="pl439"/>
            <p:cNvSpPr/>
            <p:nvPr/>
          </p:nvSpPr>
          <p:spPr>
            <a:xfrm>
              <a:off x="5838112" y="5306488"/>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BEBEBE">
                  <a:alpha val="69803"/>
                </a:srgbClr>
              </a:solidFill>
              <a:prstDash val="solid"/>
              <a:round/>
            </a:ln>
          </p:spPr>
          <p:txBody>
            <a:bodyPr/>
            <a:lstStyle/>
            <a:p/>
          </p:txBody>
        </p:sp>
        <p:sp>
          <p:nvSpPr>
            <p:cNvPr id="440" name="pl440"/>
            <p:cNvSpPr/>
            <p:nvPr/>
          </p:nvSpPr>
          <p:spPr>
            <a:xfrm>
              <a:off x="5838112" y="5306488"/>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BEBEBE">
                  <a:alpha val="69803"/>
                </a:srgbClr>
              </a:solidFill>
              <a:prstDash val="solid"/>
              <a:round/>
            </a:ln>
          </p:spPr>
          <p:txBody>
            <a:bodyPr/>
            <a:lstStyle/>
            <a:p/>
          </p:txBody>
        </p:sp>
        <p:sp>
          <p:nvSpPr>
            <p:cNvPr id="441" name="pl441"/>
            <p:cNvSpPr/>
            <p:nvPr/>
          </p:nvSpPr>
          <p:spPr>
            <a:xfrm>
              <a:off x="5838112"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42" name="pl442"/>
            <p:cNvSpPr/>
            <p:nvPr/>
          </p:nvSpPr>
          <p:spPr>
            <a:xfrm>
              <a:off x="5838112" y="5306488"/>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40651" cap="flat">
              <a:solidFill>
                <a:srgbClr val="000000">
                  <a:alpha val="100000"/>
                </a:srgbClr>
              </a:solidFill>
              <a:prstDash val="solid"/>
              <a:round/>
            </a:ln>
          </p:spPr>
          <p:txBody>
            <a:bodyPr/>
            <a:lstStyle/>
            <a:p/>
          </p:txBody>
        </p:sp>
        <p:sp>
          <p:nvSpPr>
            <p:cNvPr id="443" name="pl443"/>
            <p:cNvSpPr/>
            <p:nvPr/>
          </p:nvSpPr>
          <p:spPr>
            <a:xfrm>
              <a:off x="5838112" y="5306488"/>
              <a:ext cx="1472887" cy="454014"/>
            </a:xfrm>
            <a:custGeom>
              <a:avLst/>
              <a:pathLst>
                <a:path w="1472887" h="454014">
                  <a:moveTo>
                    <a:pt x="0" y="132420"/>
                  </a:moveTo>
                  <a:lnTo>
                    <a:pt x="210412" y="75669"/>
                  </a:lnTo>
                  <a:lnTo>
                    <a:pt x="420825" y="56751"/>
                  </a:lnTo>
                  <a:lnTo>
                    <a:pt x="631237" y="0"/>
                  </a:lnTo>
                  <a:lnTo>
                    <a:pt x="841650" y="75669"/>
                  </a:lnTo>
                  <a:lnTo>
                    <a:pt x="1052062" y="189172"/>
                  </a:lnTo>
                  <a:lnTo>
                    <a:pt x="1262475" y="283758"/>
                  </a:lnTo>
                  <a:lnTo>
                    <a:pt x="1472887" y="454014"/>
                  </a:lnTo>
                </a:path>
              </a:pathLst>
            </a:custGeom>
            <a:ln w="35231" cap="flat">
              <a:solidFill>
                <a:srgbClr val="80BD41">
                  <a:alpha val="100000"/>
                </a:srgbClr>
              </a:solidFill>
              <a:prstDash val="solid"/>
              <a:round/>
            </a:ln>
          </p:spPr>
          <p:txBody>
            <a:bodyPr/>
            <a:lstStyle/>
            <a:p/>
          </p:txBody>
        </p:sp>
        <p:sp>
          <p:nvSpPr>
            <p:cNvPr id="444" name="pl444"/>
            <p:cNvSpPr/>
            <p:nvPr/>
          </p:nvSpPr>
          <p:spPr>
            <a:xfrm>
              <a:off x="5764468"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45" name="tx445"/>
            <p:cNvSpPr/>
            <p:nvPr/>
          </p:nvSpPr>
          <p:spPr>
            <a:xfrm>
              <a:off x="5789923" y="52603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46" name="tx446"/>
            <p:cNvSpPr/>
            <p:nvPr/>
          </p:nvSpPr>
          <p:spPr>
            <a:xfrm>
              <a:off x="6018395"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47" name="tx447"/>
            <p:cNvSpPr/>
            <p:nvPr/>
          </p:nvSpPr>
          <p:spPr>
            <a:xfrm>
              <a:off x="6228808" y="518468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48" name="tx448"/>
            <p:cNvSpPr/>
            <p:nvPr/>
          </p:nvSpPr>
          <p:spPr>
            <a:xfrm>
              <a:off x="6439221" y="512793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49" name="tx449"/>
            <p:cNvSpPr/>
            <p:nvPr/>
          </p:nvSpPr>
          <p:spPr>
            <a:xfrm>
              <a:off x="6649633"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50" name="tx450"/>
            <p:cNvSpPr/>
            <p:nvPr/>
          </p:nvSpPr>
          <p:spPr>
            <a:xfrm>
              <a:off x="6841986" y="53171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51" name="tx451"/>
            <p:cNvSpPr/>
            <p:nvPr/>
          </p:nvSpPr>
          <p:spPr>
            <a:xfrm>
              <a:off x="7026293" y="5411692"/>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52" name="tx452"/>
            <p:cNvSpPr/>
            <p:nvPr/>
          </p:nvSpPr>
          <p:spPr>
            <a:xfrm>
              <a:off x="7232682" y="558194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53" name="rc453"/>
            <p:cNvSpPr/>
            <p:nvPr/>
          </p:nvSpPr>
          <p:spPr>
            <a:xfrm>
              <a:off x="7454234" y="874964"/>
              <a:ext cx="1620176" cy="1019640"/>
            </a:xfrm>
            <a:prstGeom prst="rect">
              <a:avLst/>
            </a:prstGeom>
            <a:solidFill>
              <a:srgbClr val="EBEBEB">
                <a:alpha val="100000"/>
              </a:srgbClr>
            </a:solidFill>
          </p:spPr>
          <p:txBody>
            <a:bodyPr/>
            <a:lstStyle/>
            <a:p/>
          </p:txBody>
        </p:sp>
        <p:sp>
          <p:nvSpPr>
            <p:cNvPr id="454" name="pl454"/>
            <p:cNvSpPr/>
            <p:nvPr/>
          </p:nvSpPr>
          <p:spPr>
            <a:xfrm>
              <a:off x="7454234" y="1706377"/>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5" name="pl455"/>
            <p:cNvSpPr/>
            <p:nvPr/>
          </p:nvSpPr>
          <p:spPr>
            <a:xfrm>
              <a:off x="7454234" y="1233446"/>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56" name="pl456"/>
            <p:cNvSpPr/>
            <p:nvPr/>
          </p:nvSpPr>
          <p:spPr>
            <a:xfrm>
              <a:off x="7454234" y="146991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7" name="pl457"/>
            <p:cNvSpPr/>
            <p:nvPr/>
          </p:nvSpPr>
          <p:spPr>
            <a:xfrm>
              <a:off x="7454234" y="996980"/>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58" name="pl458"/>
            <p:cNvSpPr/>
            <p:nvPr/>
          </p:nvSpPr>
          <p:spPr>
            <a:xfrm>
              <a:off x="752787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77382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794870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815911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836952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857994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8790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900076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7527878"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67" name="pl467"/>
            <p:cNvSpPr/>
            <p:nvPr/>
          </p:nvSpPr>
          <p:spPr>
            <a:xfrm>
              <a:off x="7527878" y="1432077"/>
              <a:ext cx="1472887" cy="283758"/>
            </a:xfrm>
            <a:custGeom>
              <a:avLst/>
              <a:pathLst>
                <a:path w="1472887" h="283758">
                  <a:moveTo>
                    <a:pt x="0" y="0"/>
                  </a:moveTo>
                  <a:lnTo>
                    <a:pt x="210412" y="37834"/>
                  </a:lnTo>
                  <a:lnTo>
                    <a:pt x="420825" y="170255"/>
                  </a:lnTo>
                  <a:lnTo>
                    <a:pt x="631237" y="208089"/>
                  </a:lnTo>
                  <a:lnTo>
                    <a:pt x="841650" y="245924"/>
                  </a:lnTo>
                  <a:lnTo>
                    <a:pt x="1052062" y="264841"/>
                  </a:lnTo>
                  <a:lnTo>
                    <a:pt x="1262475" y="283758"/>
                  </a:lnTo>
                  <a:lnTo>
                    <a:pt x="1472887" y="227007"/>
                  </a:lnTo>
                </a:path>
              </a:pathLst>
            </a:custGeom>
            <a:ln w="40651" cap="flat">
              <a:solidFill>
                <a:srgbClr val="BEBEBE">
                  <a:alpha val="69803"/>
                </a:srgbClr>
              </a:solidFill>
              <a:prstDash val="solid"/>
              <a:round/>
            </a:ln>
          </p:spPr>
          <p:txBody>
            <a:bodyPr/>
            <a:lstStyle/>
            <a:p/>
          </p:txBody>
        </p:sp>
        <p:sp>
          <p:nvSpPr>
            <p:cNvPr id="468" name="pl468"/>
            <p:cNvSpPr/>
            <p:nvPr/>
          </p:nvSpPr>
          <p:spPr>
            <a:xfrm>
              <a:off x="7527878" y="1432077"/>
              <a:ext cx="1472887" cy="283758"/>
            </a:xfrm>
            <a:custGeom>
              <a:avLst/>
              <a:pathLst>
                <a:path w="1472887" h="283758">
                  <a:moveTo>
                    <a:pt x="0" y="0"/>
                  </a:moveTo>
                  <a:lnTo>
                    <a:pt x="210412" y="37834"/>
                  </a:lnTo>
                  <a:lnTo>
                    <a:pt x="420825" y="170255"/>
                  </a:lnTo>
                  <a:lnTo>
                    <a:pt x="631237" y="208089"/>
                  </a:lnTo>
                  <a:lnTo>
                    <a:pt x="841650" y="245924"/>
                  </a:lnTo>
                  <a:lnTo>
                    <a:pt x="1052062" y="264841"/>
                  </a:lnTo>
                  <a:lnTo>
                    <a:pt x="1262475" y="283758"/>
                  </a:lnTo>
                  <a:lnTo>
                    <a:pt x="1472887" y="227007"/>
                  </a:lnTo>
                </a:path>
              </a:pathLst>
            </a:custGeom>
            <a:ln w="35231" cap="flat">
              <a:solidFill>
                <a:srgbClr val="BEBEBE">
                  <a:alpha val="69803"/>
                </a:srgbClr>
              </a:solidFill>
              <a:prstDash val="solid"/>
              <a:round/>
            </a:ln>
          </p:spPr>
          <p:txBody>
            <a:bodyPr/>
            <a:lstStyle/>
            <a:p/>
          </p:txBody>
        </p:sp>
        <p:sp>
          <p:nvSpPr>
            <p:cNvPr id="469" name="pl469"/>
            <p:cNvSpPr/>
            <p:nvPr/>
          </p:nvSpPr>
          <p:spPr>
            <a:xfrm>
              <a:off x="7527878" y="1469912"/>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70" name="pl470"/>
            <p:cNvSpPr/>
            <p:nvPr/>
          </p:nvSpPr>
          <p:spPr>
            <a:xfrm>
              <a:off x="7527878" y="1432077"/>
              <a:ext cx="1472887" cy="283758"/>
            </a:xfrm>
            <a:custGeom>
              <a:avLst/>
              <a:pathLst>
                <a:path w="1472887" h="283758">
                  <a:moveTo>
                    <a:pt x="0" y="0"/>
                  </a:moveTo>
                  <a:lnTo>
                    <a:pt x="210412" y="37834"/>
                  </a:lnTo>
                  <a:lnTo>
                    <a:pt x="420825" y="170255"/>
                  </a:lnTo>
                  <a:lnTo>
                    <a:pt x="631237" y="208089"/>
                  </a:lnTo>
                  <a:lnTo>
                    <a:pt x="841650" y="245924"/>
                  </a:lnTo>
                  <a:lnTo>
                    <a:pt x="1052062" y="264841"/>
                  </a:lnTo>
                  <a:lnTo>
                    <a:pt x="1262475" y="283758"/>
                  </a:lnTo>
                  <a:lnTo>
                    <a:pt x="1472887" y="227007"/>
                  </a:lnTo>
                </a:path>
              </a:pathLst>
            </a:custGeom>
            <a:ln w="40651" cap="flat">
              <a:solidFill>
                <a:srgbClr val="000000">
                  <a:alpha val="100000"/>
                </a:srgbClr>
              </a:solidFill>
              <a:prstDash val="solid"/>
              <a:round/>
            </a:ln>
          </p:spPr>
          <p:txBody>
            <a:bodyPr/>
            <a:lstStyle/>
            <a:p/>
          </p:txBody>
        </p:sp>
        <p:sp>
          <p:nvSpPr>
            <p:cNvPr id="471" name="pl471"/>
            <p:cNvSpPr/>
            <p:nvPr/>
          </p:nvSpPr>
          <p:spPr>
            <a:xfrm>
              <a:off x="7527878" y="1432077"/>
              <a:ext cx="1472887" cy="283758"/>
            </a:xfrm>
            <a:custGeom>
              <a:avLst/>
              <a:pathLst>
                <a:path w="1472887" h="283758">
                  <a:moveTo>
                    <a:pt x="0" y="0"/>
                  </a:moveTo>
                  <a:lnTo>
                    <a:pt x="210412" y="37834"/>
                  </a:lnTo>
                  <a:lnTo>
                    <a:pt x="420825" y="170255"/>
                  </a:lnTo>
                  <a:lnTo>
                    <a:pt x="631237" y="208089"/>
                  </a:lnTo>
                  <a:lnTo>
                    <a:pt x="841650" y="245924"/>
                  </a:lnTo>
                  <a:lnTo>
                    <a:pt x="1052062" y="264841"/>
                  </a:lnTo>
                  <a:lnTo>
                    <a:pt x="1262475" y="283758"/>
                  </a:lnTo>
                  <a:lnTo>
                    <a:pt x="1472887" y="227007"/>
                  </a:lnTo>
                </a:path>
              </a:pathLst>
            </a:custGeom>
            <a:ln w="35231" cap="flat">
              <a:solidFill>
                <a:srgbClr val="80BD41">
                  <a:alpha val="100000"/>
                </a:srgbClr>
              </a:solidFill>
              <a:prstDash val="solid"/>
              <a:round/>
            </a:ln>
          </p:spPr>
          <p:txBody>
            <a:bodyPr/>
            <a:lstStyle/>
            <a:p/>
          </p:txBody>
        </p:sp>
        <p:sp>
          <p:nvSpPr>
            <p:cNvPr id="472" name="pl472"/>
            <p:cNvSpPr/>
            <p:nvPr/>
          </p:nvSpPr>
          <p:spPr>
            <a:xfrm>
              <a:off x="7454234" y="1469912"/>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473" name="tx473"/>
            <p:cNvSpPr/>
            <p:nvPr/>
          </p:nvSpPr>
          <p:spPr>
            <a:xfrm>
              <a:off x="7497749" y="125352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474" name="tx474"/>
            <p:cNvSpPr/>
            <p:nvPr/>
          </p:nvSpPr>
          <p:spPr>
            <a:xfrm>
              <a:off x="7708161" y="12913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75" name="tx475"/>
            <p:cNvSpPr/>
            <p:nvPr/>
          </p:nvSpPr>
          <p:spPr>
            <a:xfrm>
              <a:off x="7900514" y="14237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76" name="tx476"/>
            <p:cNvSpPr/>
            <p:nvPr/>
          </p:nvSpPr>
          <p:spPr>
            <a:xfrm>
              <a:off x="8110927" y="146161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77" name="tx477"/>
            <p:cNvSpPr/>
            <p:nvPr/>
          </p:nvSpPr>
          <p:spPr>
            <a:xfrm>
              <a:off x="8295233" y="1499446"/>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78" name="tx478"/>
            <p:cNvSpPr/>
            <p:nvPr/>
          </p:nvSpPr>
          <p:spPr>
            <a:xfrm>
              <a:off x="8501623" y="151836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479" name="tx479"/>
            <p:cNvSpPr/>
            <p:nvPr/>
          </p:nvSpPr>
          <p:spPr>
            <a:xfrm>
              <a:off x="8712035" y="1537281"/>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80" name="tx480"/>
            <p:cNvSpPr/>
            <p:nvPr/>
          </p:nvSpPr>
          <p:spPr>
            <a:xfrm>
              <a:off x="8922448" y="148052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81" name="rc481"/>
            <p:cNvSpPr/>
            <p:nvPr/>
          </p:nvSpPr>
          <p:spPr>
            <a:xfrm>
              <a:off x="7454234" y="2179046"/>
              <a:ext cx="1620176" cy="1019640"/>
            </a:xfrm>
            <a:prstGeom prst="rect">
              <a:avLst/>
            </a:prstGeom>
            <a:solidFill>
              <a:srgbClr val="EBEBEB">
                <a:alpha val="100000"/>
              </a:srgbClr>
            </a:solidFill>
          </p:spPr>
          <p:txBody>
            <a:bodyPr/>
            <a:lstStyle/>
            <a:p/>
          </p:txBody>
        </p:sp>
        <p:sp>
          <p:nvSpPr>
            <p:cNvPr id="482" name="pl482"/>
            <p:cNvSpPr/>
            <p:nvPr/>
          </p:nvSpPr>
          <p:spPr>
            <a:xfrm>
              <a:off x="7454234" y="301045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3" name="pl483"/>
            <p:cNvSpPr/>
            <p:nvPr/>
          </p:nvSpPr>
          <p:spPr>
            <a:xfrm>
              <a:off x="7454234" y="2537528"/>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484" name="pl484"/>
            <p:cNvSpPr/>
            <p:nvPr/>
          </p:nvSpPr>
          <p:spPr>
            <a:xfrm>
              <a:off x="7454234" y="2773993"/>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5" name="pl485"/>
            <p:cNvSpPr/>
            <p:nvPr/>
          </p:nvSpPr>
          <p:spPr>
            <a:xfrm>
              <a:off x="7454234" y="2301062"/>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486" name="pl486"/>
            <p:cNvSpPr/>
            <p:nvPr/>
          </p:nvSpPr>
          <p:spPr>
            <a:xfrm>
              <a:off x="752787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7382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94870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15911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36952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57994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8790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900076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7527878"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495" name="pl495"/>
            <p:cNvSpPr/>
            <p:nvPr/>
          </p:nvSpPr>
          <p:spPr>
            <a:xfrm>
              <a:off x="7527878" y="2698324"/>
              <a:ext cx="1472887" cy="113503"/>
            </a:xfrm>
            <a:custGeom>
              <a:avLst/>
              <a:pathLst>
                <a:path w="1472887" h="113503">
                  <a:moveTo>
                    <a:pt x="0" y="0"/>
                  </a:moveTo>
                  <a:lnTo>
                    <a:pt x="210412" y="75669"/>
                  </a:lnTo>
                  <a:lnTo>
                    <a:pt x="420825" y="18917"/>
                  </a:lnTo>
                  <a:lnTo>
                    <a:pt x="631237" y="75669"/>
                  </a:lnTo>
                  <a:lnTo>
                    <a:pt x="841650" y="37834"/>
                  </a:lnTo>
                  <a:lnTo>
                    <a:pt x="1052062" y="0"/>
                  </a:lnTo>
                  <a:lnTo>
                    <a:pt x="1262475" y="113503"/>
                  </a:lnTo>
                  <a:lnTo>
                    <a:pt x="1472887" y="94586"/>
                  </a:lnTo>
                </a:path>
              </a:pathLst>
            </a:custGeom>
            <a:ln w="40651" cap="flat">
              <a:solidFill>
                <a:srgbClr val="BEBEBE">
                  <a:alpha val="69803"/>
                </a:srgbClr>
              </a:solidFill>
              <a:prstDash val="solid"/>
              <a:round/>
            </a:ln>
          </p:spPr>
          <p:txBody>
            <a:bodyPr/>
            <a:lstStyle/>
            <a:p/>
          </p:txBody>
        </p:sp>
        <p:sp>
          <p:nvSpPr>
            <p:cNvPr id="496" name="pl496"/>
            <p:cNvSpPr/>
            <p:nvPr/>
          </p:nvSpPr>
          <p:spPr>
            <a:xfrm>
              <a:off x="7527878" y="2698324"/>
              <a:ext cx="1472887" cy="113503"/>
            </a:xfrm>
            <a:custGeom>
              <a:avLst/>
              <a:pathLst>
                <a:path w="1472887" h="113503">
                  <a:moveTo>
                    <a:pt x="0" y="0"/>
                  </a:moveTo>
                  <a:lnTo>
                    <a:pt x="210412" y="75669"/>
                  </a:lnTo>
                  <a:lnTo>
                    <a:pt x="420825" y="18917"/>
                  </a:lnTo>
                  <a:lnTo>
                    <a:pt x="631237" y="75669"/>
                  </a:lnTo>
                  <a:lnTo>
                    <a:pt x="841650" y="37834"/>
                  </a:lnTo>
                  <a:lnTo>
                    <a:pt x="1052062" y="0"/>
                  </a:lnTo>
                  <a:lnTo>
                    <a:pt x="1262475" y="113503"/>
                  </a:lnTo>
                  <a:lnTo>
                    <a:pt x="1472887" y="94586"/>
                  </a:lnTo>
                </a:path>
              </a:pathLst>
            </a:custGeom>
            <a:ln w="35231" cap="flat">
              <a:solidFill>
                <a:srgbClr val="BEBEBE">
                  <a:alpha val="69803"/>
                </a:srgbClr>
              </a:solidFill>
              <a:prstDash val="solid"/>
              <a:round/>
            </a:ln>
          </p:spPr>
          <p:txBody>
            <a:bodyPr/>
            <a:lstStyle/>
            <a:p/>
          </p:txBody>
        </p:sp>
        <p:sp>
          <p:nvSpPr>
            <p:cNvPr id="497" name="pl497"/>
            <p:cNvSpPr/>
            <p:nvPr/>
          </p:nvSpPr>
          <p:spPr>
            <a:xfrm>
              <a:off x="7527878" y="2773993"/>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498" name="pl498"/>
            <p:cNvSpPr/>
            <p:nvPr/>
          </p:nvSpPr>
          <p:spPr>
            <a:xfrm>
              <a:off x="7527878" y="2698324"/>
              <a:ext cx="1472887" cy="113503"/>
            </a:xfrm>
            <a:custGeom>
              <a:avLst/>
              <a:pathLst>
                <a:path w="1472887" h="113503">
                  <a:moveTo>
                    <a:pt x="0" y="0"/>
                  </a:moveTo>
                  <a:lnTo>
                    <a:pt x="210412" y="75669"/>
                  </a:lnTo>
                  <a:lnTo>
                    <a:pt x="420825" y="18917"/>
                  </a:lnTo>
                  <a:lnTo>
                    <a:pt x="631237" y="75669"/>
                  </a:lnTo>
                  <a:lnTo>
                    <a:pt x="841650" y="37834"/>
                  </a:lnTo>
                  <a:lnTo>
                    <a:pt x="1052062" y="0"/>
                  </a:lnTo>
                  <a:lnTo>
                    <a:pt x="1262475" y="113503"/>
                  </a:lnTo>
                  <a:lnTo>
                    <a:pt x="1472887" y="94586"/>
                  </a:lnTo>
                </a:path>
              </a:pathLst>
            </a:custGeom>
            <a:ln w="40651" cap="flat">
              <a:solidFill>
                <a:srgbClr val="000000">
                  <a:alpha val="100000"/>
                </a:srgbClr>
              </a:solidFill>
              <a:prstDash val="solid"/>
              <a:round/>
            </a:ln>
          </p:spPr>
          <p:txBody>
            <a:bodyPr/>
            <a:lstStyle/>
            <a:p/>
          </p:txBody>
        </p:sp>
        <p:sp>
          <p:nvSpPr>
            <p:cNvPr id="499" name="pl499"/>
            <p:cNvSpPr/>
            <p:nvPr/>
          </p:nvSpPr>
          <p:spPr>
            <a:xfrm>
              <a:off x="7527878" y="2698324"/>
              <a:ext cx="1472887" cy="113503"/>
            </a:xfrm>
            <a:custGeom>
              <a:avLst/>
              <a:pathLst>
                <a:path w="1472887" h="113503">
                  <a:moveTo>
                    <a:pt x="0" y="0"/>
                  </a:moveTo>
                  <a:lnTo>
                    <a:pt x="210412" y="75669"/>
                  </a:lnTo>
                  <a:lnTo>
                    <a:pt x="420825" y="18917"/>
                  </a:lnTo>
                  <a:lnTo>
                    <a:pt x="631237" y="75669"/>
                  </a:lnTo>
                  <a:lnTo>
                    <a:pt x="841650" y="37834"/>
                  </a:lnTo>
                  <a:lnTo>
                    <a:pt x="1052062" y="0"/>
                  </a:lnTo>
                  <a:lnTo>
                    <a:pt x="1262475" y="113503"/>
                  </a:lnTo>
                  <a:lnTo>
                    <a:pt x="1472887" y="94586"/>
                  </a:lnTo>
                </a:path>
              </a:pathLst>
            </a:custGeom>
            <a:ln w="35231" cap="flat">
              <a:solidFill>
                <a:srgbClr val="80BD41">
                  <a:alpha val="100000"/>
                </a:srgbClr>
              </a:solidFill>
              <a:prstDash val="solid"/>
              <a:round/>
            </a:ln>
          </p:spPr>
          <p:txBody>
            <a:bodyPr/>
            <a:lstStyle/>
            <a:p/>
          </p:txBody>
        </p:sp>
        <p:sp>
          <p:nvSpPr>
            <p:cNvPr id="500" name="pl500"/>
            <p:cNvSpPr/>
            <p:nvPr/>
          </p:nvSpPr>
          <p:spPr>
            <a:xfrm>
              <a:off x="7454234" y="2773993"/>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01" name="tx501"/>
            <p:cNvSpPr/>
            <p:nvPr/>
          </p:nvSpPr>
          <p:spPr>
            <a:xfrm>
              <a:off x="7497749" y="2519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2" name="tx502"/>
            <p:cNvSpPr/>
            <p:nvPr/>
          </p:nvSpPr>
          <p:spPr>
            <a:xfrm>
              <a:off x="7708161"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3" name="tx503"/>
            <p:cNvSpPr/>
            <p:nvPr/>
          </p:nvSpPr>
          <p:spPr>
            <a:xfrm>
              <a:off x="7918574" y="253868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04" name="tx504"/>
            <p:cNvSpPr/>
            <p:nvPr/>
          </p:nvSpPr>
          <p:spPr>
            <a:xfrm>
              <a:off x="8128986" y="259543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05" name="tx505"/>
            <p:cNvSpPr/>
            <p:nvPr/>
          </p:nvSpPr>
          <p:spPr>
            <a:xfrm>
              <a:off x="8339399" y="25576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6" name="tx506"/>
            <p:cNvSpPr/>
            <p:nvPr/>
          </p:nvSpPr>
          <p:spPr>
            <a:xfrm>
              <a:off x="8549811" y="25197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07" name="tx507"/>
            <p:cNvSpPr/>
            <p:nvPr/>
          </p:nvSpPr>
          <p:spPr>
            <a:xfrm>
              <a:off x="8742165" y="263327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08" name="tx508"/>
            <p:cNvSpPr/>
            <p:nvPr/>
          </p:nvSpPr>
          <p:spPr>
            <a:xfrm>
              <a:off x="8952577" y="261435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09" name="rc509"/>
            <p:cNvSpPr/>
            <p:nvPr/>
          </p:nvSpPr>
          <p:spPr>
            <a:xfrm>
              <a:off x="7454234" y="3483127"/>
              <a:ext cx="1620176" cy="1019640"/>
            </a:xfrm>
            <a:prstGeom prst="rect">
              <a:avLst/>
            </a:prstGeom>
            <a:solidFill>
              <a:srgbClr val="EBEBEB">
                <a:alpha val="100000"/>
              </a:srgbClr>
            </a:solidFill>
          </p:spPr>
          <p:txBody>
            <a:bodyPr/>
            <a:lstStyle/>
            <a:p/>
          </p:txBody>
        </p:sp>
        <p:sp>
          <p:nvSpPr>
            <p:cNvPr id="510" name="pl510"/>
            <p:cNvSpPr/>
            <p:nvPr/>
          </p:nvSpPr>
          <p:spPr>
            <a:xfrm>
              <a:off x="7454234" y="431454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1" name="pl511"/>
            <p:cNvSpPr/>
            <p:nvPr/>
          </p:nvSpPr>
          <p:spPr>
            <a:xfrm>
              <a:off x="7454234" y="3841609"/>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12" name="pl512"/>
            <p:cNvSpPr/>
            <p:nvPr/>
          </p:nvSpPr>
          <p:spPr>
            <a:xfrm>
              <a:off x="7454234" y="407807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3" name="pl513"/>
            <p:cNvSpPr/>
            <p:nvPr/>
          </p:nvSpPr>
          <p:spPr>
            <a:xfrm>
              <a:off x="7454234" y="3605144"/>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14" name="pl514"/>
            <p:cNvSpPr/>
            <p:nvPr/>
          </p:nvSpPr>
          <p:spPr>
            <a:xfrm>
              <a:off x="752787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77382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794870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815911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836952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857994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8790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900076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7527878"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23" name="pl523"/>
            <p:cNvSpPr/>
            <p:nvPr/>
          </p:nvSpPr>
          <p:spPr>
            <a:xfrm>
              <a:off x="7527878"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BEBEBE">
                  <a:alpha val="69803"/>
                </a:srgbClr>
              </a:solidFill>
              <a:prstDash val="solid"/>
              <a:round/>
            </a:ln>
          </p:spPr>
          <p:txBody>
            <a:bodyPr/>
            <a:lstStyle/>
            <a:p/>
          </p:txBody>
        </p:sp>
        <p:sp>
          <p:nvSpPr>
            <p:cNvPr id="524" name="pl524"/>
            <p:cNvSpPr/>
            <p:nvPr/>
          </p:nvSpPr>
          <p:spPr>
            <a:xfrm>
              <a:off x="7527878"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BEBEBE">
                  <a:alpha val="69803"/>
                </a:srgbClr>
              </a:solidFill>
              <a:prstDash val="solid"/>
              <a:round/>
            </a:ln>
          </p:spPr>
          <p:txBody>
            <a:bodyPr/>
            <a:lstStyle/>
            <a:p/>
          </p:txBody>
        </p:sp>
        <p:sp>
          <p:nvSpPr>
            <p:cNvPr id="525" name="pl525"/>
            <p:cNvSpPr/>
            <p:nvPr/>
          </p:nvSpPr>
          <p:spPr>
            <a:xfrm>
              <a:off x="7527878" y="4078075"/>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26" name="pl526"/>
            <p:cNvSpPr/>
            <p:nvPr/>
          </p:nvSpPr>
          <p:spPr>
            <a:xfrm>
              <a:off x="7527878"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40651" cap="flat">
              <a:solidFill>
                <a:srgbClr val="000000">
                  <a:alpha val="100000"/>
                </a:srgbClr>
              </a:solidFill>
              <a:prstDash val="solid"/>
              <a:round/>
            </a:ln>
          </p:spPr>
          <p:txBody>
            <a:bodyPr/>
            <a:lstStyle/>
            <a:p/>
          </p:txBody>
        </p:sp>
        <p:sp>
          <p:nvSpPr>
            <p:cNvPr id="527" name="pl527"/>
            <p:cNvSpPr/>
            <p:nvPr/>
          </p:nvSpPr>
          <p:spPr>
            <a:xfrm>
              <a:off x="7527878" y="4040241"/>
              <a:ext cx="1472887" cy="283758"/>
            </a:xfrm>
            <a:custGeom>
              <a:avLst/>
              <a:pathLst>
                <a:path w="1472887" h="283758">
                  <a:moveTo>
                    <a:pt x="0" y="0"/>
                  </a:moveTo>
                  <a:lnTo>
                    <a:pt x="210412" y="37834"/>
                  </a:lnTo>
                  <a:lnTo>
                    <a:pt x="420825" y="18917"/>
                  </a:lnTo>
                  <a:lnTo>
                    <a:pt x="631237" y="0"/>
                  </a:lnTo>
                  <a:lnTo>
                    <a:pt x="841650" y="75669"/>
                  </a:lnTo>
                  <a:lnTo>
                    <a:pt x="1052062" y="113503"/>
                  </a:lnTo>
                  <a:lnTo>
                    <a:pt x="1262475" y="283758"/>
                  </a:lnTo>
                  <a:lnTo>
                    <a:pt x="1472887" y="151338"/>
                  </a:lnTo>
                </a:path>
              </a:pathLst>
            </a:custGeom>
            <a:ln w="35231" cap="flat">
              <a:solidFill>
                <a:srgbClr val="80BD41">
                  <a:alpha val="100000"/>
                </a:srgbClr>
              </a:solidFill>
              <a:prstDash val="solid"/>
              <a:round/>
            </a:ln>
          </p:spPr>
          <p:txBody>
            <a:bodyPr/>
            <a:lstStyle/>
            <a:p/>
          </p:txBody>
        </p:sp>
        <p:sp>
          <p:nvSpPr>
            <p:cNvPr id="528" name="pl528"/>
            <p:cNvSpPr/>
            <p:nvPr/>
          </p:nvSpPr>
          <p:spPr>
            <a:xfrm>
              <a:off x="7454234" y="4078075"/>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29" name="tx529"/>
            <p:cNvSpPr/>
            <p:nvPr/>
          </p:nvSpPr>
          <p:spPr>
            <a:xfrm>
              <a:off x="7497749"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0" name="tx530"/>
            <p:cNvSpPr/>
            <p:nvPr/>
          </p:nvSpPr>
          <p:spPr>
            <a:xfrm>
              <a:off x="7708161" y="389952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31" name="tx531"/>
            <p:cNvSpPr/>
            <p:nvPr/>
          </p:nvSpPr>
          <p:spPr>
            <a:xfrm>
              <a:off x="7918574" y="388060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32" name="tx532"/>
            <p:cNvSpPr/>
            <p:nvPr/>
          </p:nvSpPr>
          <p:spPr>
            <a:xfrm>
              <a:off x="8128986" y="38616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3" name="tx533"/>
            <p:cNvSpPr/>
            <p:nvPr/>
          </p:nvSpPr>
          <p:spPr>
            <a:xfrm>
              <a:off x="8321339" y="393735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34" name="tx534"/>
            <p:cNvSpPr/>
            <p:nvPr/>
          </p:nvSpPr>
          <p:spPr>
            <a:xfrm>
              <a:off x="8531752" y="397518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35" name="tx535"/>
            <p:cNvSpPr/>
            <p:nvPr/>
          </p:nvSpPr>
          <p:spPr>
            <a:xfrm>
              <a:off x="8712035" y="414544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36" name="tx536"/>
            <p:cNvSpPr/>
            <p:nvPr/>
          </p:nvSpPr>
          <p:spPr>
            <a:xfrm>
              <a:off x="8952577" y="40130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37" name="rc537"/>
            <p:cNvSpPr/>
            <p:nvPr/>
          </p:nvSpPr>
          <p:spPr>
            <a:xfrm>
              <a:off x="7454234" y="4787209"/>
              <a:ext cx="1620176" cy="1019640"/>
            </a:xfrm>
            <a:prstGeom prst="rect">
              <a:avLst/>
            </a:prstGeom>
            <a:solidFill>
              <a:srgbClr val="EBEBEB">
                <a:alpha val="100000"/>
              </a:srgbClr>
            </a:solidFill>
          </p:spPr>
          <p:txBody>
            <a:bodyPr/>
            <a:lstStyle/>
            <a:p/>
          </p:txBody>
        </p:sp>
        <p:sp>
          <p:nvSpPr>
            <p:cNvPr id="538" name="pl538"/>
            <p:cNvSpPr/>
            <p:nvPr/>
          </p:nvSpPr>
          <p:spPr>
            <a:xfrm>
              <a:off x="7454234" y="5618623"/>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39" name="pl539"/>
            <p:cNvSpPr/>
            <p:nvPr/>
          </p:nvSpPr>
          <p:spPr>
            <a:xfrm>
              <a:off x="7454234" y="5145691"/>
              <a:ext cx="1620176" cy="0"/>
            </a:xfrm>
            <a:custGeom>
              <a:avLst/>
              <a:pathLst>
                <a:path w="1620176" h="0">
                  <a:moveTo>
                    <a:pt x="0" y="0"/>
                  </a:moveTo>
                  <a:lnTo>
                    <a:pt x="1620176" y="0"/>
                  </a:lnTo>
                  <a:lnTo>
                    <a:pt x="1620176" y="0"/>
                  </a:lnTo>
                </a:path>
              </a:pathLst>
            </a:custGeom>
            <a:ln w="6775" cap="flat">
              <a:solidFill>
                <a:srgbClr val="FFFFFF">
                  <a:alpha val="100000"/>
                </a:srgbClr>
              </a:solidFill>
              <a:prstDash val="solid"/>
              <a:round/>
            </a:ln>
          </p:spPr>
          <p:txBody>
            <a:bodyPr/>
            <a:lstStyle/>
            <a:p/>
          </p:txBody>
        </p:sp>
        <p:sp>
          <p:nvSpPr>
            <p:cNvPr id="540" name="pl540"/>
            <p:cNvSpPr/>
            <p:nvPr/>
          </p:nvSpPr>
          <p:spPr>
            <a:xfrm>
              <a:off x="7454234" y="5382157"/>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1" name="pl541"/>
            <p:cNvSpPr/>
            <p:nvPr/>
          </p:nvSpPr>
          <p:spPr>
            <a:xfrm>
              <a:off x="7454234" y="4909225"/>
              <a:ext cx="1620176" cy="0"/>
            </a:xfrm>
            <a:custGeom>
              <a:avLst/>
              <a:pathLst>
                <a:path w="1620176" h="0">
                  <a:moveTo>
                    <a:pt x="0" y="0"/>
                  </a:moveTo>
                  <a:lnTo>
                    <a:pt x="1620176" y="0"/>
                  </a:lnTo>
                  <a:lnTo>
                    <a:pt x="1620176" y="0"/>
                  </a:lnTo>
                </a:path>
              </a:pathLst>
            </a:custGeom>
            <a:ln w="13550" cap="flat">
              <a:solidFill>
                <a:srgbClr val="FFFFFF">
                  <a:alpha val="100000"/>
                </a:srgbClr>
              </a:solidFill>
              <a:prstDash val="solid"/>
              <a:round/>
            </a:ln>
          </p:spPr>
          <p:txBody>
            <a:bodyPr/>
            <a:lstStyle/>
            <a:p/>
          </p:txBody>
        </p:sp>
        <p:sp>
          <p:nvSpPr>
            <p:cNvPr id="542" name="pl542"/>
            <p:cNvSpPr/>
            <p:nvPr/>
          </p:nvSpPr>
          <p:spPr>
            <a:xfrm>
              <a:off x="752787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7382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794870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15911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36952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57994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8790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900076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7527878"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BEBEBE">
                  <a:alpha val="69803"/>
                </a:srgbClr>
              </a:solidFill>
              <a:prstDash val="solid"/>
              <a:round/>
            </a:ln>
          </p:spPr>
          <p:txBody>
            <a:bodyPr/>
            <a:lstStyle/>
            <a:p/>
          </p:txBody>
        </p:sp>
        <p:sp>
          <p:nvSpPr>
            <p:cNvPr id="551" name="pl551"/>
            <p:cNvSpPr/>
            <p:nvPr/>
          </p:nvSpPr>
          <p:spPr>
            <a:xfrm>
              <a:off x="7527878"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BEBEBE">
                  <a:alpha val="69803"/>
                </a:srgbClr>
              </a:solidFill>
              <a:prstDash val="solid"/>
              <a:round/>
            </a:ln>
          </p:spPr>
          <p:txBody>
            <a:bodyPr/>
            <a:lstStyle/>
            <a:p/>
          </p:txBody>
        </p:sp>
        <p:sp>
          <p:nvSpPr>
            <p:cNvPr id="552" name="pl552"/>
            <p:cNvSpPr/>
            <p:nvPr/>
          </p:nvSpPr>
          <p:spPr>
            <a:xfrm>
              <a:off x="7527878"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BEBEBE">
                  <a:alpha val="69803"/>
                </a:srgbClr>
              </a:solidFill>
              <a:prstDash val="solid"/>
              <a:round/>
            </a:ln>
          </p:spPr>
          <p:txBody>
            <a:bodyPr/>
            <a:lstStyle/>
            <a:p/>
          </p:txBody>
        </p:sp>
        <p:sp>
          <p:nvSpPr>
            <p:cNvPr id="553" name="pl553"/>
            <p:cNvSpPr/>
            <p:nvPr/>
          </p:nvSpPr>
          <p:spPr>
            <a:xfrm>
              <a:off x="7527878" y="5382157"/>
              <a:ext cx="1472887" cy="75669"/>
            </a:xfrm>
            <a:custGeom>
              <a:avLst/>
              <a:pathLst>
                <a:path w="1472887" h="75669">
                  <a:moveTo>
                    <a:pt x="0" y="18917"/>
                  </a:moveTo>
                  <a:lnTo>
                    <a:pt x="210412" y="0"/>
                  </a:lnTo>
                  <a:lnTo>
                    <a:pt x="420825" y="18917"/>
                  </a:lnTo>
                  <a:lnTo>
                    <a:pt x="631237" y="75669"/>
                  </a:lnTo>
                  <a:lnTo>
                    <a:pt x="841650" y="37834"/>
                  </a:lnTo>
                  <a:lnTo>
                    <a:pt x="1052062" y="0"/>
                  </a:lnTo>
                  <a:lnTo>
                    <a:pt x="1262475" y="0"/>
                  </a:lnTo>
                  <a:lnTo>
                    <a:pt x="1472887" y="0"/>
                  </a:lnTo>
                </a:path>
              </a:pathLst>
            </a:custGeom>
            <a:ln w="20325" cap="flat">
              <a:solidFill>
                <a:srgbClr val="6B6B6B">
                  <a:alpha val="100000"/>
                </a:srgbClr>
              </a:solidFill>
              <a:prstDash val="solid"/>
              <a:round/>
            </a:ln>
          </p:spPr>
          <p:txBody>
            <a:bodyPr/>
            <a:lstStyle/>
            <a:p/>
          </p:txBody>
        </p:sp>
        <p:sp>
          <p:nvSpPr>
            <p:cNvPr id="554" name="pl554"/>
            <p:cNvSpPr/>
            <p:nvPr/>
          </p:nvSpPr>
          <p:spPr>
            <a:xfrm>
              <a:off x="7527878"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40651" cap="flat">
              <a:solidFill>
                <a:srgbClr val="000000">
                  <a:alpha val="100000"/>
                </a:srgbClr>
              </a:solidFill>
              <a:prstDash val="solid"/>
              <a:round/>
            </a:ln>
          </p:spPr>
          <p:txBody>
            <a:bodyPr/>
            <a:lstStyle/>
            <a:p/>
          </p:txBody>
        </p:sp>
        <p:sp>
          <p:nvSpPr>
            <p:cNvPr id="555" name="pl555"/>
            <p:cNvSpPr/>
            <p:nvPr/>
          </p:nvSpPr>
          <p:spPr>
            <a:xfrm>
              <a:off x="7527878" y="5382157"/>
              <a:ext cx="1472887" cy="151338"/>
            </a:xfrm>
            <a:custGeom>
              <a:avLst/>
              <a:pathLst>
                <a:path w="1472887" h="151338">
                  <a:moveTo>
                    <a:pt x="0" y="75669"/>
                  </a:moveTo>
                  <a:lnTo>
                    <a:pt x="210412" y="0"/>
                  </a:lnTo>
                  <a:lnTo>
                    <a:pt x="420825" y="0"/>
                  </a:lnTo>
                  <a:lnTo>
                    <a:pt x="631237" y="94586"/>
                  </a:lnTo>
                  <a:lnTo>
                    <a:pt x="841650" y="75669"/>
                  </a:lnTo>
                  <a:lnTo>
                    <a:pt x="1052062" y="151338"/>
                  </a:lnTo>
                  <a:lnTo>
                    <a:pt x="1262475" y="151338"/>
                  </a:lnTo>
                  <a:lnTo>
                    <a:pt x="1472887" y="151338"/>
                  </a:lnTo>
                </a:path>
              </a:pathLst>
            </a:custGeom>
            <a:ln w="35231" cap="flat">
              <a:solidFill>
                <a:srgbClr val="80BD41">
                  <a:alpha val="100000"/>
                </a:srgbClr>
              </a:solidFill>
              <a:prstDash val="solid"/>
              <a:round/>
            </a:ln>
          </p:spPr>
          <p:txBody>
            <a:bodyPr/>
            <a:lstStyle/>
            <a:p/>
          </p:txBody>
        </p:sp>
        <p:sp>
          <p:nvSpPr>
            <p:cNvPr id="556" name="pl556"/>
            <p:cNvSpPr/>
            <p:nvPr/>
          </p:nvSpPr>
          <p:spPr>
            <a:xfrm>
              <a:off x="7454234" y="5382157"/>
              <a:ext cx="1620176" cy="0"/>
            </a:xfrm>
            <a:custGeom>
              <a:avLst/>
              <a:pathLst>
                <a:path w="1620176" h="0">
                  <a:moveTo>
                    <a:pt x="0" y="0"/>
                  </a:moveTo>
                  <a:lnTo>
                    <a:pt x="1620176" y="0"/>
                  </a:lnTo>
                  <a:lnTo>
                    <a:pt x="1620176" y="0"/>
                  </a:lnTo>
                </a:path>
              </a:pathLst>
            </a:custGeom>
            <a:ln w="13550" cap="flat">
              <a:solidFill>
                <a:srgbClr val="000000">
                  <a:alpha val="100000"/>
                </a:srgbClr>
              </a:solidFill>
              <a:prstDash val="dash"/>
              <a:round/>
            </a:ln>
          </p:spPr>
          <p:txBody>
            <a:bodyPr/>
            <a:lstStyle/>
            <a:p/>
          </p:txBody>
        </p:sp>
        <p:sp>
          <p:nvSpPr>
            <p:cNvPr id="557" name="tx557"/>
            <p:cNvSpPr/>
            <p:nvPr/>
          </p:nvSpPr>
          <p:spPr>
            <a:xfrm>
              <a:off x="7479689"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8" name="tx558"/>
            <p:cNvSpPr/>
            <p:nvPr/>
          </p:nvSpPr>
          <p:spPr>
            <a:xfrm>
              <a:off x="7708161"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9" name="tx559"/>
            <p:cNvSpPr/>
            <p:nvPr/>
          </p:nvSpPr>
          <p:spPr>
            <a:xfrm>
              <a:off x="7918574" y="520360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60" name="tx560"/>
            <p:cNvSpPr/>
            <p:nvPr/>
          </p:nvSpPr>
          <p:spPr>
            <a:xfrm>
              <a:off x="8110927" y="529818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61" name="tx561"/>
            <p:cNvSpPr/>
            <p:nvPr/>
          </p:nvSpPr>
          <p:spPr>
            <a:xfrm>
              <a:off x="8321339" y="52792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62" name="tx562"/>
            <p:cNvSpPr/>
            <p:nvPr/>
          </p:nvSpPr>
          <p:spPr>
            <a:xfrm>
              <a:off x="8531752"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3" name="tx563"/>
            <p:cNvSpPr/>
            <p:nvPr/>
          </p:nvSpPr>
          <p:spPr>
            <a:xfrm>
              <a:off x="8742165"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4" name="tx564"/>
            <p:cNvSpPr/>
            <p:nvPr/>
          </p:nvSpPr>
          <p:spPr>
            <a:xfrm>
              <a:off x="8952577" y="535494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65" name="tx565"/>
            <p:cNvSpPr/>
            <p:nvPr/>
          </p:nvSpPr>
          <p:spPr>
            <a:xfrm>
              <a:off x="1328277" y="463977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66" name="tx566"/>
            <p:cNvSpPr/>
            <p:nvPr/>
          </p:nvSpPr>
          <p:spPr>
            <a:xfrm>
              <a:off x="2618176"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567" name="tx567"/>
            <p:cNvSpPr/>
            <p:nvPr/>
          </p:nvSpPr>
          <p:spPr>
            <a:xfrm>
              <a:off x="4564751"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68" name="tx568"/>
            <p:cNvSpPr/>
            <p:nvPr/>
          </p:nvSpPr>
          <p:spPr>
            <a:xfrm>
              <a:off x="6273170"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69" name="tx569"/>
            <p:cNvSpPr/>
            <p:nvPr/>
          </p:nvSpPr>
          <p:spPr>
            <a:xfrm>
              <a:off x="8040614"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70" name="tx570"/>
            <p:cNvSpPr/>
            <p:nvPr/>
          </p:nvSpPr>
          <p:spPr>
            <a:xfrm>
              <a:off x="1346793" y="3335696"/>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571" name="tx571"/>
            <p:cNvSpPr/>
            <p:nvPr/>
          </p:nvSpPr>
          <p:spPr>
            <a:xfrm>
              <a:off x="2996097" y="3335696"/>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72" name="tx572"/>
            <p:cNvSpPr/>
            <p:nvPr/>
          </p:nvSpPr>
          <p:spPr>
            <a:xfrm>
              <a:off x="4577232" y="333569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73" name="tx573"/>
            <p:cNvSpPr/>
            <p:nvPr/>
          </p:nvSpPr>
          <p:spPr>
            <a:xfrm>
              <a:off x="6400729"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74" name="tx574"/>
            <p:cNvSpPr/>
            <p:nvPr/>
          </p:nvSpPr>
          <p:spPr>
            <a:xfrm>
              <a:off x="8059405"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75" name="tx575"/>
            <p:cNvSpPr/>
            <p:nvPr/>
          </p:nvSpPr>
          <p:spPr>
            <a:xfrm>
              <a:off x="1384284"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576" name="tx576"/>
            <p:cNvSpPr/>
            <p:nvPr/>
          </p:nvSpPr>
          <p:spPr>
            <a:xfrm>
              <a:off x="2986999"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77" name="tx577"/>
            <p:cNvSpPr/>
            <p:nvPr/>
          </p:nvSpPr>
          <p:spPr>
            <a:xfrm>
              <a:off x="4716952"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578" name="tx578"/>
            <p:cNvSpPr/>
            <p:nvPr/>
          </p:nvSpPr>
          <p:spPr>
            <a:xfrm>
              <a:off x="6378875"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79" name="tx579"/>
            <p:cNvSpPr/>
            <p:nvPr/>
          </p:nvSpPr>
          <p:spPr>
            <a:xfrm>
              <a:off x="7897785" y="2031614"/>
              <a:ext cx="7330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Guinea-Bissau</a:t>
              </a:r>
            </a:p>
          </p:txBody>
        </p:sp>
        <p:sp>
          <p:nvSpPr>
            <p:cNvPr id="580" name="tx580"/>
            <p:cNvSpPr/>
            <p:nvPr/>
          </p:nvSpPr>
          <p:spPr>
            <a:xfrm>
              <a:off x="1331249"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581" name="tx581"/>
            <p:cNvSpPr/>
            <p:nvPr/>
          </p:nvSpPr>
          <p:spPr>
            <a:xfrm>
              <a:off x="3002406"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582" name="tx582"/>
            <p:cNvSpPr/>
            <p:nvPr/>
          </p:nvSpPr>
          <p:spPr>
            <a:xfrm>
              <a:off x="458957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583" name="tx583"/>
            <p:cNvSpPr/>
            <p:nvPr/>
          </p:nvSpPr>
          <p:spPr>
            <a:xfrm>
              <a:off x="6347877" y="727533"/>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584" name="tx584"/>
            <p:cNvSpPr/>
            <p:nvPr/>
          </p:nvSpPr>
          <p:spPr>
            <a:xfrm>
              <a:off x="7952329"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585" name="pl585"/>
            <p:cNvSpPr/>
            <p:nvPr/>
          </p:nvSpPr>
          <p:spPr>
            <a:xfrm>
              <a:off x="7688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6" name="pl586"/>
            <p:cNvSpPr/>
            <p:nvPr/>
          </p:nvSpPr>
          <p:spPr>
            <a:xfrm>
              <a:off x="9792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7" name="pl587"/>
            <p:cNvSpPr/>
            <p:nvPr/>
          </p:nvSpPr>
          <p:spPr>
            <a:xfrm>
              <a:off x="118964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8" name="pl588"/>
            <p:cNvSpPr/>
            <p:nvPr/>
          </p:nvSpPr>
          <p:spPr>
            <a:xfrm>
              <a:off x="14000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61046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820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20312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241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tx593"/>
            <p:cNvSpPr/>
            <p:nvPr/>
          </p:nvSpPr>
          <p:spPr>
            <a:xfrm rot="-5400000">
              <a:off x="6444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594" name="tx594"/>
            <p:cNvSpPr/>
            <p:nvPr/>
          </p:nvSpPr>
          <p:spPr>
            <a:xfrm rot="-5400000">
              <a:off x="85486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595" name="tx595"/>
            <p:cNvSpPr/>
            <p:nvPr/>
          </p:nvSpPr>
          <p:spPr>
            <a:xfrm rot="-5400000">
              <a:off x="106528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596" name="tx596"/>
            <p:cNvSpPr/>
            <p:nvPr/>
          </p:nvSpPr>
          <p:spPr>
            <a:xfrm rot="-5400000">
              <a:off x="12756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597" name="tx597"/>
            <p:cNvSpPr/>
            <p:nvPr/>
          </p:nvSpPr>
          <p:spPr>
            <a:xfrm rot="-5400000">
              <a:off x="148610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598" name="tx598"/>
            <p:cNvSpPr/>
            <p:nvPr/>
          </p:nvSpPr>
          <p:spPr>
            <a:xfrm rot="-5400000">
              <a:off x="169651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599" name="tx599"/>
            <p:cNvSpPr/>
            <p:nvPr/>
          </p:nvSpPr>
          <p:spPr>
            <a:xfrm rot="-5400000">
              <a:off x="1906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00" name="tx600"/>
            <p:cNvSpPr/>
            <p:nvPr/>
          </p:nvSpPr>
          <p:spPr>
            <a:xfrm rot="-5400000">
              <a:off x="2117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01" name="pl601"/>
            <p:cNvSpPr/>
            <p:nvPr/>
          </p:nvSpPr>
          <p:spPr>
            <a:xfrm>
              <a:off x="245858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26689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28794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308981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33002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35106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372105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393146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tx609"/>
            <p:cNvSpPr/>
            <p:nvPr/>
          </p:nvSpPr>
          <p:spPr>
            <a:xfrm rot="-5400000">
              <a:off x="233422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0" name="tx610"/>
            <p:cNvSpPr/>
            <p:nvPr/>
          </p:nvSpPr>
          <p:spPr>
            <a:xfrm rot="-5400000">
              <a:off x="254463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1" name="tx611"/>
            <p:cNvSpPr/>
            <p:nvPr/>
          </p:nvSpPr>
          <p:spPr>
            <a:xfrm rot="-5400000">
              <a:off x="27550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2" name="tx612"/>
            <p:cNvSpPr/>
            <p:nvPr/>
          </p:nvSpPr>
          <p:spPr>
            <a:xfrm rot="-5400000">
              <a:off x="296546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3" name="tx613"/>
            <p:cNvSpPr/>
            <p:nvPr/>
          </p:nvSpPr>
          <p:spPr>
            <a:xfrm rot="-5400000">
              <a:off x="317587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4" name="tx614"/>
            <p:cNvSpPr/>
            <p:nvPr/>
          </p:nvSpPr>
          <p:spPr>
            <a:xfrm rot="-5400000">
              <a:off x="338628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5" name="tx615"/>
            <p:cNvSpPr/>
            <p:nvPr/>
          </p:nvSpPr>
          <p:spPr>
            <a:xfrm rot="-5400000">
              <a:off x="359669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16" name="tx616"/>
            <p:cNvSpPr/>
            <p:nvPr/>
          </p:nvSpPr>
          <p:spPr>
            <a:xfrm rot="-5400000">
              <a:off x="38071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17" name="pl617"/>
            <p:cNvSpPr/>
            <p:nvPr/>
          </p:nvSpPr>
          <p:spPr>
            <a:xfrm>
              <a:off x="414834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pl618"/>
            <p:cNvSpPr/>
            <p:nvPr/>
          </p:nvSpPr>
          <p:spPr>
            <a:xfrm>
              <a:off x="43587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9" name="pl619"/>
            <p:cNvSpPr/>
            <p:nvPr/>
          </p:nvSpPr>
          <p:spPr>
            <a:xfrm>
              <a:off x="456917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0" name="pl620"/>
            <p:cNvSpPr/>
            <p:nvPr/>
          </p:nvSpPr>
          <p:spPr>
            <a:xfrm>
              <a:off x="47795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1" name="pl621"/>
            <p:cNvSpPr/>
            <p:nvPr/>
          </p:nvSpPr>
          <p:spPr>
            <a:xfrm>
              <a:off x="498999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520040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54108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562123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tx625"/>
            <p:cNvSpPr/>
            <p:nvPr/>
          </p:nvSpPr>
          <p:spPr>
            <a:xfrm rot="-5400000">
              <a:off x="402398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26" name="tx626"/>
            <p:cNvSpPr/>
            <p:nvPr/>
          </p:nvSpPr>
          <p:spPr>
            <a:xfrm rot="-5400000">
              <a:off x="42344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27" name="tx627"/>
            <p:cNvSpPr/>
            <p:nvPr/>
          </p:nvSpPr>
          <p:spPr>
            <a:xfrm rot="-5400000">
              <a:off x="444481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28" name="tx628"/>
            <p:cNvSpPr/>
            <p:nvPr/>
          </p:nvSpPr>
          <p:spPr>
            <a:xfrm rot="-5400000">
              <a:off x="4655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29" name="tx629"/>
            <p:cNvSpPr/>
            <p:nvPr/>
          </p:nvSpPr>
          <p:spPr>
            <a:xfrm rot="-5400000">
              <a:off x="486563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0" name="tx630"/>
            <p:cNvSpPr/>
            <p:nvPr/>
          </p:nvSpPr>
          <p:spPr>
            <a:xfrm rot="-5400000">
              <a:off x="507605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1" name="tx631"/>
            <p:cNvSpPr/>
            <p:nvPr/>
          </p:nvSpPr>
          <p:spPr>
            <a:xfrm rot="-5400000">
              <a:off x="52864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2" name="tx632"/>
            <p:cNvSpPr/>
            <p:nvPr/>
          </p:nvSpPr>
          <p:spPr>
            <a:xfrm rot="-5400000">
              <a:off x="549687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3" name="pl633"/>
            <p:cNvSpPr/>
            <p:nvPr/>
          </p:nvSpPr>
          <p:spPr>
            <a:xfrm>
              <a:off x="583811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4" name="pl634"/>
            <p:cNvSpPr/>
            <p:nvPr/>
          </p:nvSpPr>
          <p:spPr>
            <a:xfrm>
              <a:off x="604852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5" name="pl635"/>
            <p:cNvSpPr/>
            <p:nvPr/>
          </p:nvSpPr>
          <p:spPr>
            <a:xfrm>
              <a:off x="62589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6" name="pl636"/>
            <p:cNvSpPr/>
            <p:nvPr/>
          </p:nvSpPr>
          <p:spPr>
            <a:xfrm>
              <a:off x="646935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7" name="pl637"/>
            <p:cNvSpPr/>
            <p:nvPr/>
          </p:nvSpPr>
          <p:spPr>
            <a:xfrm>
              <a:off x="667976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68901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710058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731100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tx641"/>
            <p:cNvSpPr/>
            <p:nvPr/>
          </p:nvSpPr>
          <p:spPr>
            <a:xfrm rot="-5400000">
              <a:off x="57137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2" name="tx642"/>
            <p:cNvSpPr/>
            <p:nvPr/>
          </p:nvSpPr>
          <p:spPr>
            <a:xfrm rot="-5400000">
              <a:off x="592416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3" name="tx643"/>
            <p:cNvSpPr/>
            <p:nvPr/>
          </p:nvSpPr>
          <p:spPr>
            <a:xfrm rot="-5400000">
              <a:off x="613457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4" name="tx644"/>
            <p:cNvSpPr/>
            <p:nvPr/>
          </p:nvSpPr>
          <p:spPr>
            <a:xfrm rot="-5400000">
              <a:off x="634499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5" name="tx645"/>
            <p:cNvSpPr/>
            <p:nvPr/>
          </p:nvSpPr>
          <p:spPr>
            <a:xfrm rot="-5400000">
              <a:off x="655540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46" name="tx646"/>
            <p:cNvSpPr/>
            <p:nvPr/>
          </p:nvSpPr>
          <p:spPr>
            <a:xfrm rot="-5400000">
              <a:off x="67658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47" name="tx647"/>
            <p:cNvSpPr/>
            <p:nvPr/>
          </p:nvSpPr>
          <p:spPr>
            <a:xfrm rot="-5400000">
              <a:off x="697622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48" name="tx648"/>
            <p:cNvSpPr/>
            <p:nvPr/>
          </p:nvSpPr>
          <p:spPr>
            <a:xfrm rot="-5400000">
              <a:off x="718664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49" name="pl649"/>
            <p:cNvSpPr/>
            <p:nvPr/>
          </p:nvSpPr>
          <p:spPr>
            <a:xfrm>
              <a:off x="752787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77382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794870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815911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pl653"/>
            <p:cNvSpPr/>
            <p:nvPr/>
          </p:nvSpPr>
          <p:spPr>
            <a:xfrm>
              <a:off x="836952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857994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8790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900076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tx657"/>
            <p:cNvSpPr/>
            <p:nvPr/>
          </p:nvSpPr>
          <p:spPr>
            <a:xfrm rot="-5400000">
              <a:off x="740352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8" name="tx658"/>
            <p:cNvSpPr/>
            <p:nvPr/>
          </p:nvSpPr>
          <p:spPr>
            <a:xfrm rot="-5400000">
              <a:off x="76139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9" name="tx659"/>
            <p:cNvSpPr/>
            <p:nvPr/>
          </p:nvSpPr>
          <p:spPr>
            <a:xfrm rot="-5400000">
              <a:off x="782434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0" name="tx660"/>
            <p:cNvSpPr/>
            <p:nvPr/>
          </p:nvSpPr>
          <p:spPr>
            <a:xfrm rot="-5400000">
              <a:off x="80347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1" name="tx661"/>
            <p:cNvSpPr/>
            <p:nvPr/>
          </p:nvSpPr>
          <p:spPr>
            <a:xfrm rot="-5400000">
              <a:off x="824517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2" name="tx662"/>
            <p:cNvSpPr/>
            <p:nvPr/>
          </p:nvSpPr>
          <p:spPr>
            <a:xfrm rot="-5400000">
              <a:off x="845558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3" name="tx663"/>
            <p:cNvSpPr/>
            <p:nvPr/>
          </p:nvSpPr>
          <p:spPr>
            <a:xfrm rot="-5400000">
              <a:off x="8665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4" name="tx664"/>
            <p:cNvSpPr/>
            <p:nvPr/>
          </p:nvSpPr>
          <p:spPr>
            <a:xfrm rot="-5400000">
              <a:off x="8876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5" name="tx665"/>
            <p:cNvSpPr/>
            <p:nvPr/>
          </p:nvSpPr>
          <p:spPr>
            <a:xfrm>
              <a:off x="570361" y="14299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66" name="tx666"/>
            <p:cNvSpPr/>
            <p:nvPr/>
          </p:nvSpPr>
          <p:spPr>
            <a:xfrm>
              <a:off x="508182" y="95697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67" name="pl667"/>
            <p:cNvSpPr/>
            <p:nvPr/>
          </p:nvSpPr>
          <p:spPr>
            <a:xfrm>
              <a:off x="660376" y="14699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8" name="pl668"/>
            <p:cNvSpPr/>
            <p:nvPr/>
          </p:nvSpPr>
          <p:spPr>
            <a:xfrm>
              <a:off x="660376" y="9969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9" name="tx669"/>
            <p:cNvSpPr/>
            <p:nvPr/>
          </p:nvSpPr>
          <p:spPr>
            <a:xfrm>
              <a:off x="570361" y="273398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0" name="tx670"/>
            <p:cNvSpPr/>
            <p:nvPr/>
          </p:nvSpPr>
          <p:spPr>
            <a:xfrm>
              <a:off x="508182" y="226105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1" name="pl671"/>
            <p:cNvSpPr/>
            <p:nvPr/>
          </p:nvSpPr>
          <p:spPr>
            <a:xfrm>
              <a:off x="660376" y="277399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660376" y="2301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tx673"/>
            <p:cNvSpPr/>
            <p:nvPr/>
          </p:nvSpPr>
          <p:spPr>
            <a:xfrm>
              <a:off x="570361" y="4038070"/>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4" name="tx674"/>
            <p:cNvSpPr/>
            <p:nvPr/>
          </p:nvSpPr>
          <p:spPr>
            <a:xfrm>
              <a:off x="508182" y="356513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5" name="pl675"/>
            <p:cNvSpPr/>
            <p:nvPr/>
          </p:nvSpPr>
          <p:spPr>
            <a:xfrm>
              <a:off x="660376" y="40780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660376" y="36051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tx677"/>
            <p:cNvSpPr/>
            <p:nvPr/>
          </p:nvSpPr>
          <p:spPr>
            <a:xfrm>
              <a:off x="570361" y="534215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78" name="tx678"/>
            <p:cNvSpPr/>
            <p:nvPr/>
          </p:nvSpPr>
          <p:spPr>
            <a:xfrm>
              <a:off x="508182" y="486922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79" name="pl679"/>
            <p:cNvSpPr/>
            <p:nvPr/>
          </p:nvSpPr>
          <p:spPr>
            <a:xfrm>
              <a:off x="660376" y="53821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0" name="pl680"/>
            <p:cNvSpPr/>
            <p:nvPr/>
          </p:nvSpPr>
          <p:spPr>
            <a:xfrm>
              <a:off x="660376" y="49092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1" name="tx681"/>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682" name="tx682"/>
            <p:cNvSpPr/>
            <p:nvPr/>
          </p:nvSpPr>
          <p:spPr>
            <a:xfrm>
              <a:off x="695171" y="435349"/>
              <a:ext cx="56371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DTP1 coverage difference compared to 2019, by country, AFRO, 2018-2025</a:t>
              </a:r>
            </a:p>
          </p:txBody>
        </p:sp>
        <p:sp>
          <p:nvSpPr>
            <p:cNvPr id="683" name="tx683"/>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84" name="tx684"/>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685" name="tx685"/>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6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DTP1 coverage compared to 2019, for the 20 countries with the largest declines in coverage between 2019 and 2025. Among the 20 countries with the largest declines in DTP1 coverage between 2019 and 2025, Coverage was not higher in 2025 compared to 2019 in any of these 20 countries. Coverage was lower than in 2019 in 20 of these 20 countries (Angola, Burundi, Cabo Verde, Comoros, Cote d'Ivoire, DRC, Eswatini, Gabon, Gambia, Guinea-Bissau, Kenya, Lesotho, Madagascar, Malawi, Namibia, Nigeria, Sao Tome and Principe, Sierra Leone, South Africa, and Tanzania). The largest decline in coverage was 20% points in South Africa from 87% in 2019 to 67% in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2531" y="520836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6" name="pl16"/>
            <p:cNvSpPr/>
            <p:nvPr/>
          </p:nvSpPr>
          <p:spPr>
            <a:xfrm>
              <a:off x="2191044" y="196959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17" name="pl17"/>
            <p:cNvSpPr/>
            <p:nvPr/>
          </p:nvSpPr>
          <p:spPr>
            <a:xfrm>
              <a:off x="2751574" y="3588975"/>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18" name="pt18"/>
            <p:cNvSpPr/>
            <p:nvPr/>
          </p:nvSpPr>
          <p:spPr>
            <a:xfrm>
              <a:off x="244801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9" name="pt19"/>
            <p:cNvSpPr/>
            <p:nvPr/>
          </p:nvSpPr>
          <p:spPr>
            <a:xfrm>
              <a:off x="214226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 name="pt20"/>
            <p:cNvSpPr/>
            <p:nvPr/>
          </p:nvSpPr>
          <p:spPr>
            <a:xfrm>
              <a:off x="2957583"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702797"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2957583"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275375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tx24"/>
            <p:cNvSpPr/>
            <p:nvPr/>
          </p:nvSpPr>
          <p:spPr>
            <a:xfrm>
              <a:off x="560413" y="1934706"/>
              <a:ext cx="5744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-12%</a:t>
              </a:r>
            </a:p>
          </p:txBody>
        </p:sp>
        <p:sp>
          <p:nvSpPr>
            <p:cNvPr id="25" name="tx25"/>
            <p:cNvSpPr/>
            <p:nvPr/>
          </p:nvSpPr>
          <p:spPr>
            <a:xfrm>
              <a:off x="560413" y="3554091"/>
              <a:ext cx="1287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-10%</a:t>
              </a:r>
            </a:p>
          </p:txBody>
        </p:sp>
        <p:sp>
          <p:nvSpPr>
            <p:cNvPr id="26" name="tx26"/>
            <p:cNvSpPr/>
            <p:nvPr/>
          </p:nvSpPr>
          <p:spPr>
            <a:xfrm>
              <a:off x="560413" y="5173476"/>
              <a:ext cx="56354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Burundi: -8%</a:t>
              </a:r>
            </a:p>
          </p:txBody>
        </p:sp>
        <p:sp>
          <p:nvSpPr>
            <p:cNvPr id="27" name="rc27"/>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28" name="pl28"/>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553744" y="304918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40" name="pl40"/>
            <p:cNvSpPr/>
            <p:nvPr/>
          </p:nvSpPr>
          <p:spPr>
            <a:xfrm>
              <a:off x="5604701" y="520836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41" name="pl41"/>
            <p:cNvSpPr/>
            <p:nvPr/>
          </p:nvSpPr>
          <p:spPr>
            <a:xfrm>
              <a:off x="5120607" y="1969590"/>
              <a:ext cx="509572" cy="0"/>
            </a:xfrm>
            <a:custGeom>
              <a:avLst/>
              <a:pathLst>
                <a:path w="509572" h="0">
                  <a:moveTo>
                    <a:pt x="0" y="0"/>
                  </a:moveTo>
                  <a:lnTo>
                    <a:pt x="509572" y="0"/>
                  </a:lnTo>
                </a:path>
              </a:pathLst>
            </a:custGeom>
            <a:ln w="32521" cap="flat">
              <a:solidFill>
                <a:srgbClr val="BFBFBF">
                  <a:alpha val="100000"/>
                </a:srgbClr>
              </a:solidFill>
              <a:prstDash val="solid"/>
              <a:round/>
            </a:ln>
          </p:spPr>
          <p:txBody>
            <a:bodyPr/>
            <a:lstStyle/>
            <a:p/>
          </p:txBody>
        </p:sp>
        <p:sp>
          <p:nvSpPr>
            <p:cNvPr id="42" name="pl42"/>
            <p:cNvSpPr/>
            <p:nvPr/>
          </p:nvSpPr>
          <p:spPr>
            <a:xfrm>
              <a:off x="5630180" y="412877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43" name="pt43"/>
            <p:cNvSpPr/>
            <p:nvPr/>
          </p:nvSpPr>
          <p:spPr>
            <a:xfrm>
              <a:off x="5581402"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4" name="pt44"/>
            <p:cNvSpPr/>
            <p:nvPr/>
          </p:nvSpPr>
          <p:spPr>
            <a:xfrm>
              <a:off x="5071830"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5" name="pt45"/>
            <p:cNvSpPr/>
            <p:nvPr/>
          </p:nvSpPr>
          <p:spPr>
            <a:xfrm>
              <a:off x="5810710"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6" name="pt46"/>
            <p:cNvSpPr/>
            <p:nvPr/>
          </p:nvSpPr>
          <p:spPr>
            <a:xfrm>
              <a:off x="5504966"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7" name="pt47"/>
            <p:cNvSpPr/>
            <p:nvPr/>
          </p:nvSpPr>
          <p:spPr>
            <a:xfrm>
              <a:off x="5785231"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 name="pt48"/>
            <p:cNvSpPr/>
            <p:nvPr/>
          </p:nvSpPr>
          <p:spPr>
            <a:xfrm>
              <a:off x="5581402"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9" name="pt49"/>
            <p:cNvSpPr/>
            <p:nvPr/>
          </p:nvSpPr>
          <p:spPr>
            <a:xfrm>
              <a:off x="5708795"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555592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tx51"/>
            <p:cNvSpPr/>
            <p:nvPr/>
          </p:nvSpPr>
          <p:spPr>
            <a:xfrm>
              <a:off x="3439019"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52" name="tx52"/>
            <p:cNvSpPr/>
            <p:nvPr/>
          </p:nvSpPr>
          <p:spPr>
            <a:xfrm>
              <a:off x="3439019" y="3014296"/>
              <a:ext cx="64474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-12%</a:t>
              </a:r>
            </a:p>
          </p:txBody>
        </p:sp>
        <p:sp>
          <p:nvSpPr>
            <p:cNvPr id="53" name="tx53"/>
            <p:cNvSpPr/>
            <p:nvPr/>
          </p:nvSpPr>
          <p:spPr>
            <a:xfrm>
              <a:off x="3439019" y="4093886"/>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54" name="tx54"/>
            <p:cNvSpPr/>
            <p:nvPr/>
          </p:nvSpPr>
          <p:spPr>
            <a:xfrm>
              <a:off x="3439019" y="5173476"/>
              <a:ext cx="585124"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Namibia: -6%</a:t>
              </a:r>
            </a:p>
          </p:txBody>
        </p:sp>
        <p:sp>
          <p:nvSpPr>
            <p:cNvPr id="55" name="rc55"/>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432349" y="1969590"/>
              <a:ext cx="254786" cy="0"/>
            </a:xfrm>
            <a:custGeom>
              <a:avLst/>
              <a:pathLst>
                <a:path w="254786" h="0">
                  <a:moveTo>
                    <a:pt x="0" y="0"/>
                  </a:moveTo>
                  <a:lnTo>
                    <a:pt x="254786" y="0"/>
                  </a:lnTo>
                </a:path>
              </a:pathLst>
            </a:custGeom>
            <a:ln w="32521" cap="flat">
              <a:solidFill>
                <a:srgbClr val="BFBFBF">
                  <a:alpha val="100000"/>
                </a:srgbClr>
              </a:solidFill>
              <a:prstDash val="solid"/>
              <a:round/>
            </a:ln>
          </p:spPr>
          <p:txBody>
            <a:bodyPr/>
            <a:lstStyle/>
            <a:p/>
          </p:txBody>
        </p:sp>
        <p:sp>
          <p:nvSpPr>
            <p:cNvPr id="68" name="pl68"/>
            <p:cNvSpPr/>
            <p:nvPr/>
          </p:nvSpPr>
          <p:spPr>
            <a:xfrm>
              <a:off x="8432349" y="5208360"/>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69" name="pt69"/>
            <p:cNvSpPr/>
            <p:nvPr/>
          </p:nvSpPr>
          <p:spPr>
            <a:xfrm>
              <a:off x="863835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0" name="pt70"/>
            <p:cNvSpPr/>
            <p:nvPr/>
          </p:nvSpPr>
          <p:spPr>
            <a:xfrm>
              <a:off x="838357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1" name="pt71"/>
            <p:cNvSpPr/>
            <p:nvPr/>
          </p:nvSpPr>
          <p:spPr>
            <a:xfrm>
              <a:off x="861288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2" name="pt72"/>
            <p:cNvSpPr/>
            <p:nvPr/>
          </p:nvSpPr>
          <p:spPr>
            <a:xfrm>
              <a:off x="838357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3" name="tx73"/>
            <p:cNvSpPr/>
            <p:nvPr/>
          </p:nvSpPr>
          <p:spPr>
            <a:xfrm>
              <a:off x="6317625" y="1934706"/>
              <a:ext cx="82597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-10%</a:t>
              </a:r>
            </a:p>
          </p:txBody>
        </p:sp>
        <p:sp>
          <p:nvSpPr>
            <p:cNvPr id="74" name="tx74"/>
            <p:cNvSpPr/>
            <p:nvPr/>
          </p:nvSpPr>
          <p:spPr>
            <a:xfrm>
              <a:off x="6317625"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-9%</a:t>
              </a:r>
            </a:p>
          </p:txBody>
        </p:sp>
        <p:sp>
          <p:nvSpPr>
            <p:cNvPr id="75" name="rc75"/>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76" name="rc76"/>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7" name="tx77"/>
            <p:cNvSpPr/>
            <p:nvPr/>
          </p:nvSpPr>
          <p:spPr>
            <a:xfrm>
              <a:off x="1268221" y="1660221"/>
              <a:ext cx="1288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(n=3, 30%)</a:t>
              </a:r>
            </a:p>
          </p:txBody>
        </p:sp>
        <p:sp>
          <p:nvSpPr>
            <p:cNvPr id="78" name="rc78"/>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9" name="tx79"/>
            <p:cNvSpPr/>
            <p:nvPr/>
          </p:nvSpPr>
          <p:spPr>
            <a:xfrm>
              <a:off x="4000706" y="1660221"/>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(n=4, 20%)</a:t>
              </a:r>
            </a:p>
          </p:txBody>
        </p:sp>
        <p:sp>
          <p:nvSpPr>
            <p:cNvPr id="80" name="rc80"/>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1" name="tx81"/>
            <p:cNvSpPr/>
            <p:nvPr/>
          </p:nvSpPr>
          <p:spPr>
            <a:xfrm>
              <a:off x="7079291" y="1660221"/>
              <a:ext cx="11812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(n=2, 12%)</a:t>
              </a:r>
            </a:p>
          </p:txBody>
        </p:sp>
        <p:sp>
          <p:nvSpPr>
            <p:cNvPr id="82" name="pl82"/>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83" name="pl83"/>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pl84"/>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5" name="pl85"/>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6" name="pl86"/>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tx94"/>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5" name="tx95"/>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96" name="tx96"/>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7" name="tx97"/>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98" name="tx98"/>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9" name="tx99"/>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0" name="tx100"/>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1" name="tx101"/>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02" name="tx102"/>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3" name="tx103"/>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04" name="tx104"/>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5" name="pl105"/>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06" name="pl106"/>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pl110"/>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pl112"/>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3" name="pl113"/>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4" name="pl114"/>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tx117"/>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8" name="tx118"/>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9" name="tx119"/>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0" name="tx120"/>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21" name="tx121"/>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2" name="tx122"/>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3" name="tx123"/>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4" name="tx124"/>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5" name="tx125"/>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26" name="tx126"/>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7" name="tx127"/>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8" name="pl128"/>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29" name="pl129"/>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tx140"/>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1" name="tx141"/>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2" name="tx142"/>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3" name="tx143"/>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4" name="tx144"/>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5" name="tx145"/>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6" name="tx146"/>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7" name="tx147"/>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8" name="tx148"/>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9" name="tx149"/>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0" name="tx150"/>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1" name="pt151"/>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2" name="pt152"/>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3" name="tx153"/>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4" name="tx154"/>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5" name="tx155"/>
            <p:cNvSpPr/>
            <p:nvPr/>
          </p:nvSpPr>
          <p:spPr>
            <a:xfrm>
              <a:off x="508182" y="1368037"/>
              <a:ext cx="71010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decline of &gt;5 percentage points compared to 2019, by subregion</a:t>
              </a:r>
            </a:p>
          </p:txBody>
        </p:sp>
        <p:sp>
          <p:nvSpPr>
            <p:cNvPr id="156" name="tx156"/>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3459812" y="6491048"/>
              <a:ext cx="5614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subregion.</a:t>
              </a:r>
            </a:p>
          </p:txBody>
        </p:sp>
        <p:sp>
          <p:nvSpPr>
            <p:cNvPr id="158" name="tx158"/>
            <p:cNvSpPr/>
            <p:nvPr/>
          </p:nvSpPr>
          <p:spPr>
            <a:xfrm>
              <a:off x="3587736" y="6611748"/>
              <a:ext cx="5486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subregion: AFRO-Central (N=10), AFRO-East &amp; South (N=20), and AFRO-West (N=17).</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subregion with DTP1 coverage decline of more than 5 percentage points in 2025 compared to in 2019.
Overall, 9 out of 47 (19%) countries in AFRO had a decline of more than 5 percentage points.
The largest decline was in South Africa (-20 percentage points), followed by Gabon and Eswatini (-12 percentage points).</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9 countries saw large declines in DTP1 coverage, with Gabon, Eswatini, and South Africa among those with the largest declines.</a:t>
            </a:r>
          </a:p>
        </p:txBody>
      </p:sp>
      <p:grpSp xmlns:pic="http://schemas.openxmlformats.org/drawingml/2006/picture">
        <p:nvGrpSpPr>
          <p:cNvPr id="161" name=""/>
          <p:cNvGrpSpPr/>
          <p:nvPr/>
        </p:nvGrpSpPr>
        <p:grpSpPr>
          <a:xfrm>
            <a:off x="292608" y="1005840"/>
            <a:ext cx="8595360" cy="28575"/>
            <a:chOff x="292608" y="1005840"/>
            <a:chExt cx="8595360" cy="28575"/>
          </a:xfrm>
        </p:grpSpPr>
        <p:sp>
          <p:nvSpPr>
            <p:cNvPr id="16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69395" y="4398668"/>
              <a:ext cx="356700" cy="0"/>
            </a:xfrm>
            <a:custGeom>
              <a:avLst/>
              <a:pathLst>
                <a:path w="356700" h="0">
                  <a:moveTo>
                    <a:pt x="0" y="0"/>
                  </a:moveTo>
                  <a:lnTo>
                    <a:pt x="356700" y="0"/>
                  </a:lnTo>
                </a:path>
              </a:pathLst>
            </a:custGeom>
            <a:ln w="32521" cap="flat">
              <a:solidFill>
                <a:srgbClr val="BFBFBF">
                  <a:alpha val="100000"/>
                </a:srgbClr>
              </a:solidFill>
              <a:prstDash val="solid"/>
              <a:round/>
            </a:ln>
          </p:spPr>
          <p:txBody>
            <a:bodyPr/>
            <a:lstStyle/>
            <a:p/>
          </p:txBody>
        </p:sp>
        <p:sp>
          <p:nvSpPr>
            <p:cNvPr id="16" name="pl16"/>
            <p:cNvSpPr/>
            <p:nvPr/>
          </p:nvSpPr>
          <p:spPr>
            <a:xfrm>
              <a:off x="1808865" y="2779283"/>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7" name="pl17"/>
            <p:cNvSpPr/>
            <p:nvPr/>
          </p:nvSpPr>
          <p:spPr>
            <a:xfrm>
              <a:off x="2292959" y="5208360"/>
              <a:ext cx="433136" cy="0"/>
            </a:xfrm>
            <a:custGeom>
              <a:avLst/>
              <a:pathLst>
                <a:path w="433136" h="0">
                  <a:moveTo>
                    <a:pt x="0" y="0"/>
                  </a:moveTo>
                  <a:lnTo>
                    <a:pt x="433136" y="0"/>
                  </a:lnTo>
                </a:path>
              </a:pathLst>
            </a:custGeom>
            <a:ln w="32521" cap="flat">
              <a:solidFill>
                <a:srgbClr val="BFBFBF">
                  <a:alpha val="100000"/>
                </a:srgbClr>
              </a:solidFill>
              <a:prstDash val="solid"/>
              <a:round/>
            </a:ln>
          </p:spPr>
          <p:txBody>
            <a:bodyPr/>
            <a:lstStyle/>
            <a:p/>
          </p:txBody>
        </p:sp>
        <p:sp>
          <p:nvSpPr>
            <p:cNvPr id="18" name="pl18"/>
            <p:cNvSpPr/>
            <p:nvPr/>
          </p:nvSpPr>
          <p:spPr>
            <a:xfrm>
              <a:off x="2624181" y="3588975"/>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19" name="pl19"/>
            <p:cNvSpPr/>
            <p:nvPr/>
          </p:nvSpPr>
          <p:spPr>
            <a:xfrm>
              <a:off x="2496788" y="1969590"/>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20" name="pt20"/>
            <p:cNvSpPr/>
            <p:nvPr/>
          </p:nvSpPr>
          <p:spPr>
            <a:xfrm>
              <a:off x="2448010"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626361"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1760088"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1989395"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2575403"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2855668"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320617"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677318"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2244182"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677318"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60413" y="1934706"/>
              <a:ext cx="103244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+7%</a:t>
              </a:r>
            </a:p>
          </p:txBody>
        </p:sp>
        <p:sp>
          <p:nvSpPr>
            <p:cNvPr id="31" name="tx31"/>
            <p:cNvSpPr/>
            <p:nvPr/>
          </p:nvSpPr>
          <p:spPr>
            <a:xfrm>
              <a:off x="560413" y="2744398"/>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+9%</a:t>
              </a:r>
            </a:p>
          </p:txBody>
        </p:sp>
        <p:sp>
          <p:nvSpPr>
            <p:cNvPr id="32" name="tx32"/>
            <p:cNvSpPr/>
            <p:nvPr/>
          </p:nvSpPr>
          <p:spPr>
            <a:xfrm>
              <a:off x="560413" y="3554091"/>
              <a:ext cx="586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+11%</a:t>
              </a:r>
            </a:p>
          </p:txBody>
        </p:sp>
        <p:sp>
          <p:nvSpPr>
            <p:cNvPr id="33" name="tx33"/>
            <p:cNvSpPr/>
            <p:nvPr/>
          </p:nvSpPr>
          <p:spPr>
            <a:xfrm>
              <a:off x="560413" y="4363783"/>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+14%</a:t>
              </a:r>
            </a:p>
          </p:txBody>
        </p:sp>
        <p:sp>
          <p:nvSpPr>
            <p:cNvPr id="34" name="tx34"/>
            <p:cNvSpPr/>
            <p:nvPr/>
          </p:nvSpPr>
          <p:spPr>
            <a:xfrm>
              <a:off x="560413"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+17%</a:t>
              </a:r>
            </a:p>
          </p:txBody>
        </p:sp>
        <p:sp>
          <p:nvSpPr>
            <p:cNvPr id="35" name="rc35"/>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324436" y="5208360"/>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48" name="pl48"/>
            <p:cNvSpPr/>
            <p:nvPr/>
          </p:nvSpPr>
          <p:spPr>
            <a:xfrm>
              <a:off x="5146086" y="196959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49" name="pt49"/>
            <p:cNvSpPr/>
            <p:nvPr/>
          </p:nvSpPr>
          <p:spPr>
            <a:xfrm>
              <a:off x="5097309"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530113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5275659"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5504966"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tx53"/>
            <p:cNvSpPr/>
            <p:nvPr/>
          </p:nvSpPr>
          <p:spPr>
            <a:xfrm>
              <a:off x="3439019" y="1934706"/>
              <a:ext cx="81573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+8%</a:t>
              </a:r>
            </a:p>
          </p:txBody>
        </p:sp>
        <p:sp>
          <p:nvSpPr>
            <p:cNvPr id="54" name="tx54"/>
            <p:cNvSpPr/>
            <p:nvPr/>
          </p:nvSpPr>
          <p:spPr>
            <a:xfrm>
              <a:off x="3439019" y="5173476"/>
              <a:ext cx="60432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+9%</a:t>
              </a:r>
            </a:p>
          </p:txBody>
        </p:sp>
        <p:sp>
          <p:nvSpPr>
            <p:cNvPr id="55" name="rc55"/>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999213" y="5208360"/>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68" name="pl68"/>
            <p:cNvSpPr/>
            <p:nvPr/>
          </p:nvSpPr>
          <p:spPr>
            <a:xfrm>
              <a:off x="8381392" y="3588975"/>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69" name="pl69"/>
            <p:cNvSpPr/>
            <p:nvPr/>
          </p:nvSpPr>
          <p:spPr>
            <a:xfrm>
              <a:off x="8534264" y="1969590"/>
              <a:ext cx="178350" cy="0"/>
            </a:xfrm>
            <a:custGeom>
              <a:avLst/>
              <a:pathLst>
                <a:path w="178350" h="0">
                  <a:moveTo>
                    <a:pt x="0" y="0"/>
                  </a:moveTo>
                  <a:lnTo>
                    <a:pt x="178350" y="0"/>
                  </a:lnTo>
                </a:path>
              </a:pathLst>
            </a:custGeom>
            <a:ln w="32521" cap="flat">
              <a:solidFill>
                <a:srgbClr val="BFBFBF">
                  <a:alpha val="100000"/>
                </a:srgbClr>
              </a:solidFill>
              <a:prstDash val="solid"/>
              <a:round/>
            </a:ln>
          </p:spPr>
          <p:txBody>
            <a:bodyPr/>
            <a:lstStyle/>
            <a:p/>
          </p:txBody>
        </p:sp>
        <p:sp>
          <p:nvSpPr>
            <p:cNvPr id="70" name="pt70"/>
            <p:cNvSpPr/>
            <p:nvPr/>
          </p:nvSpPr>
          <p:spPr>
            <a:xfrm>
              <a:off x="8485487"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1" name="pt71"/>
            <p:cNvSpPr/>
            <p:nvPr/>
          </p:nvSpPr>
          <p:spPr>
            <a:xfrm>
              <a:off x="8663837"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8332615"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3" name="pt73"/>
            <p:cNvSpPr/>
            <p:nvPr/>
          </p:nvSpPr>
          <p:spPr>
            <a:xfrm>
              <a:off x="8536444"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7950436"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5" name="pt75"/>
            <p:cNvSpPr/>
            <p:nvPr/>
          </p:nvSpPr>
          <p:spPr>
            <a:xfrm>
              <a:off x="8230701"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tx76"/>
            <p:cNvSpPr/>
            <p:nvPr/>
          </p:nvSpPr>
          <p:spPr>
            <a:xfrm>
              <a:off x="6317625" y="1934706"/>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+7%</a:t>
              </a:r>
            </a:p>
          </p:txBody>
        </p:sp>
        <p:sp>
          <p:nvSpPr>
            <p:cNvPr id="77" name="tx77"/>
            <p:cNvSpPr/>
            <p:nvPr/>
          </p:nvSpPr>
          <p:spPr>
            <a:xfrm>
              <a:off x="6317625" y="3554091"/>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78" name="tx78"/>
            <p:cNvSpPr/>
            <p:nvPr/>
          </p:nvSpPr>
          <p:spPr>
            <a:xfrm>
              <a:off x="6317625" y="5173476"/>
              <a:ext cx="61337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+11%</a:t>
              </a:r>
            </a:p>
          </p:txBody>
        </p:sp>
        <p:sp>
          <p:nvSpPr>
            <p:cNvPr id="79" name="rc79"/>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80" name="rc80"/>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1" name="tx81"/>
            <p:cNvSpPr/>
            <p:nvPr/>
          </p:nvSpPr>
          <p:spPr>
            <a:xfrm>
              <a:off x="1268221" y="1660221"/>
              <a:ext cx="1288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(n=5, 50%)</a:t>
              </a:r>
            </a:p>
          </p:txBody>
        </p:sp>
        <p:sp>
          <p:nvSpPr>
            <p:cNvPr id="82" name="rc82"/>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3" name="tx83"/>
            <p:cNvSpPr/>
            <p:nvPr/>
          </p:nvSpPr>
          <p:spPr>
            <a:xfrm>
              <a:off x="4000706" y="1660221"/>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(n=2, 10%)</a:t>
              </a:r>
            </a:p>
          </p:txBody>
        </p:sp>
        <p:sp>
          <p:nvSpPr>
            <p:cNvPr id="84" name="rc84"/>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5" name="tx85"/>
            <p:cNvSpPr/>
            <p:nvPr/>
          </p:nvSpPr>
          <p:spPr>
            <a:xfrm>
              <a:off x="7079291" y="1660221"/>
              <a:ext cx="11812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(n=3, 18%)</a:t>
              </a:r>
            </a:p>
          </p:txBody>
        </p:sp>
        <p:sp>
          <p:nvSpPr>
            <p:cNvPr id="86" name="pl86"/>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87" name="pl87"/>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tx98"/>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 name="tx99"/>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00" name="tx100"/>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1" name="tx101"/>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02" name="tx102"/>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3" name="tx103"/>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4" name="tx104"/>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5" name="tx105"/>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06" name="tx106"/>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7" name="tx107"/>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08" name="tx108"/>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9" name="pl109"/>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10" name="pl110"/>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pl112"/>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3" name="pl113"/>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4" name="pl114"/>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23" name="tx123"/>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4" name="tx124"/>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25" name="tx125"/>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6" name="tx126"/>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7" name="tx127"/>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8" name="tx128"/>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9" name="tx129"/>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0" name="tx130"/>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31" name="tx131"/>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2" name="pl132"/>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33" name="pl133"/>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pl143"/>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tx144"/>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6" name="tx146"/>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7" name="tx147"/>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8" name="tx148"/>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9" name="tx149"/>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0" name="tx150"/>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1" name="tx151"/>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52" name="tx152"/>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3" name="tx153"/>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4" name="tx154"/>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t155"/>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6" name="pt156"/>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7" name="tx157"/>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8" name="tx158"/>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9" name="tx159"/>
            <p:cNvSpPr/>
            <p:nvPr/>
          </p:nvSpPr>
          <p:spPr>
            <a:xfrm>
              <a:off x="508182" y="1368037"/>
              <a:ext cx="72033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increase of &gt;5 percentage points compared to 2019, by subregion</a:t>
              </a:r>
            </a:p>
          </p:txBody>
        </p:sp>
        <p:sp>
          <p:nvSpPr>
            <p:cNvPr id="160" name="tx16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3391506" y="6491048"/>
              <a:ext cx="5682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subregion.</a:t>
              </a:r>
            </a:p>
          </p:txBody>
        </p:sp>
        <p:sp>
          <p:nvSpPr>
            <p:cNvPr id="162" name="tx162"/>
            <p:cNvSpPr/>
            <p:nvPr/>
          </p:nvSpPr>
          <p:spPr>
            <a:xfrm>
              <a:off x="3587736" y="6611748"/>
              <a:ext cx="5486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subregion: AFRO-Central (N=10), AFRO-East &amp; South (N=20), and AFRO-West (N=17).</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subregion with DTP1 coverage increase of more than 5 percentage points in 2025 compared to in 2019.
Overall, 10 out of 47 (21%) countries in AFRO had an improvement of more than 5 percentage points.
The largest increase was in Chad (+17 percentage points), followed by Cameroon (+14 percentage points).</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10 countries saw large gains in DTP1 coverage, with Equatorial Guinea, South Sudan, Mali, and Mauritania among those with the largest improvements.</a:t>
            </a:r>
          </a:p>
        </p:txBody>
      </p:sp>
      <p:grpSp xmlns:pic="http://schemas.openxmlformats.org/drawingml/2006/picture">
        <p:nvGrpSpPr>
          <p:cNvPr id="165" name=""/>
          <p:cNvGrpSpPr/>
          <p:nvPr/>
        </p:nvGrpSpPr>
        <p:grpSpPr>
          <a:xfrm>
            <a:off x="292608" y="1005840"/>
            <a:ext cx="8595360" cy="28575"/>
            <a:chOff x="292608" y="1005840"/>
            <a:chExt cx="8595360" cy="28575"/>
          </a:xfrm>
        </p:grpSpPr>
        <p:sp>
          <p:nvSpPr>
            <p:cNvPr id="16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54683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5" name="pl5"/>
            <p:cNvSpPr/>
            <p:nvPr/>
          </p:nvSpPr>
          <p:spPr>
            <a:xfrm>
              <a:off x="1192790" y="283484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6" name="pl6"/>
            <p:cNvSpPr/>
            <p:nvPr/>
          </p:nvSpPr>
          <p:spPr>
            <a:xfrm>
              <a:off x="13481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8659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838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9016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19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37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082872" y="2834845"/>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13" name="pl13"/>
            <p:cNvSpPr/>
            <p:nvPr/>
          </p:nvSpPr>
          <p:spPr>
            <a:xfrm>
              <a:off x="3523028" y="4546834"/>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14" name="pt14"/>
            <p:cNvSpPr/>
            <p:nvPr/>
          </p:nvSpPr>
          <p:spPr>
            <a:xfrm>
              <a:off x="369976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351852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311396"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078372"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3659117"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3477876"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270744"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3037720"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29287"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3" name="tx23"/>
            <p:cNvSpPr/>
            <p:nvPr/>
          </p:nvSpPr>
          <p:spPr>
            <a:xfrm>
              <a:off x="4229287"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 name="rc24"/>
            <p:cNvSpPr/>
            <p:nvPr/>
          </p:nvSpPr>
          <p:spPr>
            <a:xfrm>
              <a:off x="1192790" y="1807652"/>
              <a:ext cx="3417681"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656729" y="503597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6" name="pl26"/>
            <p:cNvSpPr/>
            <p:nvPr/>
          </p:nvSpPr>
          <p:spPr>
            <a:xfrm>
              <a:off x="5656729" y="4139217"/>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7" name="pl27"/>
            <p:cNvSpPr/>
            <p:nvPr/>
          </p:nvSpPr>
          <p:spPr>
            <a:xfrm>
              <a:off x="5656729" y="3242461"/>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8" name="pl28"/>
            <p:cNvSpPr/>
            <p:nvPr/>
          </p:nvSpPr>
          <p:spPr>
            <a:xfrm>
              <a:off x="5656729" y="234570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9" name="pl29"/>
            <p:cNvSpPr/>
            <p:nvPr/>
          </p:nvSpPr>
          <p:spPr>
            <a:xfrm>
              <a:off x="5812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3299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847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3655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883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4012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753942" y="2345705"/>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36" name="pl36"/>
            <p:cNvSpPr/>
            <p:nvPr/>
          </p:nvSpPr>
          <p:spPr>
            <a:xfrm>
              <a:off x="7158437" y="3242461"/>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37" name="pl37"/>
            <p:cNvSpPr/>
            <p:nvPr/>
          </p:nvSpPr>
          <p:spPr>
            <a:xfrm>
              <a:off x="7857509" y="4139217"/>
              <a:ext cx="181240" cy="0"/>
            </a:xfrm>
            <a:custGeom>
              <a:avLst/>
              <a:pathLst>
                <a:path w="181240" h="0">
                  <a:moveTo>
                    <a:pt x="0" y="0"/>
                  </a:moveTo>
                  <a:lnTo>
                    <a:pt x="181240" y="0"/>
                  </a:lnTo>
                </a:path>
              </a:pathLst>
            </a:custGeom>
            <a:ln w="81303" cap="flat">
              <a:solidFill>
                <a:srgbClr val="E8E8E8">
                  <a:alpha val="100000"/>
                </a:srgbClr>
              </a:solidFill>
              <a:prstDash val="solid"/>
              <a:round/>
            </a:ln>
          </p:spPr>
          <p:txBody>
            <a:bodyPr/>
            <a:lstStyle/>
            <a:p/>
          </p:txBody>
        </p:sp>
        <p:sp>
          <p:nvSpPr>
            <p:cNvPr id="38" name="pl38"/>
            <p:cNvSpPr/>
            <p:nvPr/>
          </p:nvSpPr>
          <p:spPr>
            <a:xfrm>
              <a:off x="7857509" y="5035974"/>
              <a:ext cx="129457" cy="0"/>
            </a:xfrm>
            <a:custGeom>
              <a:avLst/>
              <a:pathLst>
                <a:path w="129457" h="0">
                  <a:moveTo>
                    <a:pt x="0" y="0"/>
                  </a:moveTo>
                  <a:lnTo>
                    <a:pt x="129457" y="0"/>
                  </a:lnTo>
                </a:path>
              </a:pathLst>
            </a:custGeom>
            <a:ln w="81303" cap="flat">
              <a:solidFill>
                <a:srgbClr val="E8E8E8">
                  <a:alpha val="100000"/>
                </a:srgbClr>
              </a:solidFill>
              <a:prstDash val="solid"/>
              <a:round/>
            </a:ln>
          </p:spPr>
          <p:txBody>
            <a:bodyPr/>
            <a:lstStyle/>
            <a:p/>
          </p:txBody>
        </p:sp>
        <p:sp>
          <p:nvSpPr>
            <p:cNvPr id="39" name="pt39"/>
            <p:cNvSpPr/>
            <p:nvPr/>
          </p:nvSpPr>
          <p:spPr>
            <a:xfrm>
              <a:off x="7153937"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5178" y="32379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49442"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2466" y="23412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53009"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2466" y="50314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5300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34249" y="41347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3285" y="3197310"/>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48" name="pt48"/>
            <p:cNvSpPr/>
            <p:nvPr/>
          </p:nvSpPr>
          <p:spPr>
            <a:xfrm>
              <a:off x="7294526" y="3197310"/>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49" name="pt49"/>
            <p:cNvSpPr/>
            <p:nvPr/>
          </p:nvSpPr>
          <p:spPr>
            <a:xfrm>
              <a:off x="7708791" y="2300554"/>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0" name="pt50"/>
            <p:cNvSpPr/>
            <p:nvPr/>
          </p:nvSpPr>
          <p:spPr>
            <a:xfrm>
              <a:off x="7941814" y="2300554"/>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1" name="pt51"/>
            <p:cNvSpPr/>
            <p:nvPr/>
          </p:nvSpPr>
          <p:spPr>
            <a:xfrm>
              <a:off x="7812357" y="499082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2" name="pt52"/>
            <p:cNvSpPr/>
            <p:nvPr/>
          </p:nvSpPr>
          <p:spPr>
            <a:xfrm>
              <a:off x="7941814" y="499082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3" name="pt53"/>
            <p:cNvSpPr/>
            <p:nvPr/>
          </p:nvSpPr>
          <p:spPr>
            <a:xfrm>
              <a:off x="7812357" y="4094066"/>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4" name="pt54"/>
            <p:cNvSpPr/>
            <p:nvPr/>
          </p:nvSpPr>
          <p:spPr>
            <a:xfrm>
              <a:off x="7993597" y="4094066"/>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tx55"/>
            <p:cNvSpPr/>
            <p:nvPr/>
          </p:nvSpPr>
          <p:spPr>
            <a:xfrm>
              <a:off x="8679647" y="3203645"/>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6" name="tx56"/>
            <p:cNvSpPr/>
            <p:nvPr/>
          </p:nvSpPr>
          <p:spPr>
            <a:xfrm>
              <a:off x="8679647" y="230688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57" name="tx57"/>
            <p:cNvSpPr/>
            <p:nvPr/>
          </p:nvSpPr>
          <p:spPr>
            <a:xfrm>
              <a:off x="8679647" y="4997157"/>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 name="tx58"/>
            <p:cNvSpPr/>
            <p:nvPr/>
          </p:nvSpPr>
          <p:spPr>
            <a:xfrm>
              <a:off x="8679647" y="4100401"/>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9" name="rc59"/>
            <p:cNvSpPr/>
            <p:nvPr/>
          </p:nvSpPr>
          <p:spPr>
            <a:xfrm>
              <a:off x="5656729" y="1807652"/>
              <a:ext cx="3417681" cy="3766375"/>
            </a:xfrm>
            <a:prstGeom prst="rect">
              <a:avLst/>
            </a:prstGeom>
            <a:noFill/>
            <a:ln w="13550" cap="rnd">
              <a:solidFill>
                <a:srgbClr val="999999">
                  <a:alpha val="100000"/>
                </a:srgbClr>
              </a:solidFill>
              <a:prstDash val="solid"/>
              <a:round/>
            </a:ln>
          </p:spPr>
          <p:txBody>
            <a:bodyPr/>
            <a:lstStyle/>
            <a:p/>
          </p:txBody>
        </p:sp>
        <p:sp>
          <p:nvSpPr>
            <p:cNvPr id="60" name="rc60"/>
            <p:cNvSpPr/>
            <p:nvPr/>
          </p:nvSpPr>
          <p:spPr>
            <a:xfrm>
              <a:off x="1192790"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 name="tx61"/>
            <p:cNvSpPr/>
            <p:nvPr/>
          </p:nvSpPr>
          <p:spPr>
            <a:xfrm>
              <a:off x="266247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62" name="rc62"/>
            <p:cNvSpPr/>
            <p:nvPr/>
          </p:nvSpPr>
          <p:spPr>
            <a:xfrm>
              <a:off x="5656729"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 name="tx63"/>
            <p:cNvSpPr/>
            <p:nvPr/>
          </p:nvSpPr>
          <p:spPr>
            <a:xfrm>
              <a:off x="7151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64" name="pl64"/>
            <p:cNvSpPr/>
            <p:nvPr/>
          </p:nvSpPr>
          <p:spPr>
            <a:xfrm>
              <a:off x="1192790"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65" name="pl65"/>
            <p:cNvSpPr/>
            <p:nvPr/>
          </p:nvSpPr>
          <p:spPr>
            <a:xfrm>
              <a:off x="13481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 name="pl66"/>
            <p:cNvSpPr/>
            <p:nvPr/>
          </p:nvSpPr>
          <p:spPr>
            <a:xfrm>
              <a:off x="18659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 name="pl67"/>
            <p:cNvSpPr/>
            <p:nvPr/>
          </p:nvSpPr>
          <p:spPr>
            <a:xfrm>
              <a:off x="23838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8" name="pl68"/>
            <p:cNvSpPr/>
            <p:nvPr/>
          </p:nvSpPr>
          <p:spPr>
            <a:xfrm>
              <a:off x="29016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9" name="pl69"/>
            <p:cNvSpPr/>
            <p:nvPr/>
          </p:nvSpPr>
          <p:spPr>
            <a:xfrm>
              <a:off x="3419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0" name="pl70"/>
            <p:cNvSpPr/>
            <p:nvPr/>
          </p:nvSpPr>
          <p:spPr>
            <a:xfrm>
              <a:off x="3937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1" name="tx71"/>
            <p:cNvSpPr/>
            <p:nvPr/>
          </p:nvSpPr>
          <p:spPr>
            <a:xfrm>
              <a:off x="13170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2" name="tx72"/>
            <p:cNvSpPr/>
            <p:nvPr/>
          </p:nvSpPr>
          <p:spPr>
            <a:xfrm>
              <a:off x="18037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73" name="tx73"/>
            <p:cNvSpPr/>
            <p:nvPr/>
          </p:nvSpPr>
          <p:spPr>
            <a:xfrm>
              <a:off x="2321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74" name="tx74"/>
            <p:cNvSpPr/>
            <p:nvPr/>
          </p:nvSpPr>
          <p:spPr>
            <a:xfrm>
              <a:off x="28394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75" name="tx75"/>
            <p:cNvSpPr/>
            <p:nvPr/>
          </p:nvSpPr>
          <p:spPr>
            <a:xfrm>
              <a:off x="33572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76" name="tx76"/>
            <p:cNvSpPr/>
            <p:nvPr/>
          </p:nvSpPr>
          <p:spPr>
            <a:xfrm>
              <a:off x="38440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7" name="pl77"/>
            <p:cNvSpPr/>
            <p:nvPr/>
          </p:nvSpPr>
          <p:spPr>
            <a:xfrm>
              <a:off x="5656729"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78" name="pl78"/>
            <p:cNvSpPr/>
            <p:nvPr/>
          </p:nvSpPr>
          <p:spPr>
            <a:xfrm>
              <a:off x="5812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 name="pl79"/>
            <p:cNvSpPr/>
            <p:nvPr/>
          </p:nvSpPr>
          <p:spPr>
            <a:xfrm>
              <a:off x="63299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 name="pl80"/>
            <p:cNvSpPr/>
            <p:nvPr/>
          </p:nvSpPr>
          <p:spPr>
            <a:xfrm>
              <a:off x="6847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1" name="pl81"/>
            <p:cNvSpPr/>
            <p:nvPr/>
          </p:nvSpPr>
          <p:spPr>
            <a:xfrm>
              <a:off x="73655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2" name="pl82"/>
            <p:cNvSpPr/>
            <p:nvPr/>
          </p:nvSpPr>
          <p:spPr>
            <a:xfrm>
              <a:off x="7883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3" name="pl83"/>
            <p:cNvSpPr/>
            <p:nvPr/>
          </p:nvSpPr>
          <p:spPr>
            <a:xfrm>
              <a:off x="84012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4" name="tx84"/>
            <p:cNvSpPr/>
            <p:nvPr/>
          </p:nvSpPr>
          <p:spPr>
            <a:xfrm>
              <a:off x="57809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85" name="tx85"/>
            <p:cNvSpPr/>
            <p:nvPr/>
          </p:nvSpPr>
          <p:spPr>
            <a:xfrm>
              <a:off x="62677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6" name="tx86"/>
            <p:cNvSpPr/>
            <p:nvPr/>
          </p:nvSpPr>
          <p:spPr>
            <a:xfrm>
              <a:off x="67855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7" name="tx87"/>
            <p:cNvSpPr/>
            <p:nvPr/>
          </p:nvSpPr>
          <p:spPr>
            <a:xfrm>
              <a:off x="7303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8" name="tx88"/>
            <p:cNvSpPr/>
            <p:nvPr/>
          </p:nvSpPr>
          <p:spPr>
            <a:xfrm>
              <a:off x="7821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9" name="tx89"/>
            <p:cNvSpPr/>
            <p:nvPr/>
          </p:nvSpPr>
          <p:spPr>
            <a:xfrm>
              <a:off x="83079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0" name="tx90"/>
            <p:cNvSpPr/>
            <p:nvPr/>
          </p:nvSpPr>
          <p:spPr>
            <a:xfrm>
              <a:off x="5171002" y="4995969"/>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1" name="tx91"/>
            <p:cNvSpPr/>
            <p:nvPr/>
          </p:nvSpPr>
          <p:spPr>
            <a:xfrm>
              <a:off x="5165059" y="409921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92" name="tx92"/>
            <p:cNvSpPr/>
            <p:nvPr/>
          </p:nvSpPr>
          <p:spPr>
            <a:xfrm>
              <a:off x="5339069" y="3202456"/>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3" name="tx93"/>
            <p:cNvSpPr/>
            <p:nvPr/>
          </p:nvSpPr>
          <p:spPr>
            <a:xfrm>
              <a:off x="4680061" y="2305700"/>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94" name="tx94"/>
            <p:cNvSpPr/>
            <p:nvPr/>
          </p:nvSpPr>
          <p:spPr>
            <a:xfrm>
              <a:off x="694903" y="4506829"/>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Eswatini</a:t>
              </a:r>
            </a:p>
          </p:txBody>
        </p:sp>
        <p:sp>
          <p:nvSpPr>
            <p:cNvPr id="95" name="tx95"/>
            <p:cNvSpPr/>
            <p:nvPr/>
          </p:nvSpPr>
          <p:spPr>
            <a:xfrm>
              <a:off x="508182" y="279484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96" name="tx96"/>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97" name="pt97"/>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0" name="tx100"/>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1" name="tx101"/>
            <p:cNvSpPr/>
            <p:nvPr/>
          </p:nvSpPr>
          <p:spPr>
            <a:xfrm>
              <a:off x="1192790"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DTP1 coverage change of 5 percentage points or more since 2024</a:t>
              </a:r>
            </a:p>
          </p:txBody>
        </p:sp>
        <p:sp>
          <p:nvSpPr>
            <p:cNvPr id="102" name="tx102"/>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3" name="tx103"/>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DTP1 coverage change of 5 percentage points or more between 2024 and 2025.
Overall, 2 out of 47 (4%) countries in AFRO had a decline of 5 percentage points or more.
The largest decline was in South Africa (-9 percentage points), followed by Eswatini (-7 percentage points).
There were 4 (4%) countries with an increase of at least 5 percentage points in DTP1 coverage.
</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DTP1 coverage increased by at least 5 percentage points in four countries and decreased by the same amount in two countries.</a:t>
            </a:r>
          </a:p>
        </p:txBody>
      </p:sp>
      <p:grpSp xmlns:pic="http://schemas.openxmlformats.org/drawingml/2006/picture">
        <p:nvGrpSpPr>
          <p:cNvPr id="106" name=""/>
          <p:cNvGrpSpPr/>
          <p:nvPr/>
        </p:nvGrpSpPr>
        <p:grpSpPr>
          <a:xfrm>
            <a:off x="292608" y="1005840"/>
            <a:ext cx="8595360" cy="28575"/>
            <a:chOff x="292608" y="1005840"/>
            <a:chExt cx="8595360" cy="28575"/>
          </a:xfrm>
        </p:grpSpPr>
        <p:sp>
          <p:nvSpPr>
            <p:cNvPr id="1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in AFRO with the lowest DTP1 coverage (based on tied ranks) and/or the top 20 countries with the highest absolute number of zero-dose children.
In 2025, CAR had the lowest DTP1 coverage (59%), followed by Gabon (65%).
Nigeria had the highest absolute number of zero-dose children,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Gabon had the lowest DTP1 coverage, while Nigeria and DRC had the highest number of zero-dose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Calibri"/>
                <a:cs typeface="Calibri"/>
                <a:ea typeface="Calibri"/>
                <a:sym typeface="Calibri"/>
              </a:rPr>
              <a:t>• </a:t>
            </a:r>
            <a:r>
              <a:rPr cap="none" sz="1300" i="0" b="0" u="sng" strike="noStrike">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63258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36999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107402"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84480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582217"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103589" y="5349919"/>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1" name="pl11"/>
            <p:cNvSpPr/>
            <p:nvPr/>
          </p:nvSpPr>
          <p:spPr>
            <a:xfrm>
              <a:off x="1103589" y="498775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2" name="pl12"/>
            <p:cNvSpPr/>
            <p:nvPr/>
          </p:nvSpPr>
          <p:spPr>
            <a:xfrm>
              <a:off x="1103589" y="4625594"/>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3" name="pl13"/>
            <p:cNvSpPr/>
            <p:nvPr/>
          </p:nvSpPr>
          <p:spPr>
            <a:xfrm>
              <a:off x="1103589" y="4263432"/>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4" name="pl14"/>
            <p:cNvSpPr/>
            <p:nvPr/>
          </p:nvSpPr>
          <p:spPr>
            <a:xfrm>
              <a:off x="1103589" y="390127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5" name="pl15"/>
            <p:cNvSpPr/>
            <p:nvPr/>
          </p:nvSpPr>
          <p:spPr>
            <a:xfrm>
              <a:off x="1103589" y="353910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6" name="pl16"/>
            <p:cNvSpPr/>
            <p:nvPr/>
          </p:nvSpPr>
          <p:spPr>
            <a:xfrm>
              <a:off x="1103589" y="3176945"/>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7" name="pl17"/>
            <p:cNvSpPr/>
            <p:nvPr/>
          </p:nvSpPr>
          <p:spPr>
            <a:xfrm>
              <a:off x="1103589" y="2814783"/>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8" name="pl18"/>
            <p:cNvSpPr/>
            <p:nvPr/>
          </p:nvSpPr>
          <p:spPr>
            <a:xfrm>
              <a:off x="1103589" y="245262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19" name="pl19"/>
            <p:cNvSpPr/>
            <p:nvPr/>
          </p:nvSpPr>
          <p:spPr>
            <a:xfrm>
              <a:off x="1103589" y="2090458"/>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20" name="pl20"/>
            <p:cNvSpPr/>
            <p:nvPr/>
          </p:nvSpPr>
          <p:spPr>
            <a:xfrm>
              <a:off x="126388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0129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3869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7610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1351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63883" y="1927485"/>
              <a:ext cx="3205883"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6" name="rc26"/>
            <p:cNvSpPr/>
            <p:nvPr/>
          </p:nvSpPr>
          <p:spPr>
            <a:xfrm>
              <a:off x="1263883" y="2289647"/>
              <a:ext cx="116282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7" name="rc27"/>
            <p:cNvSpPr/>
            <p:nvPr/>
          </p:nvSpPr>
          <p:spPr>
            <a:xfrm>
              <a:off x="1263883" y="2651810"/>
              <a:ext cx="959117"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28" name="rc28"/>
            <p:cNvSpPr/>
            <p:nvPr/>
          </p:nvSpPr>
          <p:spPr>
            <a:xfrm>
              <a:off x="1263883" y="3013972"/>
              <a:ext cx="66940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9" name="rc29"/>
            <p:cNvSpPr/>
            <p:nvPr/>
          </p:nvSpPr>
          <p:spPr>
            <a:xfrm>
              <a:off x="1263883" y="3376134"/>
              <a:ext cx="56074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63883" y="3738297"/>
              <a:ext cx="452605"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63883" y="4100459"/>
              <a:ext cx="378214"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32" name="rc32"/>
            <p:cNvSpPr/>
            <p:nvPr/>
          </p:nvSpPr>
          <p:spPr>
            <a:xfrm>
              <a:off x="1263883" y="4462621"/>
              <a:ext cx="230472"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3" name="rc33"/>
            <p:cNvSpPr/>
            <p:nvPr/>
          </p:nvSpPr>
          <p:spPr>
            <a:xfrm>
              <a:off x="1263883" y="4824784"/>
              <a:ext cx="199396" cy="32594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34" name="rc34"/>
            <p:cNvSpPr/>
            <p:nvPr/>
          </p:nvSpPr>
          <p:spPr>
            <a:xfrm>
              <a:off x="1263883" y="5186946"/>
              <a:ext cx="19503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5" name="tx35"/>
            <p:cNvSpPr/>
            <p:nvPr/>
          </p:nvSpPr>
          <p:spPr>
            <a:xfrm>
              <a:off x="413257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2.2m</a:t>
              </a:r>
            </a:p>
          </p:txBody>
        </p:sp>
        <p:sp>
          <p:nvSpPr>
            <p:cNvPr id="36" name="tx36"/>
            <p:cNvSpPr/>
            <p:nvPr/>
          </p:nvSpPr>
          <p:spPr>
            <a:xfrm>
              <a:off x="2505036" y="2413804"/>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788,000</a:t>
              </a:r>
            </a:p>
          </p:txBody>
        </p:sp>
        <p:sp>
          <p:nvSpPr>
            <p:cNvPr id="37" name="tx37"/>
            <p:cNvSpPr/>
            <p:nvPr/>
          </p:nvSpPr>
          <p:spPr>
            <a:xfrm>
              <a:off x="2301329"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650,000</a:t>
              </a:r>
            </a:p>
          </p:txBody>
        </p:sp>
        <p:sp>
          <p:nvSpPr>
            <p:cNvPr id="38" name="tx38"/>
            <p:cNvSpPr/>
            <p:nvPr/>
          </p:nvSpPr>
          <p:spPr>
            <a:xfrm>
              <a:off x="2011617"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454,000</a:t>
              </a:r>
            </a:p>
          </p:txBody>
        </p:sp>
        <p:sp>
          <p:nvSpPr>
            <p:cNvPr id="39" name="tx39"/>
            <p:cNvSpPr/>
            <p:nvPr/>
          </p:nvSpPr>
          <p:spPr>
            <a:xfrm>
              <a:off x="1902960"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380,000</a:t>
              </a:r>
            </a:p>
          </p:txBody>
        </p:sp>
        <p:sp>
          <p:nvSpPr>
            <p:cNvPr id="40" name="tx40"/>
            <p:cNvSpPr/>
            <p:nvPr/>
          </p:nvSpPr>
          <p:spPr>
            <a:xfrm>
              <a:off x="1794817"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307,000</a:t>
              </a:r>
            </a:p>
          </p:txBody>
        </p:sp>
        <p:sp>
          <p:nvSpPr>
            <p:cNvPr id="41" name="tx41"/>
            <p:cNvSpPr/>
            <p:nvPr/>
          </p:nvSpPr>
          <p:spPr>
            <a:xfrm>
              <a:off x="1720425"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256,000</a:t>
              </a:r>
            </a:p>
          </p:txBody>
        </p:sp>
        <p:sp>
          <p:nvSpPr>
            <p:cNvPr id="42" name="tx42"/>
            <p:cNvSpPr/>
            <p:nvPr/>
          </p:nvSpPr>
          <p:spPr>
            <a:xfrm>
              <a:off x="1572683"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156,000</a:t>
              </a:r>
            </a:p>
          </p:txBody>
        </p:sp>
        <p:sp>
          <p:nvSpPr>
            <p:cNvPr id="43" name="tx43"/>
            <p:cNvSpPr/>
            <p:nvPr/>
          </p:nvSpPr>
          <p:spPr>
            <a:xfrm>
              <a:off x="1541607"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135,000</a:t>
              </a:r>
            </a:p>
          </p:txBody>
        </p:sp>
        <p:sp>
          <p:nvSpPr>
            <p:cNvPr id="44" name="tx44"/>
            <p:cNvSpPr/>
            <p:nvPr/>
          </p:nvSpPr>
          <p:spPr>
            <a:xfrm>
              <a:off x="1537249"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132,000</a:t>
              </a:r>
            </a:p>
          </p:txBody>
        </p:sp>
        <p:sp>
          <p:nvSpPr>
            <p:cNvPr id="45" name="tx45"/>
            <p:cNvSpPr/>
            <p:nvPr/>
          </p:nvSpPr>
          <p:spPr>
            <a:xfrm>
              <a:off x="519111" y="529816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46" name="tx46"/>
            <p:cNvSpPr/>
            <p:nvPr/>
          </p:nvSpPr>
          <p:spPr>
            <a:xfrm>
              <a:off x="724028" y="4936002"/>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47" name="tx47"/>
            <p:cNvSpPr/>
            <p:nvPr/>
          </p:nvSpPr>
          <p:spPr>
            <a:xfrm>
              <a:off x="413498" y="4573839"/>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a:t>
              </a:r>
            </a:p>
          </p:txBody>
        </p:sp>
        <p:sp>
          <p:nvSpPr>
            <p:cNvPr id="48" name="tx48"/>
            <p:cNvSpPr/>
            <p:nvPr/>
          </p:nvSpPr>
          <p:spPr>
            <a:xfrm>
              <a:off x="680685" y="4573839"/>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d’Ivoire</a:t>
              </a:r>
            </a:p>
          </p:txBody>
        </p:sp>
        <p:sp>
          <p:nvSpPr>
            <p:cNvPr id="49" name="tx49"/>
            <p:cNvSpPr/>
            <p:nvPr/>
          </p:nvSpPr>
          <p:spPr>
            <a:xfrm>
              <a:off x="425842" y="421167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50" name="tx50"/>
            <p:cNvSpPr/>
            <p:nvPr/>
          </p:nvSpPr>
          <p:spPr>
            <a:xfrm>
              <a:off x="593543" y="3849515"/>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51" name="tx51"/>
            <p:cNvSpPr/>
            <p:nvPr/>
          </p:nvSpPr>
          <p:spPr>
            <a:xfrm>
              <a:off x="432060" y="3487352"/>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South</a:t>
              </a:r>
            </a:p>
          </p:txBody>
        </p:sp>
        <p:sp>
          <p:nvSpPr>
            <p:cNvPr id="52" name="tx52"/>
            <p:cNvSpPr/>
            <p:nvPr/>
          </p:nvSpPr>
          <p:spPr>
            <a:xfrm>
              <a:off x="755300" y="3487352"/>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Africa</a:t>
              </a:r>
            </a:p>
          </p:txBody>
        </p:sp>
        <p:sp>
          <p:nvSpPr>
            <p:cNvPr id="53" name="tx53"/>
            <p:cNvSpPr/>
            <p:nvPr/>
          </p:nvSpPr>
          <p:spPr>
            <a:xfrm>
              <a:off x="692938" y="3125190"/>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54" name="tx54"/>
            <p:cNvSpPr/>
            <p:nvPr/>
          </p:nvSpPr>
          <p:spPr>
            <a:xfrm>
              <a:off x="637068" y="276302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5" name="tx55"/>
            <p:cNvSpPr/>
            <p:nvPr/>
          </p:nvSpPr>
          <p:spPr>
            <a:xfrm>
              <a:off x="799009"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6" name="tx56"/>
            <p:cNvSpPr/>
            <p:nvPr/>
          </p:nvSpPr>
          <p:spPr>
            <a:xfrm>
              <a:off x="686995"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7" name="tx57"/>
            <p:cNvSpPr/>
            <p:nvPr/>
          </p:nvSpPr>
          <p:spPr>
            <a:xfrm>
              <a:off x="123279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8" name="tx58"/>
            <p:cNvSpPr/>
            <p:nvPr/>
          </p:nvSpPr>
          <p:spPr>
            <a:xfrm>
              <a:off x="1799208" y="5629846"/>
              <a:ext cx="4041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500,000</a:t>
              </a:r>
            </a:p>
          </p:txBody>
        </p:sp>
        <p:sp>
          <p:nvSpPr>
            <p:cNvPr id="59" name="tx59"/>
            <p:cNvSpPr/>
            <p:nvPr/>
          </p:nvSpPr>
          <p:spPr>
            <a:xfrm>
              <a:off x="2489981"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60" name="tx60"/>
            <p:cNvSpPr/>
            <p:nvPr/>
          </p:nvSpPr>
          <p:spPr>
            <a:xfrm>
              <a:off x="3227389"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1,500,000</a:t>
              </a:r>
            </a:p>
          </p:txBody>
        </p:sp>
        <p:sp>
          <p:nvSpPr>
            <p:cNvPr id="61" name="tx61"/>
            <p:cNvSpPr/>
            <p:nvPr/>
          </p:nvSpPr>
          <p:spPr>
            <a:xfrm>
              <a:off x="3964796"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62" name="tx62"/>
            <p:cNvSpPr/>
            <p:nvPr/>
          </p:nvSpPr>
          <p:spPr>
            <a:xfrm>
              <a:off x="1103589" y="1662388"/>
              <a:ext cx="140634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a:t>
              </a:r>
            </a:p>
          </p:txBody>
        </p:sp>
        <p:sp>
          <p:nvSpPr>
            <p:cNvPr id="63" name="pl63"/>
            <p:cNvSpPr/>
            <p:nvPr/>
          </p:nvSpPr>
          <p:spPr>
            <a:xfrm>
              <a:off x="589816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73780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577440"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8417076"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5478350" y="5349919"/>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68" name="pl68"/>
            <p:cNvSpPr/>
            <p:nvPr/>
          </p:nvSpPr>
          <p:spPr>
            <a:xfrm>
              <a:off x="5478350" y="498775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69" name="pl69"/>
            <p:cNvSpPr/>
            <p:nvPr/>
          </p:nvSpPr>
          <p:spPr>
            <a:xfrm>
              <a:off x="5478350" y="4625594"/>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0" name="pl70"/>
            <p:cNvSpPr/>
            <p:nvPr/>
          </p:nvSpPr>
          <p:spPr>
            <a:xfrm>
              <a:off x="5478350" y="4263432"/>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1" name="pl71"/>
            <p:cNvSpPr/>
            <p:nvPr/>
          </p:nvSpPr>
          <p:spPr>
            <a:xfrm>
              <a:off x="5478350" y="390127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2" name="pl72"/>
            <p:cNvSpPr/>
            <p:nvPr/>
          </p:nvSpPr>
          <p:spPr>
            <a:xfrm>
              <a:off x="5478350" y="3539107"/>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3" name="pl73"/>
            <p:cNvSpPr/>
            <p:nvPr/>
          </p:nvSpPr>
          <p:spPr>
            <a:xfrm>
              <a:off x="5478350" y="3176945"/>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4" name="pl74"/>
            <p:cNvSpPr/>
            <p:nvPr/>
          </p:nvSpPr>
          <p:spPr>
            <a:xfrm>
              <a:off x="5478350" y="2814783"/>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5" name="pl75"/>
            <p:cNvSpPr/>
            <p:nvPr/>
          </p:nvSpPr>
          <p:spPr>
            <a:xfrm>
              <a:off x="5478350" y="2452620"/>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6" name="pl76"/>
            <p:cNvSpPr/>
            <p:nvPr/>
          </p:nvSpPr>
          <p:spPr>
            <a:xfrm>
              <a:off x="5478350" y="2090458"/>
              <a:ext cx="3526471" cy="0"/>
            </a:xfrm>
            <a:custGeom>
              <a:avLst/>
              <a:pathLst>
                <a:path w="3526471" h="0">
                  <a:moveTo>
                    <a:pt x="0" y="0"/>
                  </a:moveTo>
                  <a:lnTo>
                    <a:pt x="3526471" y="0"/>
                  </a:lnTo>
                </a:path>
              </a:pathLst>
            </a:custGeom>
            <a:ln w="13550" cap="flat">
              <a:solidFill>
                <a:srgbClr val="EBEBEB">
                  <a:alpha val="100000"/>
                </a:srgbClr>
              </a:solidFill>
              <a:prstDash val="solid"/>
              <a:round/>
            </a:ln>
          </p:spPr>
          <p:txBody>
            <a:bodyPr/>
            <a:lstStyle/>
            <a:p/>
          </p:txBody>
        </p:sp>
        <p:sp>
          <p:nvSpPr>
            <p:cNvPr id="77" name="pl77"/>
            <p:cNvSpPr/>
            <p:nvPr/>
          </p:nvSpPr>
          <p:spPr>
            <a:xfrm>
              <a:off x="5478350"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1798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15762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997258"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6894"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5478350" y="1927485"/>
              <a:ext cx="137700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478350" y="2289647"/>
              <a:ext cx="1175490"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4" name="rc84"/>
            <p:cNvSpPr/>
            <p:nvPr/>
          </p:nvSpPr>
          <p:spPr>
            <a:xfrm>
              <a:off x="5478350" y="2651810"/>
              <a:ext cx="110831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5" name="rc85"/>
            <p:cNvSpPr/>
            <p:nvPr/>
          </p:nvSpPr>
          <p:spPr>
            <a:xfrm>
              <a:off x="5478350" y="3013972"/>
              <a:ext cx="110831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478350" y="3376134"/>
              <a:ext cx="1007563"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7" name="rc87"/>
            <p:cNvSpPr/>
            <p:nvPr/>
          </p:nvSpPr>
          <p:spPr>
            <a:xfrm>
              <a:off x="5478350" y="3738297"/>
              <a:ext cx="873221"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8" name="rc88"/>
            <p:cNvSpPr/>
            <p:nvPr/>
          </p:nvSpPr>
          <p:spPr>
            <a:xfrm>
              <a:off x="5478350" y="4100459"/>
              <a:ext cx="806050"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89" name="rc89"/>
            <p:cNvSpPr/>
            <p:nvPr/>
          </p:nvSpPr>
          <p:spPr>
            <a:xfrm>
              <a:off x="5478350" y="4462621"/>
              <a:ext cx="73887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90" name="rc90"/>
            <p:cNvSpPr/>
            <p:nvPr/>
          </p:nvSpPr>
          <p:spPr>
            <a:xfrm>
              <a:off x="5478350" y="4824784"/>
              <a:ext cx="67170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91" name="rc91"/>
            <p:cNvSpPr/>
            <p:nvPr/>
          </p:nvSpPr>
          <p:spPr>
            <a:xfrm>
              <a:off x="5478350" y="5186946"/>
              <a:ext cx="604538"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92" name="tx92"/>
            <p:cNvSpPr/>
            <p:nvPr/>
          </p:nvSpPr>
          <p:spPr>
            <a:xfrm>
              <a:off x="6932766" y="2051642"/>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 (n=97,000)</a:t>
              </a:r>
            </a:p>
          </p:txBody>
        </p:sp>
        <p:sp>
          <p:nvSpPr>
            <p:cNvPr id="93" name="tx93"/>
            <p:cNvSpPr/>
            <p:nvPr/>
          </p:nvSpPr>
          <p:spPr>
            <a:xfrm>
              <a:off x="6731253" y="2413804"/>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 (n=24,000)</a:t>
              </a:r>
            </a:p>
          </p:txBody>
        </p:sp>
        <p:sp>
          <p:nvSpPr>
            <p:cNvPr id="94" name="tx94"/>
            <p:cNvSpPr/>
            <p:nvPr/>
          </p:nvSpPr>
          <p:spPr>
            <a:xfrm>
              <a:off x="6670108" y="2775966"/>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(n=454,000)</a:t>
              </a:r>
            </a:p>
          </p:txBody>
        </p:sp>
        <p:sp>
          <p:nvSpPr>
            <p:cNvPr id="95" name="tx95"/>
            <p:cNvSpPr/>
            <p:nvPr/>
          </p:nvSpPr>
          <p:spPr>
            <a:xfrm>
              <a:off x="6670108" y="3138129"/>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 (n=380,000)</a:t>
              </a:r>
            </a:p>
          </p:txBody>
        </p:sp>
        <p:sp>
          <p:nvSpPr>
            <p:cNvPr id="96" name="tx96"/>
            <p:cNvSpPr/>
            <p:nvPr/>
          </p:nvSpPr>
          <p:spPr>
            <a:xfrm>
              <a:off x="6578386" y="3500291"/>
              <a:ext cx="92473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 (n=2,174,000)</a:t>
              </a:r>
            </a:p>
          </p:txBody>
        </p:sp>
        <p:sp>
          <p:nvSpPr>
            <p:cNvPr id="97" name="tx97"/>
            <p:cNvSpPr/>
            <p:nvPr/>
          </p:nvSpPr>
          <p:spPr>
            <a:xfrm>
              <a:off x="6435010" y="386245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26% (n=256,000)</a:t>
              </a:r>
            </a:p>
          </p:txBody>
        </p:sp>
        <p:sp>
          <p:nvSpPr>
            <p:cNvPr id="98" name="tx98"/>
            <p:cNvSpPr/>
            <p:nvPr/>
          </p:nvSpPr>
          <p:spPr>
            <a:xfrm>
              <a:off x="6361813" y="4224616"/>
              <a:ext cx="77413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 (n=82,000)</a:t>
              </a:r>
            </a:p>
          </p:txBody>
        </p:sp>
        <p:sp>
          <p:nvSpPr>
            <p:cNvPr id="99" name="tx99"/>
            <p:cNvSpPr/>
            <p:nvPr/>
          </p:nvSpPr>
          <p:spPr>
            <a:xfrm>
              <a:off x="6300669" y="4586778"/>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 (n=103,000)</a:t>
              </a:r>
            </a:p>
          </p:txBody>
        </p:sp>
        <p:sp>
          <p:nvSpPr>
            <p:cNvPr id="100" name="tx100"/>
            <p:cNvSpPr/>
            <p:nvPr/>
          </p:nvSpPr>
          <p:spPr>
            <a:xfrm>
              <a:off x="6221446" y="4948940"/>
              <a:ext cx="7138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 (n=5,000)</a:t>
              </a:r>
            </a:p>
          </p:txBody>
        </p:sp>
        <p:sp>
          <p:nvSpPr>
            <p:cNvPr id="101" name="tx101"/>
            <p:cNvSpPr/>
            <p:nvPr/>
          </p:nvSpPr>
          <p:spPr>
            <a:xfrm>
              <a:off x="6166327" y="5311103"/>
              <a:ext cx="8343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 (n=788,000)</a:t>
              </a:r>
            </a:p>
          </p:txBody>
        </p:sp>
        <p:sp>
          <p:nvSpPr>
            <p:cNvPr id="102" name="tx102"/>
            <p:cNvSpPr/>
            <p:nvPr/>
          </p:nvSpPr>
          <p:spPr>
            <a:xfrm>
              <a:off x="5173769" y="529816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103" name="tx103"/>
            <p:cNvSpPr/>
            <p:nvPr/>
          </p:nvSpPr>
          <p:spPr>
            <a:xfrm>
              <a:off x="4962360" y="4936002"/>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Comoros</a:t>
              </a:r>
            </a:p>
          </p:txBody>
        </p:sp>
        <p:sp>
          <p:nvSpPr>
            <p:cNvPr id="104" name="tx104"/>
            <p:cNvSpPr/>
            <p:nvPr/>
          </p:nvSpPr>
          <p:spPr>
            <a:xfrm>
              <a:off x="5055263" y="4573839"/>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5" name="tx105"/>
            <p:cNvSpPr/>
            <p:nvPr/>
          </p:nvSpPr>
          <p:spPr>
            <a:xfrm>
              <a:off x="4769239" y="4211677"/>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a:t>
              </a:r>
            </a:p>
          </p:txBody>
        </p:sp>
        <p:sp>
          <p:nvSpPr>
            <p:cNvPr id="106" name="tx106"/>
            <p:cNvSpPr/>
            <p:nvPr/>
          </p:nvSpPr>
          <p:spPr>
            <a:xfrm>
              <a:off x="5092479" y="4211677"/>
              <a:ext cx="3232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Sudan</a:t>
              </a:r>
            </a:p>
          </p:txBody>
        </p:sp>
        <p:sp>
          <p:nvSpPr>
            <p:cNvPr id="107" name="tx107"/>
            <p:cNvSpPr/>
            <p:nvPr/>
          </p:nvSpPr>
          <p:spPr>
            <a:xfrm>
              <a:off x="4800603" y="384951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8" name="tx108"/>
            <p:cNvSpPr/>
            <p:nvPr/>
          </p:nvSpPr>
          <p:spPr>
            <a:xfrm>
              <a:off x="5061755" y="3487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109" name="tx109"/>
            <p:cNvSpPr/>
            <p:nvPr/>
          </p:nvSpPr>
          <p:spPr>
            <a:xfrm>
              <a:off x="4806821" y="3125190"/>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South</a:t>
              </a:r>
            </a:p>
          </p:txBody>
        </p:sp>
        <p:sp>
          <p:nvSpPr>
            <p:cNvPr id="110" name="tx110"/>
            <p:cNvSpPr/>
            <p:nvPr/>
          </p:nvSpPr>
          <p:spPr>
            <a:xfrm>
              <a:off x="5130061" y="3125190"/>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Africa</a:t>
              </a:r>
            </a:p>
          </p:txBody>
        </p:sp>
        <p:sp>
          <p:nvSpPr>
            <p:cNvPr id="111" name="tx111"/>
            <p:cNvSpPr/>
            <p:nvPr/>
          </p:nvSpPr>
          <p:spPr>
            <a:xfrm>
              <a:off x="5067699" y="2763028"/>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Angola</a:t>
              </a:r>
            </a:p>
          </p:txBody>
        </p:sp>
        <p:sp>
          <p:nvSpPr>
            <p:cNvPr id="112" name="tx112"/>
            <p:cNvSpPr/>
            <p:nvPr/>
          </p:nvSpPr>
          <p:spPr>
            <a:xfrm>
              <a:off x="5080043" y="240086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13" name="tx113"/>
            <p:cNvSpPr/>
            <p:nvPr/>
          </p:nvSpPr>
          <p:spPr>
            <a:xfrm>
              <a:off x="5179896" y="203870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4" name="tx114"/>
            <p:cNvSpPr/>
            <p:nvPr/>
          </p:nvSpPr>
          <p:spPr>
            <a:xfrm>
              <a:off x="5447260"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5" name="tx115"/>
            <p:cNvSpPr/>
            <p:nvPr/>
          </p:nvSpPr>
          <p:spPr>
            <a:xfrm>
              <a:off x="6255807"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6" name="tx116"/>
            <p:cNvSpPr/>
            <p:nvPr/>
          </p:nvSpPr>
          <p:spPr>
            <a:xfrm>
              <a:off x="7095443"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7" name="tx117"/>
            <p:cNvSpPr/>
            <p:nvPr/>
          </p:nvSpPr>
          <p:spPr>
            <a:xfrm>
              <a:off x="7935079"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8" name="tx118"/>
            <p:cNvSpPr/>
            <p:nvPr/>
          </p:nvSpPr>
          <p:spPr>
            <a:xfrm>
              <a:off x="8743625"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9" name="tx119"/>
            <p:cNvSpPr/>
            <p:nvPr/>
          </p:nvSpPr>
          <p:spPr>
            <a:xfrm>
              <a:off x="5478350" y="1662388"/>
              <a:ext cx="2245126"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zero-dose prevalence (%)</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22" name="tx122"/>
            <p:cNvSpPr/>
            <p:nvPr/>
          </p:nvSpPr>
          <p:spPr>
            <a:xfrm>
              <a:off x="802928" y="6542159"/>
              <a:ext cx="82018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zero-dose prevalence, countries with the highest numbers of zero-dose children are prioritised to limit the ranking to 10 countries.</a:t>
              </a:r>
            </a:p>
          </p:txBody>
        </p:sp>
        <p:sp>
          <p:nvSpPr>
            <p:cNvPr id="123" name="tx123"/>
            <p:cNvSpPr/>
            <p:nvPr/>
          </p:nvSpPr>
          <p:spPr>
            <a:xfrm>
              <a:off x="3136056" y="600183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DTP1 Coverage (%)</a:t>
              </a:r>
            </a:p>
          </p:txBody>
        </p:sp>
        <p:sp>
          <p:nvSpPr>
            <p:cNvPr id="124" name="rc124"/>
            <p:cNvSpPr/>
            <p:nvPr/>
          </p:nvSpPr>
          <p:spPr>
            <a:xfrm>
              <a:off x="4472676"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5" name="rc125"/>
            <p:cNvSpPr/>
            <p:nvPr/>
          </p:nvSpPr>
          <p:spPr>
            <a:xfrm>
              <a:off x="5117243"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6" name="rc126"/>
            <p:cNvSpPr/>
            <p:nvPr/>
          </p:nvSpPr>
          <p:spPr>
            <a:xfrm>
              <a:off x="5761810" y="5951124"/>
              <a:ext cx="201456"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7" name="rc127"/>
            <p:cNvSpPr/>
            <p:nvPr/>
          </p:nvSpPr>
          <p:spPr>
            <a:xfrm>
              <a:off x="6406377" y="5951124"/>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128" name="tx128"/>
            <p:cNvSpPr/>
            <p:nvPr/>
          </p:nvSpPr>
          <p:spPr>
            <a:xfrm>
              <a:off x="4752721"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9" name="tx129"/>
            <p:cNvSpPr/>
            <p:nvPr/>
          </p:nvSpPr>
          <p:spPr>
            <a:xfrm>
              <a:off x="539728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30" name="tx130"/>
            <p:cNvSpPr/>
            <p:nvPr/>
          </p:nvSpPr>
          <p:spPr>
            <a:xfrm>
              <a:off x="6041855"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31" name="tx131"/>
            <p:cNvSpPr/>
            <p:nvPr/>
          </p:nvSpPr>
          <p:spPr>
            <a:xfrm>
              <a:off x="6686422"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32" name="tx132"/>
            <p:cNvSpPr/>
            <p:nvPr/>
          </p:nvSpPr>
          <p:spPr>
            <a:xfrm>
              <a:off x="413498" y="1368037"/>
              <a:ext cx="604409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zero-dose children, 2025</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top 10 countries (out of 47) accounted for 5.4 million (82%) of zero-dose children in AFRO.
Nigeria had the highest number of zero-dose children (2.2 million), followed by DRC (788,000). These account for approximately 33% and 12% of zero-dose children in the subregion, respectively.
Absolute numbers of zero-dose children is driven by a combination of birth cohort size and programme performance, as such, large birth cohort countries may have a large number of zero-dose children despite higher coverage than other countries.
CAR had the highest prevalence of zero-dose children, with about two in five (41%) of surviving infants missing out on any DTP vaccine.
Five countries appeared in both lists based on number and prevalence of zero-dose children (Nigeria, DRC, Angola, South Africa, and Madagascar).</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Five countries face the double burden of having the largest absolute numbers and highest prevalence of zero-dose children.</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27023" y="2224616"/>
              <a:ext cx="1722090" cy="2532618"/>
            </a:xfrm>
            <a:custGeom>
              <a:avLst/>
              <a:pathLst>
                <a:path w="1722090" h="2532618">
                  <a:moveTo>
                    <a:pt x="393955" y="1932280"/>
                  </a:moveTo>
                  <a:lnTo>
                    <a:pt x="447554" y="1960868"/>
                  </a:lnTo>
                  <a:lnTo>
                    <a:pt x="501153" y="1989455"/>
                  </a:lnTo>
                  <a:lnTo>
                    <a:pt x="554753" y="2018043"/>
                  </a:lnTo>
                  <a:lnTo>
                    <a:pt x="608352" y="2046630"/>
                  </a:lnTo>
                  <a:lnTo>
                    <a:pt x="661951" y="2075218"/>
                  </a:lnTo>
                  <a:lnTo>
                    <a:pt x="715550" y="2103805"/>
                  </a:lnTo>
                  <a:lnTo>
                    <a:pt x="769150" y="2132393"/>
                  </a:lnTo>
                  <a:lnTo>
                    <a:pt x="822749" y="2160980"/>
                  </a:lnTo>
                  <a:lnTo>
                    <a:pt x="876348" y="2189568"/>
                  </a:lnTo>
                  <a:lnTo>
                    <a:pt x="929948" y="2218155"/>
                  </a:lnTo>
                  <a:lnTo>
                    <a:pt x="983547" y="2246743"/>
                  </a:lnTo>
                  <a:lnTo>
                    <a:pt x="1037146" y="2275330"/>
                  </a:lnTo>
                  <a:lnTo>
                    <a:pt x="1090746" y="2303918"/>
                  </a:lnTo>
                  <a:lnTo>
                    <a:pt x="1144345" y="2332505"/>
                  </a:lnTo>
                  <a:lnTo>
                    <a:pt x="1197944" y="2361093"/>
                  </a:lnTo>
                  <a:lnTo>
                    <a:pt x="1251544" y="2389680"/>
                  </a:lnTo>
                  <a:lnTo>
                    <a:pt x="1305143" y="2418268"/>
                  </a:lnTo>
                  <a:lnTo>
                    <a:pt x="1358742" y="2446855"/>
                  </a:lnTo>
                  <a:lnTo>
                    <a:pt x="1412342" y="2475443"/>
                  </a:lnTo>
                  <a:lnTo>
                    <a:pt x="1465941" y="2504030"/>
                  </a:lnTo>
                  <a:lnTo>
                    <a:pt x="1519540" y="2532618"/>
                  </a:lnTo>
                  <a:lnTo>
                    <a:pt x="1546475" y="2479960"/>
                  </a:lnTo>
                  <a:lnTo>
                    <a:pt x="1571585" y="2426408"/>
                  </a:lnTo>
                  <a:lnTo>
                    <a:pt x="1594842" y="2372025"/>
                  </a:lnTo>
                  <a:lnTo>
                    <a:pt x="1616217" y="2316876"/>
                  </a:lnTo>
                  <a:lnTo>
                    <a:pt x="1635686" y="2261025"/>
                  </a:lnTo>
                  <a:lnTo>
                    <a:pt x="1653225" y="2204539"/>
                  </a:lnTo>
                  <a:lnTo>
                    <a:pt x="1668815" y="2147483"/>
                  </a:lnTo>
                  <a:lnTo>
                    <a:pt x="1682436" y="2089926"/>
                  </a:lnTo>
                  <a:lnTo>
                    <a:pt x="1694073" y="2031936"/>
                  </a:lnTo>
                  <a:lnTo>
                    <a:pt x="1703711" y="1973579"/>
                  </a:lnTo>
                  <a:lnTo>
                    <a:pt x="1711340" y="1914927"/>
                  </a:lnTo>
                  <a:lnTo>
                    <a:pt x="1716950" y="1856046"/>
                  </a:lnTo>
                  <a:lnTo>
                    <a:pt x="1720535" y="1797008"/>
                  </a:lnTo>
                  <a:lnTo>
                    <a:pt x="1722090" y="1737882"/>
                  </a:lnTo>
                  <a:lnTo>
                    <a:pt x="1721614" y="1678737"/>
                  </a:lnTo>
                  <a:lnTo>
                    <a:pt x="1719108" y="1619643"/>
                  </a:lnTo>
                  <a:lnTo>
                    <a:pt x="1714574" y="1560671"/>
                  </a:lnTo>
                  <a:lnTo>
                    <a:pt x="1708017" y="1501888"/>
                  </a:lnTo>
                  <a:lnTo>
                    <a:pt x="1699445" y="1443366"/>
                  </a:lnTo>
                  <a:lnTo>
                    <a:pt x="1688869" y="1385172"/>
                  </a:lnTo>
                  <a:lnTo>
                    <a:pt x="1676301" y="1327376"/>
                  </a:lnTo>
                  <a:lnTo>
                    <a:pt x="1661756" y="1270046"/>
                  </a:lnTo>
                  <a:lnTo>
                    <a:pt x="1645251" y="1213249"/>
                  </a:lnTo>
                  <a:lnTo>
                    <a:pt x="1626804" y="1157052"/>
                  </a:lnTo>
                  <a:lnTo>
                    <a:pt x="1606439" y="1101522"/>
                  </a:lnTo>
                  <a:lnTo>
                    <a:pt x="1584180" y="1046724"/>
                  </a:lnTo>
                  <a:lnTo>
                    <a:pt x="1560051" y="992722"/>
                  </a:lnTo>
                  <a:lnTo>
                    <a:pt x="1534082" y="939581"/>
                  </a:lnTo>
                  <a:lnTo>
                    <a:pt x="1506304" y="887363"/>
                  </a:lnTo>
                  <a:lnTo>
                    <a:pt x="1476749" y="836130"/>
                  </a:lnTo>
                  <a:lnTo>
                    <a:pt x="1445453" y="785941"/>
                  </a:lnTo>
                  <a:lnTo>
                    <a:pt x="1412451" y="736858"/>
                  </a:lnTo>
                  <a:lnTo>
                    <a:pt x="1377783" y="688936"/>
                  </a:lnTo>
                  <a:lnTo>
                    <a:pt x="1341490" y="642233"/>
                  </a:lnTo>
                  <a:lnTo>
                    <a:pt x="1303615" y="596804"/>
                  </a:lnTo>
                  <a:lnTo>
                    <a:pt x="1264202" y="552702"/>
                  </a:lnTo>
                  <a:lnTo>
                    <a:pt x="1223298" y="509980"/>
                  </a:lnTo>
                  <a:lnTo>
                    <a:pt x="1180950" y="468687"/>
                  </a:lnTo>
                  <a:lnTo>
                    <a:pt x="1137210" y="428873"/>
                  </a:lnTo>
                  <a:lnTo>
                    <a:pt x="1092129" y="390585"/>
                  </a:lnTo>
                  <a:lnTo>
                    <a:pt x="1045759" y="353867"/>
                  </a:lnTo>
                  <a:lnTo>
                    <a:pt x="998156" y="318763"/>
                  </a:lnTo>
                  <a:lnTo>
                    <a:pt x="949375" y="285315"/>
                  </a:lnTo>
                  <a:lnTo>
                    <a:pt x="899475" y="253561"/>
                  </a:lnTo>
                  <a:lnTo>
                    <a:pt x="848513" y="223540"/>
                  </a:lnTo>
                  <a:lnTo>
                    <a:pt x="796551" y="195286"/>
                  </a:lnTo>
                  <a:lnTo>
                    <a:pt x="743649" y="168834"/>
                  </a:lnTo>
                  <a:lnTo>
                    <a:pt x="689870" y="144213"/>
                  </a:lnTo>
                  <a:lnTo>
                    <a:pt x="635278" y="121454"/>
                  </a:lnTo>
                  <a:lnTo>
                    <a:pt x="579936" y="100583"/>
                  </a:lnTo>
                  <a:lnTo>
                    <a:pt x="523909" y="81625"/>
                  </a:lnTo>
                  <a:lnTo>
                    <a:pt x="467265" y="64602"/>
                  </a:lnTo>
                  <a:lnTo>
                    <a:pt x="410070" y="49534"/>
                  </a:lnTo>
                  <a:lnTo>
                    <a:pt x="352391" y="36438"/>
                  </a:lnTo>
                  <a:lnTo>
                    <a:pt x="294297" y="25332"/>
                  </a:lnTo>
                  <a:lnTo>
                    <a:pt x="235855" y="16226"/>
                  </a:lnTo>
                  <a:lnTo>
                    <a:pt x="177135" y="9133"/>
                  </a:lnTo>
                  <a:lnTo>
                    <a:pt x="118206" y="4061"/>
                  </a:lnTo>
                  <a:lnTo>
                    <a:pt x="59138" y="1015"/>
                  </a:lnTo>
                  <a:lnTo>
                    <a:pt x="0" y="0"/>
                  </a:lnTo>
                  <a:lnTo>
                    <a:pt x="0" y="60746"/>
                  </a:lnTo>
                  <a:lnTo>
                    <a:pt x="0" y="121492"/>
                  </a:lnTo>
                  <a:lnTo>
                    <a:pt x="0" y="182239"/>
                  </a:lnTo>
                  <a:lnTo>
                    <a:pt x="0" y="242985"/>
                  </a:lnTo>
                  <a:lnTo>
                    <a:pt x="0" y="303732"/>
                  </a:lnTo>
                  <a:lnTo>
                    <a:pt x="0" y="364478"/>
                  </a:lnTo>
                  <a:lnTo>
                    <a:pt x="0" y="425225"/>
                  </a:lnTo>
                  <a:lnTo>
                    <a:pt x="0" y="485971"/>
                  </a:lnTo>
                  <a:lnTo>
                    <a:pt x="0" y="546718"/>
                  </a:lnTo>
                  <a:lnTo>
                    <a:pt x="0" y="607464"/>
                  </a:lnTo>
                  <a:lnTo>
                    <a:pt x="0" y="668211"/>
                  </a:lnTo>
                  <a:lnTo>
                    <a:pt x="0" y="728957"/>
                  </a:lnTo>
                  <a:lnTo>
                    <a:pt x="0" y="789704"/>
                  </a:lnTo>
                  <a:lnTo>
                    <a:pt x="0" y="850450"/>
                  </a:lnTo>
                  <a:lnTo>
                    <a:pt x="0" y="911197"/>
                  </a:lnTo>
                  <a:lnTo>
                    <a:pt x="0" y="971943"/>
                  </a:lnTo>
                  <a:lnTo>
                    <a:pt x="0" y="1032689"/>
                  </a:lnTo>
                  <a:lnTo>
                    <a:pt x="0" y="1093436"/>
                  </a:lnTo>
                  <a:lnTo>
                    <a:pt x="0" y="1154182"/>
                  </a:lnTo>
                  <a:lnTo>
                    <a:pt x="0" y="1214929"/>
                  </a:lnTo>
                  <a:lnTo>
                    <a:pt x="0" y="1275675"/>
                  </a:lnTo>
                  <a:lnTo>
                    <a:pt x="61147" y="1279882"/>
                  </a:lnTo>
                  <a:lnTo>
                    <a:pt x="121143" y="1292424"/>
                  </a:lnTo>
                  <a:lnTo>
                    <a:pt x="178855" y="1313064"/>
                  </a:lnTo>
                  <a:lnTo>
                    <a:pt x="233197" y="1341414"/>
                  </a:lnTo>
                  <a:lnTo>
                    <a:pt x="283144" y="1376938"/>
                  </a:lnTo>
                  <a:lnTo>
                    <a:pt x="327756" y="1418969"/>
                  </a:lnTo>
                  <a:lnTo>
                    <a:pt x="366191" y="1466713"/>
                  </a:lnTo>
                  <a:lnTo>
                    <a:pt x="397725" y="1519271"/>
                  </a:lnTo>
                  <a:lnTo>
                    <a:pt x="421764" y="1575652"/>
                  </a:lnTo>
                  <a:lnTo>
                    <a:pt x="437855" y="1634794"/>
                  </a:lnTo>
                  <a:lnTo>
                    <a:pt x="445694" y="1695583"/>
                  </a:lnTo>
                  <a:lnTo>
                    <a:pt x="445135" y="1756873"/>
                  </a:lnTo>
                  <a:lnTo>
                    <a:pt x="436187" y="1817508"/>
                  </a:lnTo>
                  <a:lnTo>
                    <a:pt x="419019" y="1876347"/>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573116" y="4156897"/>
              <a:ext cx="1373447" cy="1417243"/>
            </a:xfrm>
            <a:custGeom>
              <a:avLst/>
              <a:pathLst>
                <a:path w="1373447" h="1417243">
                  <a:moveTo>
                    <a:pt x="0" y="211790"/>
                  </a:moveTo>
                  <a:lnTo>
                    <a:pt x="19876" y="269192"/>
                  </a:lnTo>
                  <a:lnTo>
                    <a:pt x="39753" y="326595"/>
                  </a:lnTo>
                  <a:lnTo>
                    <a:pt x="59630" y="383997"/>
                  </a:lnTo>
                  <a:lnTo>
                    <a:pt x="79506" y="441400"/>
                  </a:lnTo>
                  <a:lnTo>
                    <a:pt x="99383" y="498803"/>
                  </a:lnTo>
                  <a:lnTo>
                    <a:pt x="119260" y="556205"/>
                  </a:lnTo>
                  <a:lnTo>
                    <a:pt x="139136" y="613608"/>
                  </a:lnTo>
                  <a:lnTo>
                    <a:pt x="159013" y="671010"/>
                  </a:lnTo>
                  <a:lnTo>
                    <a:pt x="178890" y="728413"/>
                  </a:lnTo>
                  <a:lnTo>
                    <a:pt x="198766" y="785815"/>
                  </a:lnTo>
                  <a:lnTo>
                    <a:pt x="218643" y="843218"/>
                  </a:lnTo>
                  <a:lnTo>
                    <a:pt x="238520" y="900620"/>
                  </a:lnTo>
                  <a:lnTo>
                    <a:pt x="258397" y="958023"/>
                  </a:lnTo>
                  <a:lnTo>
                    <a:pt x="278273" y="1015425"/>
                  </a:lnTo>
                  <a:lnTo>
                    <a:pt x="298150" y="1072828"/>
                  </a:lnTo>
                  <a:lnTo>
                    <a:pt x="318027" y="1130230"/>
                  </a:lnTo>
                  <a:lnTo>
                    <a:pt x="337903" y="1187633"/>
                  </a:lnTo>
                  <a:lnTo>
                    <a:pt x="357780" y="1245035"/>
                  </a:lnTo>
                  <a:lnTo>
                    <a:pt x="377657" y="1302438"/>
                  </a:lnTo>
                  <a:lnTo>
                    <a:pt x="397533" y="1359841"/>
                  </a:lnTo>
                  <a:lnTo>
                    <a:pt x="417410" y="1417243"/>
                  </a:lnTo>
                  <a:lnTo>
                    <a:pt x="472366" y="1397162"/>
                  </a:lnTo>
                  <a:lnTo>
                    <a:pt x="526607" y="1375225"/>
                  </a:lnTo>
                  <a:lnTo>
                    <a:pt x="580073" y="1351459"/>
                  </a:lnTo>
                  <a:lnTo>
                    <a:pt x="632700" y="1325890"/>
                  </a:lnTo>
                  <a:lnTo>
                    <a:pt x="684428" y="1298548"/>
                  </a:lnTo>
                  <a:lnTo>
                    <a:pt x="735197" y="1269465"/>
                  </a:lnTo>
                  <a:lnTo>
                    <a:pt x="784950" y="1238674"/>
                  </a:lnTo>
                  <a:lnTo>
                    <a:pt x="833627" y="1206211"/>
                  </a:lnTo>
                  <a:lnTo>
                    <a:pt x="881174" y="1172113"/>
                  </a:lnTo>
                  <a:lnTo>
                    <a:pt x="927535" y="1136419"/>
                  </a:lnTo>
                  <a:lnTo>
                    <a:pt x="972656" y="1099171"/>
                  </a:lnTo>
                  <a:lnTo>
                    <a:pt x="1016487" y="1060412"/>
                  </a:lnTo>
                  <a:lnTo>
                    <a:pt x="1058975" y="1020187"/>
                  </a:lnTo>
                  <a:lnTo>
                    <a:pt x="1100073" y="978541"/>
                  </a:lnTo>
                  <a:lnTo>
                    <a:pt x="1139732" y="935523"/>
                  </a:lnTo>
                  <a:lnTo>
                    <a:pt x="1177907" y="891183"/>
                  </a:lnTo>
                  <a:lnTo>
                    <a:pt x="1214553" y="845571"/>
                  </a:lnTo>
                  <a:lnTo>
                    <a:pt x="1249629" y="798742"/>
                  </a:lnTo>
                  <a:lnTo>
                    <a:pt x="1283094" y="750747"/>
                  </a:lnTo>
                  <a:lnTo>
                    <a:pt x="1314910" y="701644"/>
                  </a:lnTo>
                  <a:lnTo>
                    <a:pt x="1345039" y="651488"/>
                  </a:lnTo>
                  <a:lnTo>
                    <a:pt x="1373447" y="600337"/>
                  </a:lnTo>
                  <a:lnTo>
                    <a:pt x="1319847" y="571750"/>
                  </a:lnTo>
                  <a:lnTo>
                    <a:pt x="1266248" y="543162"/>
                  </a:lnTo>
                  <a:lnTo>
                    <a:pt x="1212649" y="514575"/>
                  </a:lnTo>
                  <a:lnTo>
                    <a:pt x="1159049" y="485987"/>
                  </a:lnTo>
                  <a:lnTo>
                    <a:pt x="1105450" y="457400"/>
                  </a:lnTo>
                  <a:lnTo>
                    <a:pt x="1051851" y="428812"/>
                  </a:lnTo>
                  <a:lnTo>
                    <a:pt x="998251" y="400225"/>
                  </a:lnTo>
                  <a:lnTo>
                    <a:pt x="944652" y="371637"/>
                  </a:lnTo>
                  <a:lnTo>
                    <a:pt x="891053" y="343050"/>
                  </a:lnTo>
                  <a:lnTo>
                    <a:pt x="837453" y="314462"/>
                  </a:lnTo>
                  <a:lnTo>
                    <a:pt x="783854" y="285875"/>
                  </a:lnTo>
                  <a:lnTo>
                    <a:pt x="730255" y="257287"/>
                  </a:lnTo>
                  <a:lnTo>
                    <a:pt x="676655" y="228700"/>
                  </a:lnTo>
                  <a:lnTo>
                    <a:pt x="623056" y="200112"/>
                  </a:lnTo>
                  <a:lnTo>
                    <a:pt x="569457" y="171525"/>
                  </a:lnTo>
                  <a:lnTo>
                    <a:pt x="515857" y="142937"/>
                  </a:lnTo>
                  <a:lnTo>
                    <a:pt x="462258" y="114350"/>
                  </a:lnTo>
                  <a:lnTo>
                    <a:pt x="408659" y="85762"/>
                  </a:lnTo>
                  <a:lnTo>
                    <a:pt x="355059" y="57175"/>
                  </a:lnTo>
                  <a:lnTo>
                    <a:pt x="301460" y="28587"/>
                  </a:lnTo>
                  <a:lnTo>
                    <a:pt x="247861" y="0"/>
                  </a:lnTo>
                  <a:lnTo>
                    <a:pt x="212172" y="56331"/>
                  </a:lnTo>
                  <a:lnTo>
                    <a:pt x="168491" y="106719"/>
                  </a:lnTo>
                  <a:lnTo>
                    <a:pt x="117793" y="150039"/>
                  </a:lnTo>
                  <a:lnTo>
                    <a:pt x="61209" y="185325"/>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1945827" y="4368687"/>
              <a:ext cx="1044699" cy="1300181"/>
            </a:xfrm>
            <a:custGeom>
              <a:avLst/>
              <a:pathLst>
                <a:path w="1044699" h="1300181">
                  <a:moveTo>
                    <a:pt x="356440" y="6794"/>
                  </a:moveTo>
                  <a:lnTo>
                    <a:pt x="339467" y="65121"/>
                  </a:lnTo>
                  <a:lnTo>
                    <a:pt x="322494" y="123448"/>
                  </a:lnTo>
                  <a:lnTo>
                    <a:pt x="305520" y="181775"/>
                  </a:lnTo>
                  <a:lnTo>
                    <a:pt x="288547" y="240102"/>
                  </a:lnTo>
                  <a:lnTo>
                    <a:pt x="271573" y="298429"/>
                  </a:lnTo>
                  <a:lnTo>
                    <a:pt x="254600" y="356756"/>
                  </a:lnTo>
                  <a:lnTo>
                    <a:pt x="237627" y="415083"/>
                  </a:lnTo>
                  <a:lnTo>
                    <a:pt x="220653" y="473410"/>
                  </a:lnTo>
                  <a:lnTo>
                    <a:pt x="203680" y="531737"/>
                  </a:lnTo>
                  <a:lnTo>
                    <a:pt x="186707" y="590064"/>
                  </a:lnTo>
                  <a:lnTo>
                    <a:pt x="169733" y="648391"/>
                  </a:lnTo>
                  <a:lnTo>
                    <a:pt x="152760" y="706718"/>
                  </a:lnTo>
                  <a:lnTo>
                    <a:pt x="135786" y="765045"/>
                  </a:lnTo>
                  <a:lnTo>
                    <a:pt x="118813" y="823372"/>
                  </a:lnTo>
                  <a:lnTo>
                    <a:pt x="101840" y="881699"/>
                  </a:lnTo>
                  <a:lnTo>
                    <a:pt x="84866" y="940026"/>
                  </a:lnTo>
                  <a:lnTo>
                    <a:pt x="67893" y="998353"/>
                  </a:lnTo>
                  <a:lnTo>
                    <a:pt x="50920" y="1056680"/>
                  </a:lnTo>
                  <a:lnTo>
                    <a:pt x="33946" y="1115007"/>
                  </a:lnTo>
                  <a:lnTo>
                    <a:pt x="16973" y="1173334"/>
                  </a:lnTo>
                  <a:lnTo>
                    <a:pt x="0" y="1231661"/>
                  </a:lnTo>
                  <a:lnTo>
                    <a:pt x="56908" y="1247170"/>
                  </a:lnTo>
                  <a:lnTo>
                    <a:pt x="114315" y="1260721"/>
                  </a:lnTo>
                  <a:lnTo>
                    <a:pt x="172151" y="1272297"/>
                  </a:lnTo>
                  <a:lnTo>
                    <a:pt x="230351" y="1281887"/>
                  </a:lnTo>
                  <a:lnTo>
                    <a:pt x="288844" y="1289478"/>
                  </a:lnTo>
                  <a:lnTo>
                    <a:pt x="347563" y="1295061"/>
                  </a:lnTo>
                  <a:lnTo>
                    <a:pt x="406439" y="1298630"/>
                  </a:lnTo>
                  <a:lnTo>
                    <a:pt x="465403" y="1300181"/>
                  </a:lnTo>
                  <a:lnTo>
                    <a:pt x="524385" y="1299712"/>
                  </a:lnTo>
                  <a:lnTo>
                    <a:pt x="583317" y="1297223"/>
                  </a:lnTo>
                  <a:lnTo>
                    <a:pt x="642128" y="1292717"/>
                  </a:lnTo>
                  <a:lnTo>
                    <a:pt x="700751" y="1286200"/>
                  </a:lnTo>
                  <a:lnTo>
                    <a:pt x="759117" y="1277680"/>
                  </a:lnTo>
                  <a:lnTo>
                    <a:pt x="817156" y="1267166"/>
                  </a:lnTo>
                  <a:lnTo>
                    <a:pt x="874801" y="1254670"/>
                  </a:lnTo>
                  <a:lnTo>
                    <a:pt x="931985" y="1240208"/>
                  </a:lnTo>
                  <a:lnTo>
                    <a:pt x="988639" y="1223795"/>
                  </a:lnTo>
                  <a:lnTo>
                    <a:pt x="1044699" y="1205453"/>
                  </a:lnTo>
                  <a:lnTo>
                    <a:pt x="1024822" y="1148050"/>
                  </a:lnTo>
                  <a:lnTo>
                    <a:pt x="1004945" y="1090648"/>
                  </a:lnTo>
                  <a:lnTo>
                    <a:pt x="985069" y="1033245"/>
                  </a:lnTo>
                  <a:lnTo>
                    <a:pt x="965192" y="975843"/>
                  </a:lnTo>
                  <a:lnTo>
                    <a:pt x="945315" y="918440"/>
                  </a:lnTo>
                  <a:lnTo>
                    <a:pt x="925439" y="861037"/>
                  </a:lnTo>
                  <a:lnTo>
                    <a:pt x="905562" y="803635"/>
                  </a:lnTo>
                  <a:lnTo>
                    <a:pt x="885685" y="746232"/>
                  </a:lnTo>
                  <a:lnTo>
                    <a:pt x="865809" y="688830"/>
                  </a:lnTo>
                  <a:lnTo>
                    <a:pt x="845932" y="631427"/>
                  </a:lnTo>
                  <a:lnTo>
                    <a:pt x="826055" y="574025"/>
                  </a:lnTo>
                  <a:lnTo>
                    <a:pt x="806178" y="516622"/>
                  </a:lnTo>
                  <a:lnTo>
                    <a:pt x="786302" y="459220"/>
                  </a:lnTo>
                  <a:lnTo>
                    <a:pt x="766425" y="401817"/>
                  </a:lnTo>
                  <a:lnTo>
                    <a:pt x="746548" y="344415"/>
                  </a:lnTo>
                  <a:lnTo>
                    <a:pt x="726672" y="287012"/>
                  </a:lnTo>
                  <a:lnTo>
                    <a:pt x="706795" y="229610"/>
                  </a:lnTo>
                  <a:lnTo>
                    <a:pt x="686918" y="172207"/>
                  </a:lnTo>
                  <a:lnTo>
                    <a:pt x="667042" y="114805"/>
                  </a:lnTo>
                  <a:lnTo>
                    <a:pt x="647165" y="57402"/>
                  </a:lnTo>
                  <a:lnTo>
                    <a:pt x="627288" y="0"/>
                  </a:lnTo>
                  <a:lnTo>
                    <a:pt x="560784" y="17427"/>
                  </a:lnTo>
                  <a:lnTo>
                    <a:pt x="492392" y="24437"/>
                  </a:lnTo>
                  <a:lnTo>
                    <a:pt x="423735" y="2086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299916" y="4284361"/>
              <a:ext cx="1002352" cy="1315987"/>
            </a:xfrm>
            <a:custGeom>
              <a:avLst/>
              <a:pathLst>
                <a:path w="1002352" h="1315987">
                  <a:moveTo>
                    <a:pt x="834893" y="0"/>
                  </a:moveTo>
                  <a:lnTo>
                    <a:pt x="795136" y="45929"/>
                  </a:lnTo>
                  <a:lnTo>
                    <a:pt x="755380" y="91859"/>
                  </a:lnTo>
                  <a:lnTo>
                    <a:pt x="715623" y="137788"/>
                  </a:lnTo>
                  <a:lnTo>
                    <a:pt x="675866" y="183718"/>
                  </a:lnTo>
                  <a:lnTo>
                    <a:pt x="636109" y="229647"/>
                  </a:lnTo>
                  <a:lnTo>
                    <a:pt x="596352" y="275577"/>
                  </a:lnTo>
                  <a:lnTo>
                    <a:pt x="556595" y="321507"/>
                  </a:lnTo>
                  <a:lnTo>
                    <a:pt x="516839" y="367436"/>
                  </a:lnTo>
                  <a:lnTo>
                    <a:pt x="477082" y="413366"/>
                  </a:lnTo>
                  <a:lnTo>
                    <a:pt x="437325" y="459295"/>
                  </a:lnTo>
                  <a:lnTo>
                    <a:pt x="397568" y="505225"/>
                  </a:lnTo>
                  <a:lnTo>
                    <a:pt x="357811" y="551154"/>
                  </a:lnTo>
                  <a:lnTo>
                    <a:pt x="318054" y="597084"/>
                  </a:lnTo>
                  <a:lnTo>
                    <a:pt x="278297" y="643014"/>
                  </a:lnTo>
                  <a:lnTo>
                    <a:pt x="238541" y="688943"/>
                  </a:lnTo>
                  <a:lnTo>
                    <a:pt x="198784" y="734873"/>
                  </a:lnTo>
                  <a:lnTo>
                    <a:pt x="159027" y="780802"/>
                  </a:lnTo>
                  <a:lnTo>
                    <a:pt x="119270" y="826732"/>
                  </a:lnTo>
                  <a:lnTo>
                    <a:pt x="79513" y="872662"/>
                  </a:lnTo>
                  <a:lnTo>
                    <a:pt x="39756" y="918591"/>
                  </a:lnTo>
                  <a:lnTo>
                    <a:pt x="0" y="964521"/>
                  </a:lnTo>
                  <a:lnTo>
                    <a:pt x="47405" y="1004091"/>
                  </a:lnTo>
                  <a:lnTo>
                    <a:pt x="96199" y="1041937"/>
                  </a:lnTo>
                  <a:lnTo>
                    <a:pt x="146319" y="1078009"/>
                  </a:lnTo>
                  <a:lnTo>
                    <a:pt x="197699" y="1112261"/>
                  </a:lnTo>
                  <a:lnTo>
                    <a:pt x="250275" y="1144649"/>
                  </a:lnTo>
                  <a:lnTo>
                    <a:pt x="303978" y="1175131"/>
                  </a:lnTo>
                  <a:lnTo>
                    <a:pt x="358739" y="1203668"/>
                  </a:lnTo>
                  <a:lnTo>
                    <a:pt x="414487" y="1230224"/>
                  </a:lnTo>
                  <a:lnTo>
                    <a:pt x="471152" y="1254764"/>
                  </a:lnTo>
                  <a:lnTo>
                    <a:pt x="528661" y="1277257"/>
                  </a:lnTo>
                  <a:lnTo>
                    <a:pt x="586939" y="1297673"/>
                  </a:lnTo>
                  <a:lnTo>
                    <a:pt x="645911" y="1315987"/>
                  </a:lnTo>
                  <a:lnTo>
                    <a:pt x="662884" y="1257660"/>
                  </a:lnTo>
                  <a:lnTo>
                    <a:pt x="679858" y="1199333"/>
                  </a:lnTo>
                  <a:lnTo>
                    <a:pt x="696831" y="1141006"/>
                  </a:lnTo>
                  <a:lnTo>
                    <a:pt x="713805" y="1082679"/>
                  </a:lnTo>
                  <a:lnTo>
                    <a:pt x="730778" y="1024352"/>
                  </a:lnTo>
                  <a:lnTo>
                    <a:pt x="747751" y="966025"/>
                  </a:lnTo>
                  <a:lnTo>
                    <a:pt x="764725" y="907698"/>
                  </a:lnTo>
                  <a:lnTo>
                    <a:pt x="781698" y="849371"/>
                  </a:lnTo>
                  <a:lnTo>
                    <a:pt x="798671" y="791044"/>
                  </a:lnTo>
                  <a:lnTo>
                    <a:pt x="815645" y="732717"/>
                  </a:lnTo>
                  <a:lnTo>
                    <a:pt x="832618" y="674390"/>
                  </a:lnTo>
                  <a:lnTo>
                    <a:pt x="849592" y="616063"/>
                  </a:lnTo>
                  <a:lnTo>
                    <a:pt x="866565" y="557736"/>
                  </a:lnTo>
                  <a:lnTo>
                    <a:pt x="883538" y="499409"/>
                  </a:lnTo>
                  <a:lnTo>
                    <a:pt x="900512" y="441082"/>
                  </a:lnTo>
                  <a:lnTo>
                    <a:pt x="917485" y="382755"/>
                  </a:lnTo>
                  <a:lnTo>
                    <a:pt x="934458" y="324428"/>
                  </a:lnTo>
                  <a:lnTo>
                    <a:pt x="951432" y="266101"/>
                  </a:lnTo>
                  <a:lnTo>
                    <a:pt x="968405" y="207774"/>
                  </a:lnTo>
                  <a:lnTo>
                    <a:pt x="985379" y="149447"/>
                  </a:lnTo>
                  <a:lnTo>
                    <a:pt x="1002352" y="91120"/>
                  </a:lnTo>
                  <a:lnTo>
                    <a:pt x="942353" y="68885"/>
                  </a:lnTo>
                  <a:lnTo>
                    <a:pt x="886149" y="38302"/>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913096" y="4159603"/>
              <a:ext cx="1221713" cy="1089278"/>
            </a:xfrm>
            <a:custGeom>
              <a:avLst/>
              <a:pathLst>
                <a:path w="1221713" h="1089278">
                  <a:moveTo>
                    <a:pt x="1121427" y="0"/>
                  </a:moveTo>
                  <a:lnTo>
                    <a:pt x="1068025" y="28955"/>
                  </a:lnTo>
                  <a:lnTo>
                    <a:pt x="1014624" y="57911"/>
                  </a:lnTo>
                  <a:lnTo>
                    <a:pt x="961223" y="86867"/>
                  </a:lnTo>
                  <a:lnTo>
                    <a:pt x="907822" y="115822"/>
                  </a:lnTo>
                  <a:lnTo>
                    <a:pt x="854420" y="144778"/>
                  </a:lnTo>
                  <a:lnTo>
                    <a:pt x="801019" y="173734"/>
                  </a:lnTo>
                  <a:lnTo>
                    <a:pt x="747618" y="202690"/>
                  </a:lnTo>
                  <a:lnTo>
                    <a:pt x="694216" y="231645"/>
                  </a:lnTo>
                  <a:lnTo>
                    <a:pt x="640815" y="260601"/>
                  </a:lnTo>
                  <a:lnTo>
                    <a:pt x="587414" y="289557"/>
                  </a:lnTo>
                  <a:lnTo>
                    <a:pt x="534012" y="318513"/>
                  </a:lnTo>
                  <a:lnTo>
                    <a:pt x="480611" y="347468"/>
                  </a:lnTo>
                  <a:lnTo>
                    <a:pt x="427210" y="376424"/>
                  </a:lnTo>
                  <a:lnTo>
                    <a:pt x="373809" y="405380"/>
                  </a:lnTo>
                  <a:lnTo>
                    <a:pt x="320407" y="434336"/>
                  </a:lnTo>
                  <a:lnTo>
                    <a:pt x="267006" y="463291"/>
                  </a:lnTo>
                  <a:lnTo>
                    <a:pt x="213605" y="492247"/>
                  </a:lnTo>
                  <a:lnTo>
                    <a:pt x="160203" y="521203"/>
                  </a:lnTo>
                  <a:lnTo>
                    <a:pt x="106802" y="550159"/>
                  </a:lnTo>
                  <a:lnTo>
                    <a:pt x="53401" y="579114"/>
                  </a:lnTo>
                  <a:lnTo>
                    <a:pt x="0" y="608070"/>
                  </a:lnTo>
                  <a:lnTo>
                    <a:pt x="30566" y="662095"/>
                  </a:lnTo>
                  <a:lnTo>
                    <a:pt x="63060" y="714984"/>
                  </a:lnTo>
                  <a:lnTo>
                    <a:pt x="97438" y="766667"/>
                  </a:lnTo>
                  <a:lnTo>
                    <a:pt x="133657" y="817078"/>
                  </a:lnTo>
                  <a:lnTo>
                    <a:pt x="171669" y="866151"/>
                  </a:lnTo>
                  <a:lnTo>
                    <a:pt x="211425" y="913822"/>
                  </a:lnTo>
                  <a:lnTo>
                    <a:pt x="252872" y="960029"/>
                  </a:lnTo>
                  <a:lnTo>
                    <a:pt x="295959" y="1004712"/>
                  </a:lnTo>
                  <a:lnTo>
                    <a:pt x="340627" y="1047814"/>
                  </a:lnTo>
                  <a:lnTo>
                    <a:pt x="386820" y="1089278"/>
                  </a:lnTo>
                  <a:lnTo>
                    <a:pt x="426577" y="1043349"/>
                  </a:lnTo>
                  <a:lnTo>
                    <a:pt x="466333" y="997419"/>
                  </a:lnTo>
                  <a:lnTo>
                    <a:pt x="506090" y="951490"/>
                  </a:lnTo>
                  <a:lnTo>
                    <a:pt x="545847" y="905560"/>
                  </a:lnTo>
                  <a:lnTo>
                    <a:pt x="585604" y="859631"/>
                  </a:lnTo>
                  <a:lnTo>
                    <a:pt x="625361" y="813701"/>
                  </a:lnTo>
                  <a:lnTo>
                    <a:pt x="665118" y="767771"/>
                  </a:lnTo>
                  <a:lnTo>
                    <a:pt x="704874" y="721842"/>
                  </a:lnTo>
                  <a:lnTo>
                    <a:pt x="744631" y="675912"/>
                  </a:lnTo>
                  <a:lnTo>
                    <a:pt x="784388" y="629983"/>
                  </a:lnTo>
                  <a:lnTo>
                    <a:pt x="824145" y="584053"/>
                  </a:lnTo>
                  <a:lnTo>
                    <a:pt x="863902" y="538123"/>
                  </a:lnTo>
                  <a:lnTo>
                    <a:pt x="903659" y="492194"/>
                  </a:lnTo>
                  <a:lnTo>
                    <a:pt x="943416" y="446264"/>
                  </a:lnTo>
                  <a:lnTo>
                    <a:pt x="983172" y="400335"/>
                  </a:lnTo>
                  <a:lnTo>
                    <a:pt x="1022929" y="354405"/>
                  </a:lnTo>
                  <a:lnTo>
                    <a:pt x="1062686" y="308476"/>
                  </a:lnTo>
                  <a:lnTo>
                    <a:pt x="1102443" y="262546"/>
                  </a:lnTo>
                  <a:lnTo>
                    <a:pt x="1142200" y="216616"/>
                  </a:lnTo>
                  <a:lnTo>
                    <a:pt x="1181957" y="170687"/>
                  </a:lnTo>
                  <a:lnTo>
                    <a:pt x="1221713" y="124757"/>
                  </a:lnTo>
                  <a:lnTo>
                    <a:pt x="1165934" y="6690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741243" y="4038070"/>
              <a:ext cx="1293279" cy="729603"/>
            </a:xfrm>
            <a:custGeom>
              <a:avLst/>
              <a:pathLst>
                <a:path w="1293279" h="729603">
                  <a:moveTo>
                    <a:pt x="1248725" y="0"/>
                  </a:moveTo>
                  <a:lnTo>
                    <a:pt x="1189262" y="12420"/>
                  </a:lnTo>
                  <a:lnTo>
                    <a:pt x="1129799" y="24841"/>
                  </a:lnTo>
                  <a:lnTo>
                    <a:pt x="1070336" y="37261"/>
                  </a:lnTo>
                  <a:lnTo>
                    <a:pt x="1010873" y="49682"/>
                  </a:lnTo>
                  <a:lnTo>
                    <a:pt x="951409" y="62102"/>
                  </a:lnTo>
                  <a:lnTo>
                    <a:pt x="891946" y="74523"/>
                  </a:lnTo>
                  <a:lnTo>
                    <a:pt x="832483" y="86944"/>
                  </a:lnTo>
                  <a:lnTo>
                    <a:pt x="773020" y="99364"/>
                  </a:lnTo>
                  <a:lnTo>
                    <a:pt x="713557" y="111785"/>
                  </a:lnTo>
                  <a:lnTo>
                    <a:pt x="654094" y="124205"/>
                  </a:lnTo>
                  <a:lnTo>
                    <a:pt x="594631" y="136626"/>
                  </a:lnTo>
                  <a:lnTo>
                    <a:pt x="535168" y="149047"/>
                  </a:lnTo>
                  <a:lnTo>
                    <a:pt x="475704" y="161467"/>
                  </a:lnTo>
                  <a:lnTo>
                    <a:pt x="416241" y="173888"/>
                  </a:lnTo>
                  <a:lnTo>
                    <a:pt x="356778" y="186308"/>
                  </a:lnTo>
                  <a:lnTo>
                    <a:pt x="297315" y="198729"/>
                  </a:lnTo>
                  <a:lnTo>
                    <a:pt x="237852" y="211150"/>
                  </a:lnTo>
                  <a:lnTo>
                    <a:pt x="178389" y="223570"/>
                  </a:lnTo>
                  <a:lnTo>
                    <a:pt x="118926" y="235991"/>
                  </a:lnTo>
                  <a:lnTo>
                    <a:pt x="59463" y="248411"/>
                  </a:lnTo>
                  <a:lnTo>
                    <a:pt x="0" y="260832"/>
                  </a:lnTo>
                  <a:lnTo>
                    <a:pt x="13917" y="321893"/>
                  </a:lnTo>
                  <a:lnTo>
                    <a:pt x="30046" y="382408"/>
                  </a:lnTo>
                  <a:lnTo>
                    <a:pt x="48364" y="442296"/>
                  </a:lnTo>
                  <a:lnTo>
                    <a:pt x="68848" y="501479"/>
                  </a:lnTo>
                  <a:lnTo>
                    <a:pt x="91470" y="559877"/>
                  </a:lnTo>
                  <a:lnTo>
                    <a:pt x="116200" y="617415"/>
                  </a:lnTo>
                  <a:lnTo>
                    <a:pt x="143006" y="674015"/>
                  </a:lnTo>
                  <a:lnTo>
                    <a:pt x="171852" y="729603"/>
                  </a:lnTo>
                  <a:lnTo>
                    <a:pt x="225253" y="700648"/>
                  </a:lnTo>
                  <a:lnTo>
                    <a:pt x="278655" y="671692"/>
                  </a:lnTo>
                  <a:lnTo>
                    <a:pt x="332056" y="642736"/>
                  </a:lnTo>
                  <a:lnTo>
                    <a:pt x="385457" y="613780"/>
                  </a:lnTo>
                  <a:lnTo>
                    <a:pt x="438859" y="584825"/>
                  </a:lnTo>
                  <a:lnTo>
                    <a:pt x="492260" y="555869"/>
                  </a:lnTo>
                  <a:lnTo>
                    <a:pt x="545661" y="526913"/>
                  </a:lnTo>
                  <a:lnTo>
                    <a:pt x="599062" y="497957"/>
                  </a:lnTo>
                  <a:lnTo>
                    <a:pt x="652464" y="469002"/>
                  </a:lnTo>
                  <a:lnTo>
                    <a:pt x="705865" y="440046"/>
                  </a:lnTo>
                  <a:lnTo>
                    <a:pt x="759266" y="411090"/>
                  </a:lnTo>
                  <a:lnTo>
                    <a:pt x="812668" y="382134"/>
                  </a:lnTo>
                  <a:lnTo>
                    <a:pt x="866069" y="353179"/>
                  </a:lnTo>
                  <a:lnTo>
                    <a:pt x="919470" y="324223"/>
                  </a:lnTo>
                  <a:lnTo>
                    <a:pt x="972872" y="295267"/>
                  </a:lnTo>
                  <a:lnTo>
                    <a:pt x="1026273" y="266312"/>
                  </a:lnTo>
                  <a:lnTo>
                    <a:pt x="1079674" y="237356"/>
                  </a:lnTo>
                  <a:lnTo>
                    <a:pt x="1133075" y="208400"/>
                  </a:lnTo>
                  <a:lnTo>
                    <a:pt x="1186477" y="179444"/>
                  </a:lnTo>
                  <a:lnTo>
                    <a:pt x="1239878" y="150489"/>
                  </a:lnTo>
                  <a:lnTo>
                    <a:pt x="1293279" y="121533"/>
                  </a:lnTo>
                  <a:lnTo>
                    <a:pt x="1266575" y="62389"/>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04865" y="3882726"/>
              <a:ext cx="1285103" cy="416176"/>
            </a:xfrm>
            <a:custGeom>
              <a:avLst/>
              <a:pathLst>
                <a:path w="1285103" h="416176">
                  <a:moveTo>
                    <a:pt x="1275979" y="47446"/>
                  </a:moveTo>
                  <a:lnTo>
                    <a:pt x="1215275" y="45186"/>
                  </a:lnTo>
                  <a:lnTo>
                    <a:pt x="1154570" y="42927"/>
                  </a:lnTo>
                  <a:lnTo>
                    <a:pt x="1093866" y="40668"/>
                  </a:lnTo>
                  <a:lnTo>
                    <a:pt x="1033161" y="38408"/>
                  </a:lnTo>
                  <a:lnTo>
                    <a:pt x="972457" y="36149"/>
                  </a:lnTo>
                  <a:lnTo>
                    <a:pt x="911752" y="33890"/>
                  </a:lnTo>
                  <a:lnTo>
                    <a:pt x="851048" y="31630"/>
                  </a:lnTo>
                  <a:lnTo>
                    <a:pt x="790344" y="29371"/>
                  </a:lnTo>
                  <a:lnTo>
                    <a:pt x="729639" y="27112"/>
                  </a:lnTo>
                  <a:lnTo>
                    <a:pt x="668935" y="24852"/>
                  </a:lnTo>
                  <a:lnTo>
                    <a:pt x="608230" y="22593"/>
                  </a:lnTo>
                  <a:lnTo>
                    <a:pt x="547526" y="20334"/>
                  </a:lnTo>
                  <a:lnTo>
                    <a:pt x="486821" y="18074"/>
                  </a:lnTo>
                  <a:lnTo>
                    <a:pt x="426117" y="15815"/>
                  </a:lnTo>
                  <a:lnTo>
                    <a:pt x="365412" y="13556"/>
                  </a:lnTo>
                  <a:lnTo>
                    <a:pt x="304708" y="11296"/>
                  </a:lnTo>
                  <a:lnTo>
                    <a:pt x="244004" y="9037"/>
                  </a:lnTo>
                  <a:lnTo>
                    <a:pt x="183299" y="6778"/>
                  </a:lnTo>
                  <a:lnTo>
                    <a:pt x="122595" y="4518"/>
                  </a:lnTo>
                  <a:lnTo>
                    <a:pt x="61890" y="2259"/>
                  </a:lnTo>
                  <a:lnTo>
                    <a:pt x="1186" y="0"/>
                  </a:lnTo>
                  <a:lnTo>
                    <a:pt x="0" y="59798"/>
                  </a:lnTo>
                  <a:lnTo>
                    <a:pt x="890" y="119601"/>
                  </a:lnTo>
                  <a:lnTo>
                    <a:pt x="3857" y="179338"/>
                  </a:lnTo>
                  <a:lnTo>
                    <a:pt x="8897" y="238935"/>
                  </a:lnTo>
                  <a:lnTo>
                    <a:pt x="16003" y="298322"/>
                  </a:lnTo>
                  <a:lnTo>
                    <a:pt x="25167" y="357426"/>
                  </a:lnTo>
                  <a:lnTo>
                    <a:pt x="36377" y="416176"/>
                  </a:lnTo>
                  <a:lnTo>
                    <a:pt x="95840" y="403755"/>
                  </a:lnTo>
                  <a:lnTo>
                    <a:pt x="155304" y="391335"/>
                  </a:lnTo>
                  <a:lnTo>
                    <a:pt x="214767" y="378914"/>
                  </a:lnTo>
                  <a:lnTo>
                    <a:pt x="274230" y="366494"/>
                  </a:lnTo>
                  <a:lnTo>
                    <a:pt x="333693" y="354073"/>
                  </a:lnTo>
                  <a:lnTo>
                    <a:pt x="393156" y="341652"/>
                  </a:lnTo>
                  <a:lnTo>
                    <a:pt x="452619" y="329232"/>
                  </a:lnTo>
                  <a:lnTo>
                    <a:pt x="512082" y="316811"/>
                  </a:lnTo>
                  <a:lnTo>
                    <a:pt x="571545" y="304391"/>
                  </a:lnTo>
                  <a:lnTo>
                    <a:pt x="631008" y="291970"/>
                  </a:lnTo>
                  <a:lnTo>
                    <a:pt x="690472" y="279549"/>
                  </a:lnTo>
                  <a:lnTo>
                    <a:pt x="749935" y="267129"/>
                  </a:lnTo>
                  <a:lnTo>
                    <a:pt x="809398" y="254708"/>
                  </a:lnTo>
                  <a:lnTo>
                    <a:pt x="868861" y="242288"/>
                  </a:lnTo>
                  <a:lnTo>
                    <a:pt x="928324" y="229867"/>
                  </a:lnTo>
                  <a:lnTo>
                    <a:pt x="987787" y="217446"/>
                  </a:lnTo>
                  <a:lnTo>
                    <a:pt x="1047250" y="205026"/>
                  </a:lnTo>
                  <a:lnTo>
                    <a:pt x="1106713" y="192605"/>
                  </a:lnTo>
                  <a:lnTo>
                    <a:pt x="1166177" y="180185"/>
                  </a:lnTo>
                  <a:lnTo>
                    <a:pt x="1225640" y="167764"/>
                  </a:lnTo>
                  <a:lnTo>
                    <a:pt x="1285103" y="15534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06052" y="3629398"/>
              <a:ext cx="1282131" cy="300774"/>
            </a:xfrm>
            <a:custGeom>
              <a:avLst/>
              <a:pathLst>
                <a:path w="1282131" h="300774">
                  <a:moveTo>
                    <a:pt x="1282131" y="235096"/>
                  </a:moveTo>
                  <a:lnTo>
                    <a:pt x="1222425" y="223901"/>
                  </a:lnTo>
                  <a:lnTo>
                    <a:pt x="1162719" y="212706"/>
                  </a:lnTo>
                  <a:lnTo>
                    <a:pt x="1103013" y="201511"/>
                  </a:lnTo>
                  <a:lnTo>
                    <a:pt x="1043308" y="190316"/>
                  </a:lnTo>
                  <a:lnTo>
                    <a:pt x="983602" y="179121"/>
                  </a:lnTo>
                  <a:lnTo>
                    <a:pt x="923896" y="167926"/>
                  </a:lnTo>
                  <a:lnTo>
                    <a:pt x="864190" y="156731"/>
                  </a:lnTo>
                  <a:lnTo>
                    <a:pt x="804484" y="145536"/>
                  </a:lnTo>
                  <a:lnTo>
                    <a:pt x="744778" y="134340"/>
                  </a:lnTo>
                  <a:lnTo>
                    <a:pt x="685072" y="123145"/>
                  </a:lnTo>
                  <a:lnTo>
                    <a:pt x="625366" y="111950"/>
                  </a:lnTo>
                  <a:lnTo>
                    <a:pt x="565660" y="100755"/>
                  </a:lnTo>
                  <a:lnTo>
                    <a:pt x="505954" y="89560"/>
                  </a:lnTo>
                  <a:lnTo>
                    <a:pt x="446248" y="78365"/>
                  </a:lnTo>
                  <a:lnTo>
                    <a:pt x="386542" y="67170"/>
                  </a:lnTo>
                  <a:lnTo>
                    <a:pt x="326836" y="55975"/>
                  </a:lnTo>
                  <a:lnTo>
                    <a:pt x="267130" y="44780"/>
                  </a:lnTo>
                  <a:lnTo>
                    <a:pt x="207424" y="33585"/>
                  </a:lnTo>
                  <a:lnTo>
                    <a:pt x="147718" y="22390"/>
                  </a:lnTo>
                  <a:lnTo>
                    <a:pt x="88012" y="11195"/>
                  </a:lnTo>
                  <a:lnTo>
                    <a:pt x="28306" y="0"/>
                  </a:lnTo>
                  <a:lnTo>
                    <a:pt x="17714" y="62895"/>
                  </a:lnTo>
                  <a:lnTo>
                    <a:pt x="9459" y="126139"/>
                  </a:lnTo>
                  <a:lnTo>
                    <a:pt x="3552" y="189646"/>
                  </a:lnTo>
                  <a:lnTo>
                    <a:pt x="0" y="253328"/>
                  </a:lnTo>
                  <a:lnTo>
                    <a:pt x="60704" y="255587"/>
                  </a:lnTo>
                  <a:lnTo>
                    <a:pt x="121408" y="257846"/>
                  </a:lnTo>
                  <a:lnTo>
                    <a:pt x="182113" y="260106"/>
                  </a:lnTo>
                  <a:lnTo>
                    <a:pt x="242817" y="262365"/>
                  </a:lnTo>
                  <a:lnTo>
                    <a:pt x="303522" y="264624"/>
                  </a:lnTo>
                  <a:lnTo>
                    <a:pt x="364226" y="266884"/>
                  </a:lnTo>
                  <a:lnTo>
                    <a:pt x="424931" y="269143"/>
                  </a:lnTo>
                  <a:lnTo>
                    <a:pt x="485635" y="271402"/>
                  </a:lnTo>
                  <a:lnTo>
                    <a:pt x="546339" y="273662"/>
                  </a:lnTo>
                  <a:lnTo>
                    <a:pt x="607044" y="275921"/>
                  </a:lnTo>
                  <a:lnTo>
                    <a:pt x="667748" y="278180"/>
                  </a:lnTo>
                  <a:lnTo>
                    <a:pt x="728453" y="280440"/>
                  </a:lnTo>
                  <a:lnTo>
                    <a:pt x="789157" y="282699"/>
                  </a:lnTo>
                  <a:lnTo>
                    <a:pt x="849862" y="284958"/>
                  </a:lnTo>
                  <a:lnTo>
                    <a:pt x="910566" y="287218"/>
                  </a:lnTo>
                  <a:lnTo>
                    <a:pt x="971271" y="289477"/>
                  </a:lnTo>
                  <a:lnTo>
                    <a:pt x="1031975" y="291736"/>
                  </a:lnTo>
                  <a:lnTo>
                    <a:pt x="1092679" y="293996"/>
                  </a:lnTo>
                  <a:lnTo>
                    <a:pt x="1153384" y="296255"/>
                  </a:lnTo>
                  <a:lnTo>
                    <a:pt x="1214088" y="298515"/>
                  </a:lnTo>
                  <a:lnTo>
                    <a:pt x="1274793" y="300774"/>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34358" y="3415640"/>
              <a:ext cx="1267943" cy="448855"/>
            </a:xfrm>
            <a:custGeom>
              <a:avLst/>
              <a:pathLst>
                <a:path w="1267943" h="448855">
                  <a:moveTo>
                    <a:pt x="1267943" y="393436"/>
                  </a:moveTo>
                  <a:lnTo>
                    <a:pt x="1210157" y="374701"/>
                  </a:lnTo>
                  <a:lnTo>
                    <a:pt x="1152372" y="355966"/>
                  </a:lnTo>
                  <a:lnTo>
                    <a:pt x="1094587" y="337231"/>
                  </a:lnTo>
                  <a:lnTo>
                    <a:pt x="1036802" y="318495"/>
                  </a:lnTo>
                  <a:lnTo>
                    <a:pt x="979017" y="299760"/>
                  </a:lnTo>
                  <a:lnTo>
                    <a:pt x="921231" y="281025"/>
                  </a:lnTo>
                  <a:lnTo>
                    <a:pt x="863446" y="262290"/>
                  </a:lnTo>
                  <a:lnTo>
                    <a:pt x="805661" y="243555"/>
                  </a:lnTo>
                  <a:lnTo>
                    <a:pt x="747876" y="224820"/>
                  </a:lnTo>
                  <a:lnTo>
                    <a:pt x="690090" y="206085"/>
                  </a:lnTo>
                  <a:lnTo>
                    <a:pt x="632305" y="187350"/>
                  </a:lnTo>
                  <a:lnTo>
                    <a:pt x="574520" y="168615"/>
                  </a:lnTo>
                  <a:lnTo>
                    <a:pt x="516735" y="149880"/>
                  </a:lnTo>
                  <a:lnTo>
                    <a:pt x="458950" y="131145"/>
                  </a:lnTo>
                  <a:lnTo>
                    <a:pt x="401164" y="112410"/>
                  </a:lnTo>
                  <a:lnTo>
                    <a:pt x="343379" y="93675"/>
                  </a:lnTo>
                  <a:lnTo>
                    <a:pt x="285594" y="74940"/>
                  </a:lnTo>
                  <a:lnTo>
                    <a:pt x="227809" y="56205"/>
                  </a:lnTo>
                  <a:lnTo>
                    <a:pt x="170024" y="37470"/>
                  </a:lnTo>
                  <a:lnTo>
                    <a:pt x="112238" y="18735"/>
                  </a:lnTo>
                  <a:lnTo>
                    <a:pt x="54453" y="0"/>
                  </a:lnTo>
                  <a:lnTo>
                    <a:pt x="33262" y="70455"/>
                  </a:lnTo>
                  <a:lnTo>
                    <a:pt x="15100" y="141751"/>
                  </a:lnTo>
                  <a:lnTo>
                    <a:pt x="0" y="213758"/>
                  </a:lnTo>
                  <a:lnTo>
                    <a:pt x="59705" y="224953"/>
                  </a:lnTo>
                  <a:lnTo>
                    <a:pt x="119411" y="236148"/>
                  </a:lnTo>
                  <a:lnTo>
                    <a:pt x="179117" y="247343"/>
                  </a:lnTo>
                  <a:lnTo>
                    <a:pt x="238823" y="258538"/>
                  </a:lnTo>
                  <a:lnTo>
                    <a:pt x="298529" y="269733"/>
                  </a:lnTo>
                  <a:lnTo>
                    <a:pt x="358235" y="280928"/>
                  </a:lnTo>
                  <a:lnTo>
                    <a:pt x="417941" y="292123"/>
                  </a:lnTo>
                  <a:lnTo>
                    <a:pt x="477647" y="303318"/>
                  </a:lnTo>
                  <a:lnTo>
                    <a:pt x="537353" y="314514"/>
                  </a:lnTo>
                  <a:lnTo>
                    <a:pt x="597059" y="325709"/>
                  </a:lnTo>
                  <a:lnTo>
                    <a:pt x="656765" y="336904"/>
                  </a:lnTo>
                  <a:lnTo>
                    <a:pt x="716471" y="348099"/>
                  </a:lnTo>
                  <a:lnTo>
                    <a:pt x="776177" y="359294"/>
                  </a:lnTo>
                  <a:lnTo>
                    <a:pt x="835883" y="370489"/>
                  </a:lnTo>
                  <a:lnTo>
                    <a:pt x="895589" y="381684"/>
                  </a:lnTo>
                  <a:lnTo>
                    <a:pt x="955295" y="392879"/>
                  </a:lnTo>
                  <a:lnTo>
                    <a:pt x="1015001" y="404074"/>
                  </a:lnTo>
                  <a:lnTo>
                    <a:pt x="1074707" y="415269"/>
                  </a:lnTo>
                  <a:lnTo>
                    <a:pt x="1134413" y="426464"/>
                  </a:lnTo>
                  <a:lnTo>
                    <a:pt x="1194119" y="437659"/>
                  </a:lnTo>
                  <a:lnTo>
                    <a:pt x="1253825" y="448855"/>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88812" y="3214960"/>
              <a:ext cx="1234042" cy="594116"/>
            </a:xfrm>
            <a:custGeom>
              <a:avLst/>
              <a:pathLst>
                <a:path w="1234042" h="594116">
                  <a:moveTo>
                    <a:pt x="1234042" y="542088"/>
                  </a:moveTo>
                  <a:lnTo>
                    <a:pt x="1179053" y="516274"/>
                  </a:lnTo>
                  <a:lnTo>
                    <a:pt x="1124064" y="490460"/>
                  </a:lnTo>
                  <a:lnTo>
                    <a:pt x="1069075" y="464646"/>
                  </a:lnTo>
                  <a:lnTo>
                    <a:pt x="1014086" y="438833"/>
                  </a:lnTo>
                  <a:lnTo>
                    <a:pt x="959097" y="413019"/>
                  </a:lnTo>
                  <a:lnTo>
                    <a:pt x="904108" y="387205"/>
                  </a:lnTo>
                  <a:lnTo>
                    <a:pt x="849119" y="361392"/>
                  </a:lnTo>
                  <a:lnTo>
                    <a:pt x="794130" y="335578"/>
                  </a:lnTo>
                  <a:lnTo>
                    <a:pt x="739141" y="309764"/>
                  </a:lnTo>
                  <a:lnTo>
                    <a:pt x="684152" y="283950"/>
                  </a:lnTo>
                  <a:lnTo>
                    <a:pt x="629163" y="258137"/>
                  </a:lnTo>
                  <a:lnTo>
                    <a:pt x="574174" y="232323"/>
                  </a:lnTo>
                  <a:lnTo>
                    <a:pt x="519185" y="206509"/>
                  </a:lnTo>
                  <a:lnTo>
                    <a:pt x="464196" y="180696"/>
                  </a:lnTo>
                  <a:lnTo>
                    <a:pt x="409207" y="154882"/>
                  </a:lnTo>
                  <a:lnTo>
                    <a:pt x="354218" y="129068"/>
                  </a:lnTo>
                  <a:lnTo>
                    <a:pt x="299229" y="103254"/>
                  </a:lnTo>
                  <a:lnTo>
                    <a:pt x="244240" y="77441"/>
                  </a:lnTo>
                  <a:lnTo>
                    <a:pt x="189251" y="51627"/>
                  </a:lnTo>
                  <a:lnTo>
                    <a:pt x="134262" y="25813"/>
                  </a:lnTo>
                  <a:lnTo>
                    <a:pt x="79273" y="0"/>
                  </a:lnTo>
                  <a:lnTo>
                    <a:pt x="50060" y="65769"/>
                  </a:lnTo>
                  <a:lnTo>
                    <a:pt x="23620" y="132701"/>
                  </a:lnTo>
                  <a:lnTo>
                    <a:pt x="0" y="200680"/>
                  </a:lnTo>
                  <a:lnTo>
                    <a:pt x="57785" y="219415"/>
                  </a:lnTo>
                  <a:lnTo>
                    <a:pt x="115570" y="238150"/>
                  </a:lnTo>
                  <a:lnTo>
                    <a:pt x="173355" y="256885"/>
                  </a:lnTo>
                  <a:lnTo>
                    <a:pt x="231140" y="275620"/>
                  </a:lnTo>
                  <a:lnTo>
                    <a:pt x="288926" y="294355"/>
                  </a:lnTo>
                  <a:lnTo>
                    <a:pt x="346711" y="313090"/>
                  </a:lnTo>
                  <a:lnTo>
                    <a:pt x="404496" y="331825"/>
                  </a:lnTo>
                  <a:lnTo>
                    <a:pt x="462281" y="350560"/>
                  </a:lnTo>
                  <a:lnTo>
                    <a:pt x="520066" y="369295"/>
                  </a:lnTo>
                  <a:lnTo>
                    <a:pt x="577852" y="388030"/>
                  </a:lnTo>
                  <a:lnTo>
                    <a:pt x="635637" y="406765"/>
                  </a:lnTo>
                  <a:lnTo>
                    <a:pt x="693422" y="425500"/>
                  </a:lnTo>
                  <a:lnTo>
                    <a:pt x="751207" y="444235"/>
                  </a:lnTo>
                  <a:lnTo>
                    <a:pt x="808993" y="462970"/>
                  </a:lnTo>
                  <a:lnTo>
                    <a:pt x="866778" y="481705"/>
                  </a:lnTo>
                  <a:lnTo>
                    <a:pt x="924563" y="500440"/>
                  </a:lnTo>
                  <a:lnTo>
                    <a:pt x="982348" y="519176"/>
                  </a:lnTo>
                  <a:lnTo>
                    <a:pt x="1040133" y="537911"/>
                  </a:lnTo>
                  <a:lnTo>
                    <a:pt x="1097919" y="556646"/>
                  </a:lnTo>
                  <a:lnTo>
                    <a:pt x="1155704" y="575381"/>
                  </a:lnTo>
                  <a:lnTo>
                    <a:pt x="1213489" y="594116"/>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868086" y="3035245"/>
              <a:ext cx="1180121" cy="721802"/>
            </a:xfrm>
            <a:custGeom>
              <a:avLst/>
              <a:pathLst>
                <a:path w="1180121" h="721802">
                  <a:moveTo>
                    <a:pt x="1180121" y="675210"/>
                  </a:moveTo>
                  <a:lnTo>
                    <a:pt x="1128581" y="643057"/>
                  </a:lnTo>
                  <a:lnTo>
                    <a:pt x="1077041" y="610904"/>
                  </a:lnTo>
                  <a:lnTo>
                    <a:pt x="1025502" y="578751"/>
                  </a:lnTo>
                  <a:lnTo>
                    <a:pt x="973962" y="546598"/>
                  </a:lnTo>
                  <a:lnTo>
                    <a:pt x="922423" y="514445"/>
                  </a:lnTo>
                  <a:lnTo>
                    <a:pt x="870883" y="482292"/>
                  </a:lnTo>
                  <a:lnTo>
                    <a:pt x="819344" y="450140"/>
                  </a:lnTo>
                  <a:lnTo>
                    <a:pt x="767804" y="417987"/>
                  </a:lnTo>
                  <a:lnTo>
                    <a:pt x="716264" y="385834"/>
                  </a:lnTo>
                  <a:lnTo>
                    <a:pt x="664725" y="353681"/>
                  </a:lnTo>
                  <a:lnTo>
                    <a:pt x="613185" y="321528"/>
                  </a:lnTo>
                  <a:lnTo>
                    <a:pt x="561646" y="289375"/>
                  </a:lnTo>
                  <a:lnTo>
                    <a:pt x="510106" y="257222"/>
                  </a:lnTo>
                  <a:lnTo>
                    <a:pt x="458567" y="225070"/>
                  </a:lnTo>
                  <a:lnTo>
                    <a:pt x="407027" y="192917"/>
                  </a:lnTo>
                  <a:lnTo>
                    <a:pt x="355487" y="160764"/>
                  </a:lnTo>
                  <a:lnTo>
                    <a:pt x="303948" y="128611"/>
                  </a:lnTo>
                  <a:lnTo>
                    <a:pt x="252408" y="96458"/>
                  </a:lnTo>
                  <a:lnTo>
                    <a:pt x="200869" y="64305"/>
                  </a:lnTo>
                  <a:lnTo>
                    <a:pt x="149329" y="32152"/>
                  </a:lnTo>
                  <a:lnTo>
                    <a:pt x="97790" y="0"/>
                  </a:lnTo>
                  <a:lnTo>
                    <a:pt x="62827" y="58597"/>
                  </a:lnTo>
                  <a:lnTo>
                    <a:pt x="30213" y="118533"/>
                  </a:lnTo>
                  <a:lnTo>
                    <a:pt x="0" y="179714"/>
                  </a:lnTo>
                  <a:lnTo>
                    <a:pt x="54988" y="205528"/>
                  </a:lnTo>
                  <a:lnTo>
                    <a:pt x="109977" y="231342"/>
                  </a:lnTo>
                  <a:lnTo>
                    <a:pt x="164966" y="257155"/>
                  </a:lnTo>
                  <a:lnTo>
                    <a:pt x="219955" y="282969"/>
                  </a:lnTo>
                  <a:lnTo>
                    <a:pt x="274944" y="308783"/>
                  </a:lnTo>
                  <a:lnTo>
                    <a:pt x="329933" y="334596"/>
                  </a:lnTo>
                  <a:lnTo>
                    <a:pt x="384922" y="360410"/>
                  </a:lnTo>
                  <a:lnTo>
                    <a:pt x="439911" y="386224"/>
                  </a:lnTo>
                  <a:lnTo>
                    <a:pt x="494900" y="412038"/>
                  </a:lnTo>
                  <a:lnTo>
                    <a:pt x="549889" y="437851"/>
                  </a:lnTo>
                  <a:lnTo>
                    <a:pt x="604878" y="463665"/>
                  </a:lnTo>
                  <a:lnTo>
                    <a:pt x="659867" y="489479"/>
                  </a:lnTo>
                  <a:lnTo>
                    <a:pt x="714856" y="515292"/>
                  </a:lnTo>
                  <a:lnTo>
                    <a:pt x="769845" y="541106"/>
                  </a:lnTo>
                  <a:lnTo>
                    <a:pt x="824834" y="566920"/>
                  </a:lnTo>
                  <a:lnTo>
                    <a:pt x="879823" y="592734"/>
                  </a:lnTo>
                  <a:lnTo>
                    <a:pt x="934812" y="618547"/>
                  </a:lnTo>
                  <a:lnTo>
                    <a:pt x="989801" y="644361"/>
                  </a:lnTo>
                  <a:lnTo>
                    <a:pt x="1044790" y="670175"/>
                  </a:lnTo>
                  <a:lnTo>
                    <a:pt x="1099779" y="695988"/>
                  </a:lnTo>
                  <a:lnTo>
                    <a:pt x="1154768" y="72180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965876" y="2874175"/>
              <a:ext cx="1111832" cy="836280"/>
            </a:xfrm>
            <a:custGeom>
              <a:avLst/>
              <a:pathLst>
                <a:path w="1111832" h="836280">
                  <a:moveTo>
                    <a:pt x="1111832" y="794521"/>
                  </a:moveTo>
                  <a:lnTo>
                    <a:pt x="1064306" y="756686"/>
                  </a:lnTo>
                  <a:lnTo>
                    <a:pt x="1016781" y="718852"/>
                  </a:lnTo>
                  <a:lnTo>
                    <a:pt x="969255" y="681018"/>
                  </a:lnTo>
                  <a:lnTo>
                    <a:pt x="921729" y="643183"/>
                  </a:lnTo>
                  <a:lnTo>
                    <a:pt x="874203" y="605349"/>
                  </a:lnTo>
                  <a:lnTo>
                    <a:pt x="826678" y="567515"/>
                  </a:lnTo>
                  <a:lnTo>
                    <a:pt x="779152" y="529680"/>
                  </a:lnTo>
                  <a:lnTo>
                    <a:pt x="731626" y="491846"/>
                  </a:lnTo>
                  <a:lnTo>
                    <a:pt x="684100" y="454012"/>
                  </a:lnTo>
                  <a:lnTo>
                    <a:pt x="636575" y="416177"/>
                  </a:lnTo>
                  <a:lnTo>
                    <a:pt x="589049" y="378343"/>
                  </a:lnTo>
                  <a:lnTo>
                    <a:pt x="541523" y="340509"/>
                  </a:lnTo>
                  <a:lnTo>
                    <a:pt x="493998" y="302674"/>
                  </a:lnTo>
                  <a:lnTo>
                    <a:pt x="446472" y="264840"/>
                  </a:lnTo>
                  <a:lnTo>
                    <a:pt x="398946" y="227006"/>
                  </a:lnTo>
                  <a:lnTo>
                    <a:pt x="351420" y="189171"/>
                  </a:lnTo>
                  <a:lnTo>
                    <a:pt x="303895" y="151337"/>
                  </a:lnTo>
                  <a:lnTo>
                    <a:pt x="256369" y="113503"/>
                  </a:lnTo>
                  <a:lnTo>
                    <a:pt x="208843" y="75668"/>
                  </a:lnTo>
                  <a:lnTo>
                    <a:pt x="161317" y="37834"/>
                  </a:lnTo>
                  <a:lnTo>
                    <a:pt x="113792" y="0"/>
                  </a:lnTo>
                  <a:lnTo>
                    <a:pt x="73819" y="52227"/>
                  </a:lnTo>
                  <a:lnTo>
                    <a:pt x="35870" y="105944"/>
                  </a:lnTo>
                  <a:lnTo>
                    <a:pt x="0" y="161070"/>
                  </a:lnTo>
                  <a:lnTo>
                    <a:pt x="51539" y="193223"/>
                  </a:lnTo>
                  <a:lnTo>
                    <a:pt x="103079" y="225375"/>
                  </a:lnTo>
                  <a:lnTo>
                    <a:pt x="154618" y="257528"/>
                  </a:lnTo>
                  <a:lnTo>
                    <a:pt x="206158" y="289681"/>
                  </a:lnTo>
                  <a:lnTo>
                    <a:pt x="257697" y="321834"/>
                  </a:lnTo>
                  <a:lnTo>
                    <a:pt x="309237" y="353987"/>
                  </a:lnTo>
                  <a:lnTo>
                    <a:pt x="360776" y="386140"/>
                  </a:lnTo>
                  <a:lnTo>
                    <a:pt x="412316" y="418293"/>
                  </a:lnTo>
                  <a:lnTo>
                    <a:pt x="463856" y="450445"/>
                  </a:lnTo>
                  <a:lnTo>
                    <a:pt x="515395" y="482598"/>
                  </a:lnTo>
                  <a:lnTo>
                    <a:pt x="566935" y="514751"/>
                  </a:lnTo>
                  <a:lnTo>
                    <a:pt x="618474" y="546904"/>
                  </a:lnTo>
                  <a:lnTo>
                    <a:pt x="670014" y="579057"/>
                  </a:lnTo>
                  <a:lnTo>
                    <a:pt x="721553" y="611210"/>
                  </a:lnTo>
                  <a:lnTo>
                    <a:pt x="773093" y="643363"/>
                  </a:lnTo>
                  <a:lnTo>
                    <a:pt x="824633" y="675515"/>
                  </a:lnTo>
                  <a:lnTo>
                    <a:pt x="876172" y="707668"/>
                  </a:lnTo>
                  <a:lnTo>
                    <a:pt x="927712" y="739821"/>
                  </a:lnTo>
                  <a:lnTo>
                    <a:pt x="979251" y="771974"/>
                  </a:lnTo>
                  <a:lnTo>
                    <a:pt x="1030791" y="804127"/>
                  </a:lnTo>
                  <a:lnTo>
                    <a:pt x="1082330" y="83628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079668" y="2747432"/>
              <a:ext cx="1026940" cy="921264"/>
            </a:xfrm>
            <a:custGeom>
              <a:avLst/>
              <a:pathLst>
                <a:path w="1026940" h="921264">
                  <a:moveTo>
                    <a:pt x="1026940" y="888404"/>
                  </a:moveTo>
                  <a:lnTo>
                    <a:pt x="983346" y="846099"/>
                  </a:lnTo>
                  <a:lnTo>
                    <a:pt x="939752" y="803794"/>
                  </a:lnTo>
                  <a:lnTo>
                    <a:pt x="896158" y="761489"/>
                  </a:lnTo>
                  <a:lnTo>
                    <a:pt x="852564" y="719184"/>
                  </a:lnTo>
                  <a:lnTo>
                    <a:pt x="808971" y="676879"/>
                  </a:lnTo>
                  <a:lnTo>
                    <a:pt x="765377" y="634574"/>
                  </a:lnTo>
                  <a:lnTo>
                    <a:pt x="721783" y="592269"/>
                  </a:lnTo>
                  <a:lnTo>
                    <a:pt x="678189" y="549964"/>
                  </a:lnTo>
                  <a:lnTo>
                    <a:pt x="634595" y="507659"/>
                  </a:lnTo>
                  <a:lnTo>
                    <a:pt x="591001" y="465354"/>
                  </a:lnTo>
                  <a:lnTo>
                    <a:pt x="547408" y="423049"/>
                  </a:lnTo>
                  <a:lnTo>
                    <a:pt x="503814" y="380744"/>
                  </a:lnTo>
                  <a:lnTo>
                    <a:pt x="460220" y="338439"/>
                  </a:lnTo>
                  <a:lnTo>
                    <a:pt x="416626" y="296134"/>
                  </a:lnTo>
                  <a:lnTo>
                    <a:pt x="373032" y="253829"/>
                  </a:lnTo>
                  <a:lnTo>
                    <a:pt x="329439" y="211524"/>
                  </a:lnTo>
                  <a:lnTo>
                    <a:pt x="285845" y="169219"/>
                  </a:lnTo>
                  <a:lnTo>
                    <a:pt x="242251" y="126914"/>
                  </a:lnTo>
                  <a:lnTo>
                    <a:pt x="198657" y="84609"/>
                  </a:lnTo>
                  <a:lnTo>
                    <a:pt x="155063" y="42304"/>
                  </a:lnTo>
                  <a:lnTo>
                    <a:pt x="111469" y="0"/>
                  </a:lnTo>
                  <a:lnTo>
                    <a:pt x="54181" y="62005"/>
                  </a:lnTo>
                  <a:lnTo>
                    <a:pt x="0" y="126742"/>
                  </a:lnTo>
                  <a:lnTo>
                    <a:pt x="47525" y="164577"/>
                  </a:lnTo>
                  <a:lnTo>
                    <a:pt x="95051" y="202411"/>
                  </a:lnTo>
                  <a:lnTo>
                    <a:pt x="142577" y="240245"/>
                  </a:lnTo>
                  <a:lnTo>
                    <a:pt x="190102" y="278080"/>
                  </a:lnTo>
                  <a:lnTo>
                    <a:pt x="237628" y="315914"/>
                  </a:lnTo>
                  <a:lnTo>
                    <a:pt x="285154" y="353748"/>
                  </a:lnTo>
                  <a:lnTo>
                    <a:pt x="332680" y="391583"/>
                  </a:lnTo>
                  <a:lnTo>
                    <a:pt x="380205" y="429417"/>
                  </a:lnTo>
                  <a:lnTo>
                    <a:pt x="427731" y="467252"/>
                  </a:lnTo>
                  <a:lnTo>
                    <a:pt x="475257" y="505086"/>
                  </a:lnTo>
                  <a:lnTo>
                    <a:pt x="522783" y="542920"/>
                  </a:lnTo>
                  <a:lnTo>
                    <a:pt x="570308" y="580755"/>
                  </a:lnTo>
                  <a:lnTo>
                    <a:pt x="617834" y="618589"/>
                  </a:lnTo>
                  <a:lnTo>
                    <a:pt x="665360" y="656423"/>
                  </a:lnTo>
                  <a:lnTo>
                    <a:pt x="712886" y="694258"/>
                  </a:lnTo>
                  <a:lnTo>
                    <a:pt x="760411" y="732092"/>
                  </a:lnTo>
                  <a:lnTo>
                    <a:pt x="807937" y="769926"/>
                  </a:lnTo>
                  <a:lnTo>
                    <a:pt x="855463" y="807761"/>
                  </a:lnTo>
                  <a:lnTo>
                    <a:pt x="902989" y="845595"/>
                  </a:lnTo>
                  <a:lnTo>
                    <a:pt x="950514" y="883429"/>
                  </a:lnTo>
                  <a:lnTo>
                    <a:pt x="998040" y="92126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191138" y="2638484"/>
              <a:ext cx="945536" cy="997352"/>
            </a:xfrm>
            <a:custGeom>
              <a:avLst/>
              <a:pathLst>
                <a:path w="945536" h="997352">
                  <a:moveTo>
                    <a:pt x="945536" y="969107"/>
                  </a:moveTo>
                  <a:lnTo>
                    <a:pt x="906033" y="922959"/>
                  </a:lnTo>
                  <a:lnTo>
                    <a:pt x="866530" y="876811"/>
                  </a:lnTo>
                  <a:lnTo>
                    <a:pt x="827027" y="830663"/>
                  </a:lnTo>
                  <a:lnTo>
                    <a:pt x="787523" y="784515"/>
                  </a:lnTo>
                  <a:lnTo>
                    <a:pt x="748020" y="738367"/>
                  </a:lnTo>
                  <a:lnTo>
                    <a:pt x="708517" y="692219"/>
                  </a:lnTo>
                  <a:lnTo>
                    <a:pt x="669014" y="646071"/>
                  </a:lnTo>
                  <a:lnTo>
                    <a:pt x="629511" y="599923"/>
                  </a:lnTo>
                  <a:lnTo>
                    <a:pt x="590008" y="553775"/>
                  </a:lnTo>
                  <a:lnTo>
                    <a:pt x="550504" y="507627"/>
                  </a:lnTo>
                  <a:lnTo>
                    <a:pt x="511001" y="461479"/>
                  </a:lnTo>
                  <a:lnTo>
                    <a:pt x="471498" y="415331"/>
                  </a:lnTo>
                  <a:lnTo>
                    <a:pt x="431995" y="369183"/>
                  </a:lnTo>
                  <a:lnTo>
                    <a:pt x="392492" y="323035"/>
                  </a:lnTo>
                  <a:lnTo>
                    <a:pt x="352989" y="276887"/>
                  </a:lnTo>
                  <a:lnTo>
                    <a:pt x="313486" y="230739"/>
                  </a:lnTo>
                  <a:lnTo>
                    <a:pt x="273982" y="184591"/>
                  </a:lnTo>
                  <a:lnTo>
                    <a:pt x="234479" y="138443"/>
                  </a:lnTo>
                  <a:lnTo>
                    <a:pt x="194976" y="92295"/>
                  </a:lnTo>
                  <a:lnTo>
                    <a:pt x="155473" y="46147"/>
                  </a:lnTo>
                  <a:lnTo>
                    <a:pt x="115970" y="0"/>
                  </a:lnTo>
                  <a:lnTo>
                    <a:pt x="56726" y="53133"/>
                  </a:lnTo>
                  <a:lnTo>
                    <a:pt x="0" y="108948"/>
                  </a:lnTo>
                  <a:lnTo>
                    <a:pt x="43593" y="151253"/>
                  </a:lnTo>
                  <a:lnTo>
                    <a:pt x="87187" y="193558"/>
                  </a:lnTo>
                  <a:lnTo>
                    <a:pt x="130781" y="235863"/>
                  </a:lnTo>
                  <a:lnTo>
                    <a:pt x="174375" y="278168"/>
                  </a:lnTo>
                  <a:lnTo>
                    <a:pt x="217969" y="320473"/>
                  </a:lnTo>
                  <a:lnTo>
                    <a:pt x="261562" y="362778"/>
                  </a:lnTo>
                  <a:lnTo>
                    <a:pt x="305156" y="405083"/>
                  </a:lnTo>
                  <a:lnTo>
                    <a:pt x="348750" y="447388"/>
                  </a:lnTo>
                  <a:lnTo>
                    <a:pt x="392344" y="489693"/>
                  </a:lnTo>
                  <a:lnTo>
                    <a:pt x="435938" y="531998"/>
                  </a:lnTo>
                  <a:lnTo>
                    <a:pt x="479532" y="574303"/>
                  </a:lnTo>
                  <a:lnTo>
                    <a:pt x="523125" y="616608"/>
                  </a:lnTo>
                  <a:lnTo>
                    <a:pt x="566719" y="658913"/>
                  </a:lnTo>
                  <a:lnTo>
                    <a:pt x="610313" y="701218"/>
                  </a:lnTo>
                  <a:lnTo>
                    <a:pt x="653907" y="743522"/>
                  </a:lnTo>
                  <a:lnTo>
                    <a:pt x="697501" y="785827"/>
                  </a:lnTo>
                  <a:lnTo>
                    <a:pt x="741094" y="828132"/>
                  </a:lnTo>
                  <a:lnTo>
                    <a:pt x="784688" y="870437"/>
                  </a:lnTo>
                  <a:lnTo>
                    <a:pt x="828282" y="912742"/>
                  </a:lnTo>
                  <a:lnTo>
                    <a:pt x="871876" y="955047"/>
                  </a:lnTo>
                  <a:lnTo>
                    <a:pt x="915470" y="99735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307108" y="2543891"/>
              <a:ext cx="860946" cy="1063699"/>
            </a:xfrm>
            <a:custGeom>
              <a:avLst/>
              <a:pathLst>
                <a:path w="860946" h="1063699">
                  <a:moveTo>
                    <a:pt x="860946" y="1039175"/>
                  </a:moveTo>
                  <a:lnTo>
                    <a:pt x="825713" y="989691"/>
                  </a:lnTo>
                  <a:lnTo>
                    <a:pt x="790479" y="940206"/>
                  </a:lnTo>
                  <a:lnTo>
                    <a:pt x="755245" y="890722"/>
                  </a:lnTo>
                  <a:lnTo>
                    <a:pt x="720012" y="841237"/>
                  </a:lnTo>
                  <a:lnTo>
                    <a:pt x="684778" y="791752"/>
                  </a:lnTo>
                  <a:lnTo>
                    <a:pt x="649544" y="742268"/>
                  </a:lnTo>
                  <a:lnTo>
                    <a:pt x="614311" y="692783"/>
                  </a:lnTo>
                  <a:lnTo>
                    <a:pt x="579077" y="643299"/>
                  </a:lnTo>
                  <a:lnTo>
                    <a:pt x="543843" y="593814"/>
                  </a:lnTo>
                  <a:lnTo>
                    <a:pt x="508610" y="544330"/>
                  </a:lnTo>
                  <a:lnTo>
                    <a:pt x="473376" y="494845"/>
                  </a:lnTo>
                  <a:lnTo>
                    <a:pt x="438142" y="445361"/>
                  </a:lnTo>
                  <a:lnTo>
                    <a:pt x="402909" y="395876"/>
                  </a:lnTo>
                  <a:lnTo>
                    <a:pt x="367675" y="346391"/>
                  </a:lnTo>
                  <a:lnTo>
                    <a:pt x="332441" y="296907"/>
                  </a:lnTo>
                  <a:lnTo>
                    <a:pt x="297208" y="247422"/>
                  </a:lnTo>
                  <a:lnTo>
                    <a:pt x="261974" y="197938"/>
                  </a:lnTo>
                  <a:lnTo>
                    <a:pt x="226740" y="148453"/>
                  </a:lnTo>
                  <a:lnTo>
                    <a:pt x="191507" y="98969"/>
                  </a:lnTo>
                  <a:lnTo>
                    <a:pt x="156273" y="49484"/>
                  </a:lnTo>
                  <a:lnTo>
                    <a:pt x="121039" y="0"/>
                  </a:lnTo>
                  <a:lnTo>
                    <a:pt x="59464" y="45945"/>
                  </a:lnTo>
                  <a:lnTo>
                    <a:pt x="0" y="94592"/>
                  </a:lnTo>
                  <a:lnTo>
                    <a:pt x="39503" y="140740"/>
                  </a:lnTo>
                  <a:lnTo>
                    <a:pt x="79006" y="186888"/>
                  </a:lnTo>
                  <a:lnTo>
                    <a:pt x="118509" y="233036"/>
                  </a:lnTo>
                  <a:lnTo>
                    <a:pt x="158012" y="279184"/>
                  </a:lnTo>
                  <a:lnTo>
                    <a:pt x="197515" y="325332"/>
                  </a:lnTo>
                  <a:lnTo>
                    <a:pt x="237018" y="371480"/>
                  </a:lnTo>
                  <a:lnTo>
                    <a:pt x="276522" y="417628"/>
                  </a:lnTo>
                  <a:lnTo>
                    <a:pt x="316025" y="463776"/>
                  </a:lnTo>
                  <a:lnTo>
                    <a:pt x="355528" y="509924"/>
                  </a:lnTo>
                  <a:lnTo>
                    <a:pt x="395031" y="556072"/>
                  </a:lnTo>
                  <a:lnTo>
                    <a:pt x="434534" y="602220"/>
                  </a:lnTo>
                  <a:lnTo>
                    <a:pt x="474037" y="648368"/>
                  </a:lnTo>
                  <a:lnTo>
                    <a:pt x="513541" y="694516"/>
                  </a:lnTo>
                  <a:lnTo>
                    <a:pt x="553044" y="740663"/>
                  </a:lnTo>
                  <a:lnTo>
                    <a:pt x="592547" y="786811"/>
                  </a:lnTo>
                  <a:lnTo>
                    <a:pt x="632050" y="832959"/>
                  </a:lnTo>
                  <a:lnTo>
                    <a:pt x="671553" y="879107"/>
                  </a:lnTo>
                  <a:lnTo>
                    <a:pt x="711056" y="925255"/>
                  </a:lnTo>
                  <a:lnTo>
                    <a:pt x="750559" y="971403"/>
                  </a:lnTo>
                  <a:lnTo>
                    <a:pt x="790063" y="1017551"/>
                  </a:lnTo>
                  <a:lnTo>
                    <a:pt x="829566" y="1063699"/>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428148" y="2468472"/>
              <a:ext cx="769836" cy="1114594"/>
            </a:xfrm>
            <a:custGeom>
              <a:avLst/>
              <a:pathLst>
                <a:path w="769836" h="1114594">
                  <a:moveTo>
                    <a:pt x="769836" y="1095041"/>
                  </a:moveTo>
                  <a:lnTo>
                    <a:pt x="738675" y="1042896"/>
                  </a:lnTo>
                  <a:lnTo>
                    <a:pt x="707513" y="990752"/>
                  </a:lnTo>
                  <a:lnTo>
                    <a:pt x="676351" y="938607"/>
                  </a:lnTo>
                  <a:lnTo>
                    <a:pt x="645190" y="886462"/>
                  </a:lnTo>
                  <a:lnTo>
                    <a:pt x="614028" y="834317"/>
                  </a:lnTo>
                  <a:lnTo>
                    <a:pt x="582866" y="782172"/>
                  </a:lnTo>
                  <a:lnTo>
                    <a:pt x="551705" y="730027"/>
                  </a:lnTo>
                  <a:lnTo>
                    <a:pt x="520543" y="677882"/>
                  </a:lnTo>
                  <a:lnTo>
                    <a:pt x="489381" y="625738"/>
                  </a:lnTo>
                  <a:lnTo>
                    <a:pt x="458220" y="573593"/>
                  </a:lnTo>
                  <a:lnTo>
                    <a:pt x="427058" y="521448"/>
                  </a:lnTo>
                  <a:lnTo>
                    <a:pt x="395896" y="469303"/>
                  </a:lnTo>
                  <a:lnTo>
                    <a:pt x="364735" y="417158"/>
                  </a:lnTo>
                  <a:lnTo>
                    <a:pt x="333573" y="365013"/>
                  </a:lnTo>
                  <a:lnTo>
                    <a:pt x="302411" y="312869"/>
                  </a:lnTo>
                  <a:lnTo>
                    <a:pt x="271250" y="260724"/>
                  </a:lnTo>
                  <a:lnTo>
                    <a:pt x="240088" y="208579"/>
                  </a:lnTo>
                  <a:lnTo>
                    <a:pt x="208926" y="156434"/>
                  </a:lnTo>
                  <a:lnTo>
                    <a:pt x="177765" y="104289"/>
                  </a:lnTo>
                  <a:lnTo>
                    <a:pt x="146603" y="52144"/>
                  </a:lnTo>
                  <a:lnTo>
                    <a:pt x="115441" y="0"/>
                  </a:lnTo>
                  <a:lnTo>
                    <a:pt x="56965" y="36553"/>
                  </a:lnTo>
                  <a:lnTo>
                    <a:pt x="0" y="75419"/>
                  </a:lnTo>
                  <a:lnTo>
                    <a:pt x="35233" y="124903"/>
                  </a:lnTo>
                  <a:lnTo>
                    <a:pt x="70467" y="174388"/>
                  </a:lnTo>
                  <a:lnTo>
                    <a:pt x="105701" y="223872"/>
                  </a:lnTo>
                  <a:lnTo>
                    <a:pt x="140934" y="273357"/>
                  </a:lnTo>
                  <a:lnTo>
                    <a:pt x="176168" y="322841"/>
                  </a:lnTo>
                  <a:lnTo>
                    <a:pt x="211402" y="372326"/>
                  </a:lnTo>
                  <a:lnTo>
                    <a:pt x="246635" y="421811"/>
                  </a:lnTo>
                  <a:lnTo>
                    <a:pt x="281869" y="471295"/>
                  </a:lnTo>
                  <a:lnTo>
                    <a:pt x="317103" y="520780"/>
                  </a:lnTo>
                  <a:lnTo>
                    <a:pt x="352336" y="570264"/>
                  </a:lnTo>
                  <a:lnTo>
                    <a:pt x="387570" y="619749"/>
                  </a:lnTo>
                  <a:lnTo>
                    <a:pt x="422804" y="669233"/>
                  </a:lnTo>
                  <a:lnTo>
                    <a:pt x="458037" y="718718"/>
                  </a:lnTo>
                  <a:lnTo>
                    <a:pt x="493271" y="768202"/>
                  </a:lnTo>
                  <a:lnTo>
                    <a:pt x="528505" y="817687"/>
                  </a:lnTo>
                  <a:lnTo>
                    <a:pt x="563738" y="867172"/>
                  </a:lnTo>
                  <a:lnTo>
                    <a:pt x="598972" y="916656"/>
                  </a:lnTo>
                  <a:lnTo>
                    <a:pt x="634206" y="966141"/>
                  </a:lnTo>
                  <a:lnTo>
                    <a:pt x="669439" y="1015625"/>
                  </a:lnTo>
                  <a:lnTo>
                    <a:pt x="704673" y="1065110"/>
                  </a:lnTo>
                  <a:lnTo>
                    <a:pt x="739907" y="111459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543590" y="2404571"/>
              <a:ext cx="684724" cy="1158943"/>
            </a:xfrm>
            <a:custGeom>
              <a:avLst/>
              <a:pathLst>
                <a:path w="684724" h="1158943">
                  <a:moveTo>
                    <a:pt x="684724" y="1142376"/>
                  </a:moveTo>
                  <a:lnTo>
                    <a:pt x="657689" y="1087977"/>
                  </a:lnTo>
                  <a:lnTo>
                    <a:pt x="630654" y="1033578"/>
                  </a:lnTo>
                  <a:lnTo>
                    <a:pt x="603619" y="979179"/>
                  </a:lnTo>
                  <a:lnTo>
                    <a:pt x="576584" y="924780"/>
                  </a:lnTo>
                  <a:lnTo>
                    <a:pt x="549549" y="870381"/>
                  </a:lnTo>
                  <a:lnTo>
                    <a:pt x="522514" y="815982"/>
                  </a:lnTo>
                  <a:lnTo>
                    <a:pt x="495479" y="761584"/>
                  </a:lnTo>
                  <a:lnTo>
                    <a:pt x="468443" y="707185"/>
                  </a:lnTo>
                  <a:lnTo>
                    <a:pt x="441408" y="652786"/>
                  </a:lnTo>
                  <a:lnTo>
                    <a:pt x="414373" y="598387"/>
                  </a:lnTo>
                  <a:lnTo>
                    <a:pt x="387338" y="543988"/>
                  </a:lnTo>
                  <a:lnTo>
                    <a:pt x="360303" y="489589"/>
                  </a:lnTo>
                  <a:lnTo>
                    <a:pt x="333268" y="435190"/>
                  </a:lnTo>
                  <a:lnTo>
                    <a:pt x="306233" y="380792"/>
                  </a:lnTo>
                  <a:lnTo>
                    <a:pt x="279198" y="326393"/>
                  </a:lnTo>
                  <a:lnTo>
                    <a:pt x="252163" y="271994"/>
                  </a:lnTo>
                  <a:lnTo>
                    <a:pt x="225127" y="217595"/>
                  </a:lnTo>
                  <a:lnTo>
                    <a:pt x="198092" y="163196"/>
                  </a:lnTo>
                  <a:lnTo>
                    <a:pt x="171057" y="108797"/>
                  </a:lnTo>
                  <a:lnTo>
                    <a:pt x="144022" y="54398"/>
                  </a:lnTo>
                  <a:lnTo>
                    <a:pt x="116987" y="0"/>
                  </a:lnTo>
                  <a:lnTo>
                    <a:pt x="57875" y="30818"/>
                  </a:lnTo>
                  <a:lnTo>
                    <a:pt x="0" y="63901"/>
                  </a:lnTo>
                  <a:lnTo>
                    <a:pt x="31161" y="116046"/>
                  </a:lnTo>
                  <a:lnTo>
                    <a:pt x="62323" y="168191"/>
                  </a:lnTo>
                  <a:lnTo>
                    <a:pt x="93484" y="220335"/>
                  </a:lnTo>
                  <a:lnTo>
                    <a:pt x="124646" y="272480"/>
                  </a:lnTo>
                  <a:lnTo>
                    <a:pt x="155808" y="324625"/>
                  </a:lnTo>
                  <a:lnTo>
                    <a:pt x="186969" y="376770"/>
                  </a:lnTo>
                  <a:lnTo>
                    <a:pt x="218131" y="428915"/>
                  </a:lnTo>
                  <a:lnTo>
                    <a:pt x="249293" y="481060"/>
                  </a:lnTo>
                  <a:lnTo>
                    <a:pt x="280454" y="533205"/>
                  </a:lnTo>
                  <a:lnTo>
                    <a:pt x="311616" y="585349"/>
                  </a:lnTo>
                  <a:lnTo>
                    <a:pt x="342778" y="637494"/>
                  </a:lnTo>
                  <a:lnTo>
                    <a:pt x="373939" y="689639"/>
                  </a:lnTo>
                  <a:lnTo>
                    <a:pt x="405101" y="741784"/>
                  </a:lnTo>
                  <a:lnTo>
                    <a:pt x="436263" y="793929"/>
                  </a:lnTo>
                  <a:lnTo>
                    <a:pt x="467424" y="846074"/>
                  </a:lnTo>
                  <a:lnTo>
                    <a:pt x="498586" y="898218"/>
                  </a:lnTo>
                  <a:lnTo>
                    <a:pt x="529748" y="950363"/>
                  </a:lnTo>
                  <a:lnTo>
                    <a:pt x="560909" y="1002508"/>
                  </a:lnTo>
                  <a:lnTo>
                    <a:pt x="592071" y="1054653"/>
                  </a:lnTo>
                  <a:lnTo>
                    <a:pt x="623233" y="1106798"/>
                  </a:lnTo>
                  <a:lnTo>
                    <a:pt x="654394" y="115894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660577" y="2367271"/>
              <a:ext cx="588517" cy="1179676"/>
            </a:xfrm>
            <a:custGeom>
              <a:avLst/>
              <a:pathLst>
                <a:path w="588517" h="1179676">
                  <a:moveTo>
                    <a:pt x="588517" y="1170005"/>
                  </a:moveTo>
                  <a:lnTo>
                    <a:pt x="564309" y="1114291"/>
                  </a:lnTo>
                  <a:lnTo>
                    <a:pt x="540101" y="1058576"/>
                  </a:lnTo>
                  <a:lnTo>
                    <a:pt x="515894" y="1002862"/>
                  </a:lnTo>
                  <a:lnTo>
                    <a:pt x="491686" y="947147"/>
                  </a:lnTo>
                  <a:lnTo>
                    <a:pt x="467478" y="891433"/>
                  </a:lnTo>
                  <a:lnTo>
                    <a:pt x="443270" y="835718"/>
                  </a:lnTo>
                  <a:lnTo>
                    <a:pt x="419062" y="780003"/>
                  </a:lnTo>
                  <a:lnTo>
                    <a:pt x="394854" y="724289"/>
                  </a:lnTo>
                  <a:lnTo>
                    <a:pt x="370646" y="668574"/>
                  </a:lnTo>
                  <a:lnTo>
                    <a:pt x="346438" y="612860"/>
                  </a:lnTo>
                  <a:lnTo>
                    <a:pt x="322231" y="557145"/>
                  </a:lnTo>
                  <a:lnTo>
                    <a:pt x="298023" y="501431"/>
                  </a:lnTo>
                  <a:lnTo>
                    <a:pt x="273815" y="445716"/>
                  </a:lnTo>
                  <a:lnTo>
                    <a:pt x="249607" y="390001"/>
                  </a:lnTo>
                  <a:lnTo>
                    <a:pt x="225399" y="334287"/>
                  </a:lnTo>
                  <a:lnTo>
                    <a:pt x="201191" y="278572"/>
                  </a:lnTo>
                  <a:lnTo>
                    <a:pt x="176983" y="222858"/>
                  </a:lnTo>
                  <a:lnTo>
                    <a:pt x="152776" y="167143"/>
                  </a:lnTo>
                  <a:lnTo>
                    <a:pt x="128568" y="111429"/>
                  </a:lnTo>
                  <a:lnTo>
                    <a:pt x="104360" y="55714"/>
                  </a:lnTo>
                  <a:lnTo>
                    <a:pt x="80152" y="0"/>
                  </a:lnTo>
                  <a:lnTo>
                    <a:pt x="0" y="37300"/>
                  </a:lnTo>
                  <a:lnTo>
                    <a:pt x="27035" y="91699"/>
                  </a:lnTo>
                  <a:lnTo>
                    <a:pt x="54070" y="146097"/>
                  </a:lnTo>
                  <a:lnTo>
                    <a:pt x="81105" y="200496"/>
                  </a:lnTo>
                  <a:lnTo>
                    <a:pt x="108140" y="254895"/>
                  </a:lnTo>
                  <a:lnTo>
                    <a:pt x="135175" y="309294"/>
                  </a:lnTo>
                  <a:lnTo>
                    <a:pt x="162210" y="363693"/>
                  </a:lnTo>
                  <a:lnTo>
                    <a:pt x="189245" y="418092"/>
                  </a:lnTo>
                  <a:lnTo>
                    <a:pt x="216280" y="472491"/>
                  </a:lnTo>
                  <a:lnTo>
                    <a:pt x="243316" y="526889"/>
                  </a:lnTo>
                  <a:lnTo>
                    <a:pt x="270351" y="581288"/>
                  </a:lnTo>
                  <a:lnTo>
                    <a:pt x="297386" y="635687"/>
                  </a:lnTo>
                  <a:lnTo>
                    <a:pt x="324421" y="690086"/>
                  </a:lnTo>
                  <a:lnTo>
                    <a:pt x="351456" y="744485"/>
                  </a:lnTo>
                  <a:lnTo>
                    <a:pt x="378491" y="798884"/>
                  </a:lnTo>
                  <a:lnTo>
                    <a:pt x="405526" y="853283"/>
                  </a:lnTo>
                  <a:lnTo>
                    <a:pt x="432561" y="907682"/>
                  </a:lnTo>
                  <a:lnTo>
                    <a:pt x="459596" y="962080"/>
                  </a:lnTo>
                  <a:lnTo>
                    <a:pt x="486632" y="1016479"/>
                  </a:lnTo>
                  <a:lnTo>
                    <a:pt x="513667" y="1070878"/>
                  </a:lnTo>
                  <a:lnTo>
                    <a:pt x="540702" y="1125277"/>
                  </a:lnTo>
                  <a:lnTo>
                    <a:pt x="567737" y="117967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740730" y="2336504"/>
              <a:ext cx="527983" cy="1200772"/>
            </a:xfrm>
            <a:custGeom>
              <a:avLst/>
              <a:pathLst>
                <a:path w="527983" h="1200772">
                  <a:moveTo>
                    <a:pt x="527983" y="1192795"/>
                  </a:moveTo>
                  <a:lnTo>
                    <a:pt x="506444" y="1135995"/>
                  </a:lnTo>
                  <a:lnTo>
                    <a:pt x="484905" y="1079196"/>
                  </a:lnTo>
                  <a:lnTo>
                    <a:pt x="463367" y="1022396"/>
                  </a:lnTo>
                  <a:lnTo>
                    <a:pt x="441828" y="965596"/>
                  </a:lnTo>
                  <a:lnTo>
                    <a:pt x="420289" y="908796"/>
                  </a:lnTo>
                  <a:lnTo>
                    <a:pt x="398750" y="851996"/>
                  </a:lnTo>
                  <a:lnTo>
                    <a:pt x="377212" y="795197"/>
                  </a:lnTo>
                  <a:lnTo>
                    <a:pt x="355673" y="738397"/>
                  </a:lnTo>
                  <a:lnTo>
                    <a:pt x="334134" y="681597"/>
                  </a:lnTo>
                  <a:lnTo>
                    <a:pt x="312595" y="624797"/>
                  </a:lnTo>
                  <a:lnTo>
                    <a:pt x="291057" y="567997"/>
                  </a:lnTo>
                  <a:lnTo>
                    <a:pt x="269518" y="511198"/>
                  </a:lnTo>
                  <a:lnTo>
                    <a:pt x="247979" y="454398"/>
                  </a:lnTo>
                  <a:lnTo>
                    <a:pt x="226441" y="397598"/>
                  </a:lnTo>
                  <a:lnTo>
                    <a:pt x="204902" y="340798"/>
                  </a:lnTo>
                  <a:lnTo>
                    <a:pt x="183363" y="283998"/>
                  </a:lnTo>
                  <a:lnTo>
                    <a:pt x="161824" y="227199"/>
                  </a:lnTo>
                  <a:lnTo>
                    <a:pt x="140286" y="170399"/>
                  </a:lnTo>
                  <a:lnTo>
                    <a:pt x="118747" y="113599"/>
                  </a:lnTo>
                  <a:lnTo>
                    <a:pt x="97208" y="56799"/>
                  </a:lnTo>
                  <a:lnTo>
                    <a:pt x="75669" y="0"/>
                  </a:lnTo>
                  <a:lnTo>
                    <a:pt x="0" y="30766"/>
                  </a:lnTo>
                  <a:lnTo>
                    <a:pt x="24207" y="86480"/>
                  </a:lnTo>
                  <a:lnTo>
                    <a:pt x="48415" y="142195"/>
                  </a:lnTo>
                  <a:lnTo>
                    <a:pt x="72623" y="197909"/>
                  </a:lnTo>
                  <a:lnTo>
                    <a:pt x="96831" y="253624"/>
                  </a:lnTo>
                  <a:lnTo>
                    <a:pt x="121039" y="309339"/>
                  </a:lnTo>
                  <a:lnTo>
                    <a:pt x="145247" y="365053"/>
                  </a:lnTo>
                  <a:lnTo>
                    <a:pt x="169455" y="420768"/>
                  </a:lnTo>
                  <a:lnTo>
                    <a:pt x="193662" y="476482"/>
                  </a:lnTo>
                  <a:lnTo>
                    <a:pt x="217870" y="532197"/>
                  </a:lnTo>
                  <a:lnTo>
                    <a:pt x="242078" y="587911"/>
                  </a:lnTo>
                  <a:lnTo>
                    <a:pt x="266286" y="643626"/>
                  </a:lnTo>
                  <a:lnTo>
                    <a:pt x="290494" y="699341"/>
                  </a:lnTo>
                  <a:lnTo>
                    <a:pt x="314702" y="755055"/>
                  </a:lnTo>
                  <a:lnTo>
                    <a:pt x="338910" y="810770"/>
                  </a:lnTo>
                  <a:lnTo>
                    <a:pt x="363117" y="866484"/>
                  </a:lnTo>
                  <a:lnTo>
                    <a:pt x="387325" y="922199"/>
                  </a:lnTo>
                  <a:lnTo>
                    <a:pt x="411533" y="977913"/>
                  </a:lnTo>
                  <a:lnTo>
                    <a:pt x="435741" y="1033628"/>
                  </a:lnTo>
                  <a:lnTo>
                    <a:pt x="459949" y="1089342"/>
                  </a:lnTo>
                  <a:lnTo>
                    <a:pt x="484157" y="1145057"/>
                  </a:lnTo>
                  <a:lnTo>
                    <a:pt x="508365" y="120077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816400" y="2314458"/>
              <a:ext cx="468296" cy="1214842"/>
            </a:xfrm>
            <a:custGeom>
              <a:avLst/>
              <a:pathLst>
                <a:path w="468296" h="1214842">
                  <a:moveTo>
                    <a:pt x="468296" y="1209126"/>
                  </a:moveTo>
                  <a:lnTo>
                    <a:pt x="448932" y="1151548"/>
                  </a:lnTo>
                  <a:lnTo>
                    <a:pt x="429567" y="1093971"/>
                  </a:lnTo>
                  <a:lnTo>
                    <a:pt x="410203" y="1036394"/>
                  </a:lnTo>
                  <a:lnTo>
                    <a:pt x="390839" y="978816"/>
                  </a:lnTo>
                  <a:lnTo>
                    <a:pt x="371475" y="921239"/>
                  </a:lnTo>
                  <a:lnTo>
                    <a:pt x="352111" y="863661"/>
                  </a:lnTo>
                  <a:lnTo>
                    <a:pt x="332747" y="806084"/>
                  </a:lnTo>
                  <a:lnTo>
                    <a:pt x="313382" y="748506"/>
                  </a:lnTo>
                  <a:lnTo>
                    <a:pt x="294018" y="690929"/>
                  </a:lnTo>
                  <a:lnTo>
                    <a:pt x="274654" y="633351"/>
                  </a:lnTo>
                  <a:lnTo>
                    <a:pt x="255290" y="575774"/>
                  </a:lnTo>
                  <a:lnTo>
                    <a:pt x="235926" y="518197"/>
                  </a:lnTo>
                  <a:lnTo>
                    <a:pt x="216561" y="460619"/>
                  </a:lnTo>
                  <a:lnTo>
                    <a:pt x="197197" y="403042"/>
                  </a:lnTo>
                  <a:lnTo>
                    <a:pt x="177833" y="345464"/>
                  </a:lnTo>
                  <a:lnTo>
                    <a:pt x="158469" y="287887"/>
                  </a:lnTo>
                  <a:lnTo>
                    <a:pt x="139105" y="230309"/>
                  </a:lnTo>
                  <a:lnTo>
                    <a:pt x="119741" y="172732"/>
                  </a:lnTo>
                  <a:lnTo>
                    <a:pt x="100376" y="115154"/>
                  </a:lnTo>
                  <a:lnTo>
                    <a:pt x="81012" y="57577"/>
                  </a:lnTo>
                  <a:lnTo>
                    <a:pt x="61648" y="0"/>
                  </a:lnTo>
                  <a:lnTo>
                    <a:pt x="0" y="22046"/>
                  </a:lnTo>
                  <a:lnTo>
                    <a:pt x="21538" y="78846"/>
                  </a:lnTo>
                  <a:lnTo>
                    <a:pt x="43077" y="135645"/>
                  </a:lnTo>
                  <a:lnTo>
                    <a:pt x="64616" y="192445"/>
                  </a:lnTo>
                  <a:lnTo>
                    <a:pt x="86154" y="249245"/>
                  </a:lnTo>
                  <a:lnTo>
                    <a:pt x="107693" y="306045"/>
                  </a:lnTo>
                  <a:lnTo>
                    <a:pt x="129232" y="362845"/>
                  </a:lnTo>
                  <a:lnTo>
                    <a:pt x="150771" y="419644"/>
                  </a:lnTo>
                  <a:lnTo>
                    <a:pt x="172309" y="476444"/>
                  </a:lnTo>
                  <a:lnTo>
                    <a:pt x="193848" y="533244"/>
                  </a:lnTo>
                  <a:lnTo>
                    <a:pt x="215387" y="590044"/>
                  </a:lnTo>
                  <a:lnTo>
                    <a:pt x="236926" y="646844"/>
                  </a:lnTo>
                  <a:lnTo>
                    <a:pt x="258464" y="703643"/>
                  </a:lnTo>
                  <a:lnTo>
                    <a:pt x="280003" y="760443"/>
                  </a:lnTo>
                  <a:lnTo>
                    <a:pt x="301542" y="817243"/>
                  </a:lnTo>
                  <a:lnTo>
                    <a:pt x="323080" y="874043"/>
                  </a:lnTo>
                  <a:lnTo>
                    <a:pt x="344619" y="930843"/>
                  </a:lnTo>
                  <a:lnTo>
                    <a:pt x="366158" y="987642"/>
                  </a:lnTo>
                  <a:lnTo>
                    <a:pt x="387697" y="1044442"/>
                  </a:lnTo>
                  <a:lnTo>
                    <a:pt x="409235" y="1101242"/>
                  </a:lnTo>
                  <a:lnTo>
                    <a:pt x="430774" y="1158042"/>
                  </a:lnTo>
                  <a:lnTo>
                    <a:pt x="452313" y="121484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878048" y="2296914"/>
              <a:ext cx="420965" cy="1226670"/>
            </a:xfrm>
            <a:custGeom>
              <a:avLst/>
              <a:pathLst>
                <a:path w="420965" h="1226670">
                  <a:moveTo>
                    <a:pt x="420965" y="1222121"/>
                  </a:moveTo>
                  <a:lnTo>
                    <a:pt x="403548" y="1163925"/>
                  </a:lnTo>
                  <a:lnTo>
                    <a:pt x="386132" y="1105729"/>
                  </a:lnTo>
                  <a:lnTo>
                    <a:pt x="368716" y="1047533"/>
                  </a:lnTo>
                  <a:lnTo>
                    <a:pt x="351299" y="989336"/>
                  </a:lnTo>
                  <a:lnTo>
                    <a:pt x="333883" y="931140"/>
                  </a:lnTo>
                  <a:lnTo>
                    <a:pt x="316467" y="872944"/>
                  </a:lnTo>
                  <a:lnTo>
                    <a:pt x="299051" y="814747"/>
                  </a:lnTo>
                  <a:lnTo>
                    <a:pt x="281634" y="756551"/>
                  </a:lnTo>
                  <a:lnTo>
                    <a:pt x="264218" y="698355"/>
                  </a:lnTo>
                  <a:lnTo>
                    <a:pt x="246802" y="640159"/>
                  </a:lnTo>
                  <a:lnTo>
                    <a:pt x="229386" y="581962"/>
                  </a:lnTo>
                  <a:lnTo>
                    <a:pt x="211969" y="523766"/>
                  </a:lnTo>
                  <a:lnTo>
                    <a:pt x="194553" y="465570"/>
                  </a:lnTo>
                  <a:lnTo>
                    <a:pt x="177137" y="407373"/>
                  </a:lnTo>
                  <a:lnTo>
                    <a:pt x="159721" y="349177"/>
                  </a:lnTo>
                  <a:lnTo>
                    <a:pt x="142304" y="290981"/>
                  </a:lnTo>
                  <a:lnTo>
                    <a:pt x="124888" y="232785"/>
                  </a:lnTo>
                  <a:lnTo>
                    <a:pt x="107472" y="174588"/>
                  </a:lnTo>
                  <a:lnTo>
                    <a:pt x="90056" y="116392"/>
                  </a:lnTo>
                  <a:lnTo>
                    <a:pt x="72639" y="58196"/>
                  </a:lnTo>
                  <a:lnTo>
                    <a:pt x="55223" y="0"/>
                  </a:lnTo>
                  <a:lnTo>
                    <a:pt x="0" y="17544"/>
                  </a:lnTo>
                  <a:lnTo>
                    <a:pt x="19364" y="75121"/>
                  </a:lnTo>
                  <a:lnTo>
                    <a:pt x="38728" y="132698"/>
                  </a:lnTo>
                  <a:lnTo>
                    <a:pt x="58092" y="190276"/>
                  </a:lnTo>
                  <a:lnTo>
                    <a:pt x="77456" y="247853"/>
                  </a:lnTo>
                  <a:lnTo>
                    <a:pt x="96820" y="305431"/>
                  </a:lnTo>
                  <a:lnTo>
                    <a:pt x="116185" y="363008"/>
                  </a:lnTo>
                  <a:lnTo>
                    <a:pt x="135549" y="420586"/>
                  </a:lnTo>
                  <a:lnTo>
                    <a:pt x="154913" y="478163"/>
                  </a:lnTo>
                  <a:lnTo>
                    <a:pt x="174277" y="535741"/>
                  </a:lnTo>
                  <a:lnTo>
                    <a:pt x="193641" y="593318"/>
                  </a:lnTo>
                  <a:lnTo>
                    <a:pt x="213005" y="650895"/>
                  </a:lnTo>
                  <a:lnTo>
                    <a:pt x="232370" y="708473"/>
                  </a:lnTo>
                  <a:lnTo>
                    <a:pt x="251734" y="766050"/>
                  </a:lnTo>
                  <a:lnTo>
                    <a:pt x="271098" y="823628"/>
                  </a:lnTo>
                  <a:lnTo>
                    <a:pt x="290462" y="881205"/>
                  </a:lnTo>
                  <a:lnTo>
                    <a:pt x="309826" y="938783"/>
                  </a:lnTo>
                  <a:lnTo>
                    <a:pt x="329191" y="996360"/>
                  </a:lnTo>
                  <a:lnTo>
                    <a:pt x="348555" y="1053938"/>
                  </a:lnTo>
                  <a:lnTo>
                    <a:pt x="367919" y="1111515"/>
                  </a:lnTo>
                  <a:lnTo>
                    <a:pt x="387283" y="1169092"/>
                  </a:lnTo>
                  <a:lnTo>
                    <a:pt x="406647" y="122667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933272" y="2281817"/>
              <a:ext cx="379633" cy="1237218"/>
            </a:xfrm>
            <a:custGeom>
              <a:avLst/>
              <a:pathLst>
                <a:path w="379633" h="1237218">
                  <a:moveTo>
                    <a:pt x="379633" y="1233304"/>
                  </a:moveTo>
                  <a:lnTo>
                    <a:pt x="364107" y="1174575"/>
                  </a:lnTo>
                  <a:lnTo>
                    <a:pt x="348581" y="1115847"/>
                  </a:lnTo>
                  <a:lnTo>
                    <a:pt x="333054" y="1057118"/>
                  </a:lnTo>
                  <a:lnTo>
                    <a:pt x="317528" y="998389"/>
                  </a:lnTo>
                  <a:lnTo>
                    <a:pt x="302002" y="939660"/>
                  </a:lnTo>
                  <a:lnTo>
                    <a:pt x="286476" y="880931"/>
                  </a:lnTo>
                  <a:lnTo>
                    <a:pt x="270950" y="822203"/>
                  </a:lnTo>
                  <a:lnTo>
                    <a:pt x="255423" y="763474"/>
                  </a:lnTo>
                  <a:lnTo>
                    <a:pt x="239897" y="704745"/>
                  </a:lnTo>
                  <a:lnTo>
                    <a:pt x="224371" y="646016"/>
                  </a:lnTo>
                  <a:lnTo>
                    <a:pt x="208845" y="587287"/>
                  </a:lnTo>
                  <a:lnTo>
                    <a:pt x="193319" y="528559"/>
                  </a:lnTo>
                  <a:lnTo>
                    <a:pt x="177792" y="469830"/>
                  </a:lnTo>
                  <a:lnTo>
                    <a:pt x="162266" y="411101"/>
                  </a:lnTo>
                  <a:lnTo>
                    <a:pt x="146740" y="352372"/>
                  </a:lnTo>
                  <a:lnTo>
                    <a:pt x="131214" y="293643"/>
                  </a:lnTo>
                  <a:lnTo>
                    <a:pt x="115688" y="234915"/>
                  </a:lnTo>
                  <a:lnTo>
                    <a:pt x="100161" y="176186"/>
                  </a:lnTo>
                  <a:lnTo>
                    <a:pt x="84635" y="117457"/>
                  </a:lnTo>
                  <a:lnTo>
                    <a:pt x="69109" y="58728"/>
                  </a:lnTo>
                  <a:lnTo>
                    <a:pt x="53583" y="0"/>
                  </a:lnTo>
                  <a:lnTo>
                    <a:pt x="0" y="15096"/>
                  </a:lnTo>
                  <a:lnTo>
                    <a:pt x="17416" y="73292"/>
                  </a:lnTo>
                  <a:lnTo>
                    <a:pt x="34832" y="131489"/>
                  </a:lnTo>
                  <a:lnTo>
                    <a:pt x="52248" y="189685"/>
                  </a:lnTo>
                  <a:lnTo>
                    <a:pt x="69665" y="247881"/>
                  </a:lnTo>
                  <a:lnTo>
                    <a:pt x="87081" y="306077"/>
                  </a:lnTo>
                  <a:lnTo>
                    <a:pt x="104497" y="364274"/>
                  </a:lnTo>
                  <a:lnTo>
                    <a:pt x="121913" y="422470"/>
                  </a:lnTo>
                  <a:lnTo>
                    <a:pt x="139330" y="480666"/>
                  </a:lnTo>
                  <a:lnTo>
                    <a:pt x="156746" y="538863"/>
                  </a:lnTo>
                  <a:lnTo>
                    <a:pt x="174162" y="597059"/>
                  </a:lnTo>
                  <a:lnTo>
                    <a:pt x="191578" y="655255"/>
                  </a:lnTo>
                  <a:lnTo>
                    <a:pt x="208995" y="713451"/>
                  </a:lnTo>
                  <a:lnTo>
                    <a:pt x="226411" y="771648"/>
                  </a:lnTo>
                  <a:lnTo>
                    <a:pt x="243827" y="829844"/>
                  </a:lnTo>
                  <a:lnTo>
                    <a:pt x="261243" y="888040"/>
                  </a:lnTo>
                  <a:lnTo>
                    <a:pt x="278660" y="946237"/>
                  </a:lnTo>
                  <a:lnTo>
                    <a:pt x="296076" y="1004433"/>
                  </a:lnTo>
                  <a:lnTo>
                    <a:pt x="313492" y="1062629"/>
                  </a:lnTo>
                  <a:lnTo>
                    <a:pt x="330908" y="1120825"/>
                  </a:lnTo>
                  <a:lnTo>
                    <a:pt x="348325" y="1179022"/>
                  </a:lnTo>
                  <a:lnTo>
                    <a:pt x="365741" y="123721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986855" y="2268545"/>
              <a:ext cx="339966" cy="1246576"/>
            </a:xfrm>
            <a:custGeom>
              <a:avLst/>
              <a:pathLst>
                <a:path w="339966" h="1246576">
                  <a:moveTo>
                    <a:pt x="339966" y="1243135"/>
                  </a:moveTo>
                  <a:lnTo>
                    <a:pt x="326333" y="1183938"/>
                  </a:lnTo>
                  <a:lnTo>
                    <a:pt x="312700" y="1124741"/>
                  </a:lnTo>
                  <a:lnTo>
                    <a:pt x="299067" y="1065545"/>
                  </a:lnTo>
                  <a:lnTo>
                    <a:pt x="285434" y="1006348"/>
                  </a:lnTo>
                  <a:lnTo>
                    <a:pt x="271801" y="947151"/>
                  </a:lnTo>
                  <a:lnTo>
                    <a:pt x="258168" y="887954"/>
                  </a:lnTo>
                  <a:lnTo>
                    <a:pt x="244535" y="828757"/>
                  </a:lnTo>
                  <a:lnTo>
                    <a:pt x="230903" y="769560"/>
                  </a:lnTo>
                  <a:lnTo>
                    <a:pt x="217270" y="710363"/>
                  </a:lnTo>
                  <a:lnTo>
                    <a:pt x="203637" y="651166"/>
                  </a:lnTo>
                  <a:lnTo>
                    <a:pt x="190004" y="591969"/>
                  </a:lnTo>
                  <a:lnTo>
                    <a:pt x="176371" y="532772"/>
                  </a:lnTo>
                  <a:lnTo>
                    <a:pt x="162738" y="473575"/>
                  </a:lnTo>
                  <a:lnTo>
                    <a:pt x="149105" y="414378"/>
                  </a:lnTo>
                  <a:lnTo>
                    <a:pt x="135472" y="355181"/>
                  </a:lnTo>
                  <a:lnTo>
                    <a:pt x="121840" y="295984"/>
                  </a:lnTo>
                  <a:lnTo>
                    <a:pt x="108207" y="236787"/>
                  </a:lnTo>
                  <a:lnTo>
                    <a:pt x="94574" y="177590"/>
                  </a:lnTo>
                  <a:lnTo>
                    <a:pt x="80941" y="118393"/>
                  </a:lnTo>
                  <a:lnTo>
                    <a:pt x="67308" y="59196"/>
                  </a:lnTo>
                  <a:lnTo>
                    <a:pt x="53675" y="0"/>
                  </a:lnTo>
                  <a:lnTo>
                    <a:pt x="0" y="13272"/>
                  </a:lnTo>
                  <a:lnTo>
                    <a:pt x="15526" y="72000"/>
                  </a:lnTo>
                  <a:lnTo>
                    <a:pt x="31052" y="130729"/>
                  </a:lnTo>
                  <a:lnTo>
                    <a:pt x="46578" y="189458"/>
                  </a:lnTo>
                  <a:lnTo>
                    <a:pt x="62104" y="248187"/>
                  </a:lnTo>
                  <a:lnTo>
                    <a:pt x="77630" y="306916"/>
                  </a:lnTo>
                  <a:lnTo>
                    <a:pt x="93157" y="365644"/>
                  </a:lnTo>
                  <a:lnTo>
                    <a:pt x="108683" y="424373"/>
                  </a:lnTo>
                  <a:lnTo>
                    <a:pt x="124209" y="483102"/>
                  </a:lnTo>
                  <a:lnTo>
                    <a:pt x="139735" y="541831"/>
                  </a:lnTo>
                  <a:lnTo>
                    <a:pt x="155261" y="600560"/>
                  </a:lnTo>
                  <a:lnTo>
                    <a:pt x="170788" y="659288"/>
                  </a:lnTo>
                  <a:lnTo>
                    <a:pt x="186314" y="718017"/>
                  </a:lnTo>
                  <a:lnTo>
                    <a:pt x="201840" y="776746"/>
                  </a:lnTo>
                  <a:lnTo>
                    <a:pt x="217366" y="835475"/>
                  </a:lnTo>
                  <a:lnTo>
                    <a:pt x="232892" y="894204"/>
                  </a:lnTo>
                  <a:lnTo>
                    <a:pt x="248419" y="952932"/>
                  </a:lnTo>
                  <a:lnTo>
                    <a:pt x="263945" y="1011661"/>
                  </a:lnTo>
                  <a:lnTo>
                    <a:pt x="279471" y="1070390"/>
                  </a:lnTo>
                  <a:lnTo>
                    <a:pt x="294997" y="1129119"/>
                  </a:lnTo>
                  <a:lnTo>
                    <a:pt x="310523" y="1187848"/>
                  </a:lnTo>
                  <a:lnTo>
                    <a:pt x="326050" y="124657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040531" y="2257528"/>
              <a:ext cx="299620" cy="1254153"/>
            </a:xfrm>
            <a:custGeom>
              <a:avLst/>
              <a:pathLst>
                <a:path w="299620" h="1254153">
                  <a:moveTo>
                    <a:pt x="299620" y="1251296"/>
                  </a:moveTo>
                  <a:lnTo>
                    <a:pt x="287801" y="1191711"/>
                  </a:lnTo>
                  <a:lnTo>
                    <a:pt x="275982" y="1132125"/>
                  </a:lnTo>
                  <a:lnTo>
                    <a:pt x="264162" y="1072540"/>
                  </a:lnTo>
                  <a:lnTo>
                    <a:pt x="252343" y="1012954"/>
                  </a:lnTo>
                  <a:lnTo>
                    <a:pt x="240524" y="953369"/>
                  </a:lnTo>
                  <a:lnTo>
                    <a:pt x="228705" y="893783"/>
                  </a:lnTo>
                  <a:lnTo>
                    <a:pt x="216886" y="834197"/>
                  </a:lnTo>
                  <a:lnTo>
                    <a:pt x="205066" y="774612"/>
                  </a:lnTo>
                  <a:lnTo>
                    <a:pt x="193247" y="715026"/>
                  </a:lnTo>
                  <a:lnTo>
                    <a:pt x="181428" y="655441"/>
                  </a:lnTo>
                  <a:lnTo>
                    <a:pt x="169609" y="595855"/>
                  </a:lnTo>
                  <a:lnTo>
                    <a:pt x="157789" y="536270"/>
                  </a:lnTo>
                  <a:lnTo>
                    <a:pt x="145970" y="476684"/>
                  </a:lnTo>
                  <a:lnTo>
                    <a:pt x="134151" y="417098"/>
                  </a:lnTo>
                  <a:lnTo>
                    <a:pt x="122332" y="357513"/>
                  </a:lnTo>
                  <a:lnTo>
                    <a:pt x="110513" y="297927"/>
                  </a:lnTo>
                  <a:lnTo>
                    <a:pt x="98693" y="238342"/>
                  </a:lnTo>
                  <a:lnTo>
                    <a:pt x="86874" y="178756"/>
                  </a:lnTo>
                  <a:lnTo>
                    <a:pt x="75055" y="119171"/>
                  </a:lnTo>
                  <a:lnTo>
                    <a:pt x="63236" y="59585"/>
                  </a:lnTo>
                  <a:lnTo>
                    <a:pt x="51416" y="0"/>
                  </a:lnTo>
                  <a:lnTo>
                    <a:pt x="0" y="11017"/>
                  </a:lnTo>
                  <a:lnTo>
                    <a:pt x="13632" y="70214"/>
                  </a:lnTo>
                  <a:lnTo>
                    <a:pt x="27265" y="129411"/>
                  </a:lnTo>
                  <a:lnTo>
                    <a:pt x="40898" y="188608"/>
                  </a:lnTo>
                  <a:lnTo>
                    <a:pt x="54531" y="247805"/>
                  </a:lnTo>
                  <a:lnTo>
                    <a:pt x="68164" y="307002"/>
                  </a:lnTo>
                  <a:lnTo>
                    <a:pt x="81797" y="366199"/>
                  </a:lnTo>
                  <a:lnTo>
                    <a:pt x="95430" y="425395"/>
                  </a:lnTo>
                  <a:lnTo>
                    <a:pt x="109062" y="484592"/>
                  </a:lnTo>
                  <a:lnTo>
                    <a:pt x="122695" y="543789"/>
                  </a:lnTo>
                  <a:lnTo>
                    <a:pt x="136328" y="602986"/>
                  </a:lnTo>
                  <a:lnTo>
                    <a:pt x="149961" y="662183"/>
                  </a:lnTo>
                  <a:lnTo>
                    <a:pt x="163594" y="721380"/>
                  </a:lnTo>
                  <a:lnTo>
                    <a:pt x="177227" y="780577"/>
                  </a:lnTo>
                  <a:lnTo>
                    <a:pt x="190860" y="839774"/>
                  </a:lnTo>
                  <a:lnTo>
                    <a:pt x="204493" y="898971"/>
                  </a:lnTo>
                  <a:lnTo>
                    <a:pt x="218125" y="958168"/>
                  </a:lnTo>
                  <a:lnTo>
                    <a:pt x="231758" y="1017365"/>
                  </a:lnTo>
                  <a:lnTo>
                    <a:pt x="245391" y="1076562"/>
                  </a:lnTo>
                  <a:lnTo>
                    <a:pt x="259024" y="1135759"/>
                  </a:lnTo>
                  <a:lnTo>
                    <a:pt x="272657" y="1194956"/>
                  </a:lnTo>
                  <a:lnTo>
                    <a:pt x="286290" y="125415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091948" y="2249373"/>
              <a:ext cx="259640" cy="1259451"/>
            </a:xfrm>
            <a:custGeom>
              <a:avLst/>
              <a:pathLst>
                <a:path w="259640" h="1259451">
                  <a:moveTo>
                    <a:pt x="259640" y="1257337"/>
                  </a:moveTo>
                  <a:lnTo>
                    <a:pt x="249376" y="1197463"/>
                  </a:lnTo>
                  <a:lnTo>
                    <a:pt x="239113" y="1137590"/>
                  </a:lnTo>
                  <a:lnTo>
                    <a:pt x="228850" y="1077717"/>
                  </a:lnTo>
                  <a:lnTo>
                    <a:pt x="218587" y="1017844"/>
                  </a:lnTo>
                  <a:lnTo>
                    <a:pt x="208323" y="957971"/>
                  </a:lnTo>
                  <a:lnTo>
                    <a:pt x="198060" y="898097"/>
                  </a:lnTo>
                  <a:lnTo>
                    <a:pt x="187797" y="838224"/>
                  </a:lnTo>
                  <a:lnTo>
                    <a:pt x="177534" y="778351"/>
                  </a:lnTo>
                  <a:lnTo>
                    <a:pt x="167270" y="718478"/>
                  </a:lnTo>
                  <a:lnTo>
                    <a:pt x="157007" y="658605"/>
                  </a:lnTo>
                  <a:lnTo>
                    <a:pt x="146744" y="598731"/>
                  </a:lnTo>
                  <a:lnTo>
                    <a:pt x="136481" y="538858"/>
                  </a:lnTo>
                  <a:lnTo>
                    <a:pt x="126217" y="478985"/>
                  </a:lnTo>
                  <a:lnTo>
                    <a:pt x="115954" y="419112"/>
                  </a:lnTo>
                  <a:lnTo>
                    <a:pt x="105691" y="359239"/>
                  </a:lnTo>
                  <a:lnTo>
                    <a:pt x="95428" y="299365"/>
                  </a:lnTo>
                  <a:lnTo>
                    <a:pt x="85164" y="239492"/>
                  </a:lnTo>
                  <a:lnTo>
                    <a:pt x="74901" y="179619"/>
                  </a:lnTo>
                  <a:lnTo>
                    <a:pt x="64638" y="119746"/>
                  </a:lnTo>
                  <a:lnTo>
                    <a:pt x="54375" y="59873"/>
                  </a:lnTo>
                  <a:lnTo>
                    <a:pt x="44111" y="0"/>
                  </a:lnTo>
                  <a:lnTo>
                    <a:pt x="0" y="8154"/>
                  </a:lnTo>
                  <a:lnTo>
                    <a:pt x="11819" y="67739"/>
                  </a:lnTo>
                  <a:lnTo>
                    <a:pt x="23638" y="127325"/>
                  </a:lnTo>
                  <a:lnTo>
                    <a:pt x="35457" y="186910"/>
                  </a:lnTo>
                  <a:lnTo>
                    <a:pt x="47276" y="246496"/>
                  </a:lnTo>
                  <a:lnTo>
                    <a:pt x="59096" y="306082"/>
                  </a:lnTo>
                  <a:lnTo>
                    <a:pt x="70915" y="365667"/>
                  </a:lnTo>
                  <a:lnTo>
                    <a:pt x="82734" y="425253"/>
                  </a:lnTo>
                  <a:lnTo>
                    <a:pt x="94553" y="484838"/>
                  </a:lnTo>
                  <a:lnTo>
                    <a:pt x="106373" y="544424"/>
                  </a:lnTo>
                  <a:lnTo>
                    <a:pt x="118192" y="604009"/>
                  </a:lnTo>
                  <a:lnTo>
                    <a:pt x="130011" y="663595"/>
                  </a:lnTo>
                  <a:lnTo>
                    <a:pt x="141830" y="723181"/>
                  </a:lnTo>
                  <a:lnTo>
                    <a:pt x="153649" y="782766"/>
                  </a:lnTo>
                  <a:lnTo>
                    <a:pt x="165469" y="842352"/>
                  </a:lnTo>
                  <a:lnTo>
                    <a:pt x="177288" y="901937"/>
                  </a:lnTo>
                  <a:lnTo>
                    <a:pt x="189107" y="961523"/>
                  </a:lnTo>
                  <a:lnTo>
                    <a:pt x="200926" y="1021108"/>
                  </a:lnTo>
                  <a:lnTo>
                    <a:pt x="212746" y="1080694"/>
                  </a:lnTo>
                  <a:lnTo>
                    <a:pt x="224565" y="1140279"/>
                  </a:lnTo>
                  <a:lnTo>
                    <a:pt x="236384" y="1199865"/>
                  </a:lnTo>
                  <a:lnTo>
                    <a:pt x="248203" y="125945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136059" y="2243282"/>
              <a:ext cx="225403" cy="1263428"/>
            </a:xfrm>
            <a:custGeom>
              <a:avLst/>
              <a:pathLst>
                <a:path w="225403" h="1263428">
                  <a:moveTo>
                    <a:pt x="225403" y="1261849"/>
                  </a:moveTo>
                  <a:lnTo>
                    <a:pt x="216484" y="1201760"/>
                  </a:lnTo>
                  <a:lnTo>
                    <a:pt x="207564" y="1141672"/>
                  </a:lnTo>
                  <a:lnTo>
                    <a:pt x="198645" y="1081584"/>
                  </a:lnTo>
                  <a:lnTo>
                    <a:pt x="189725" y="1021496"/>
                  </a:lnTo>
                  <a:lnTo>
                    <a:pt x="180805" y="961408"/>
                  </a:lnTo>
                  <a:lnTo>
                    <a:pt x="171886" y="901320"/>
                  </a:lnTo>
                  <a:lnTo>
                    <a:pt x="162966" y="841232"/>
                  </a:lnTo>
                  <a:lnTo>
                    <a:pt x="154046" y="781144"/>
                  </a:lnTo>
                  <a:lnTo>
                    <a:pt x="145127" y="721056"/>
                  </a:lnTo>
                  <a:lnTo>
                    <a:pt x="136207" y="660968"/>
                  </a:lnTo>
                  <a:lnTo>
                    <a:pt x="127287" y="600880"/>
                  </a:lnTo>
                  <a:lnTo>
                    <a:pt x="118368" y="540792"/>
                  </a:lnTo>
                  <a:lnTo>
                    <a:pt x="109448" y="480704"/>
                  </a:lnTo>
                  <a:lnTo>
                    <a:pt x="100529" y="420616"/>
                  </a:lnTo>
                  <a:lnTo>
                    <a:pt x="91609" y="360528"/>
                  </a:lnTo>
                  <a:lnTo>
                    <a:pt x="82689" y="300440"/>
                  </a:lnTo>
                  <a:lnTo>
                    <a:pt x="73770" y="240352"/>
                  </a:lnTo>
                  <a:lnTo>
                    <a:pt x="64850" y="180264"/>
                  </a:lnTo>
                  <a:lnTo>
                    <a:pt x="55930" y="120176"/>
                  </a:lnTo>
                  <a:lnTo>
                    <a:pt x="47011" y="60088"/>
                  </a:lnTo>
                  <a:lnTo>
                    <a:pt x="38091" y="0"/>
                  </a:lnTo>
                  <a:lnTo>
                    <a:pt x="0" y="6091"/>
                  </a:lnTo>
                  <a:lnTo>
                    <a:pt x="10263" y="65964"/>
                  </a:lnTo>
                  <a:lnTo>
                    <a:pt x="20526" y="125837"/>
                  </a:lnTo>
                  <a:lnTo>
                    <a:pt x="30789" y="185710"/>
                  </a:lnTo>
                  <a:lnTo>
                    <a:pt x="41053" y="245583"/>
                  </a:lnTo>
                  <a:lnTo>
                    <a:pt x="51316" y="305457"/>
                  </a:lnTo>
                  <a:lnTo>
                    <a:pt x="61579" y="365330"/>
                  </a:lnTo>
                  <a:lnTo>
                    <a:pt x="71842" y="425203"/>
                  </a:lnTo>
                  <a:lnTo>
                    <a:pt x="82106" y="485076"/>
                  </a:lnTo>
                  <a:lnTo>
                    <a:pt x="92369" y="544949"/>
                  </a:lnTo>
                  <a:lnTo>
                    <a:pt x="102632" y="604823"/>
                  </a:lnTo>
                  <a:lnTo>
                    <a:pt x="112895" y="664696"/>
                  </a:lnTo>
                  <a:lnTo>
                    <a:pt x="123159" y="724569"/>
                  </a:lnTo>
                  <a:lnTo>
                    <a:pt x="133422" y="784442"/>
                  </a:lnTo>
                  <a:lnTo>
                    <a:pt x="143685" y="844315"/>
                  </a:lnTo>
                  <a:lnTo>
                    <a:pt x="153948" y="904189"/>
                  </a:lnTo>
                  <a:lnTo>
                    <a:pt x="164212" y="964062"/>
                  </a:lnTo>
                  <a:lnTo>
                    <a:pt x="174475" y="1023935"/>
                  </a:lnTo>
                  <a:lnTo>
                    <a:pt x="184738" y="1083808"/>
                  </a:lnTo>
                  <a:lnTo>
                    <a:pt x="195001" y="1143681"/>
                  </a:lnTo>
                  <a:lnTo>
                    <a:pt x="205265" y="1203555"/>
                  </a:lnTo>
                  <a:lnTo>
                    <a:pt x="215528" y="126342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174151" y="2238844"/>
              <a:ext cx="195598" cy="1266287"/>
            </a:xfrm>
            <a:custGeom>
              <a:avLst/>
              <a:pathLst>
                <a:path w="195598" h="1266287">
                  <a:moveTo>
                    <a:pt x="195598" y="1265136"/>
                  </a:moveTo>
                  <a:lnTo>
                    <a:pt x="187806" y="1204892"/>
                  </a:lnTo>
                  <a:lnTo>
                    <a:pt x="180013" y="1144647"/>
                  </a:lnTo>
                  <a:lnTo>
                    <a:pt x="172221" y="1084403"/>
                  </a:lnTo>
                  <a:lnTo>
                    <a:pt x="164429" y="1024158"/>
                  </a:lnTo>
                  <a:lnTo>
                    <a:pt x="156637" y="963913"/>
                  </a:lnTo>
                  <a:lnTo>
                    <a:pt x="148844" y="903669"/>
                  </a:lnTo>
                  <a:lnTo>
                    <a:pt x="141052" y="843424"/>
                  </a:lnTo>
                  <a:lnTo>
                    <a:pt x="133260" y="783180"/>
                  </a:lnTo>
                  <a:lnTo>
                    <a:pt x="125467" y="722935"/>
                  </a:lnTo>
                  <a:lnTo>
                    <a:pt x="117675" y="662690"/>
                  </a:lnTo>
                  <a:lnTo>
                    <a:pt x="109883" y="602446"/>
                  </a:lnTo>
                  <a:lnTo>
                    <a:pt x="102091" y="542201"/>
                  </a:lnTo>
                  <a:lnTo>
                    <a:pt x="94298" y="481956"/>
                  </a:lnTo>
                  <a:lnTo>
                    <a:pt x="86506" y="421712"/>
                  </a:lnTo>
                  <a:lnTo>
                    <a:pt x="78714" y="361467"/>
                  </a:lnTo>
                  <a:lnTo>
                    <a:pt x="70921" y="301223"/>
                  </a:lnTo>
                  <a:lnTo>
                    <a:pt x="63129" y="240978"/>
                  </a:lnTo>
                  <a:lnTo>
                    <a:pt x="55337" y="180733"/>
                  </a:lnTo>
                  <a:lnTo>
                    <a:pt x="47545" y="120489"/>
                  </a:lnTo>
                  <a:lnTo>
                    <a:pt x="39752" y="60244"/>
                  </a:lnTo>
                  <a:lnTo>
                    <a:pt x="31960" y="0"/>
                  </a:lnTo>
                  <a:lnTo>
                    <a:pt x="0" y="4438"/>
                  </a:lnTo>
                  <a:lnTo>
                    <a:pt x="8919" y="64526"/>
                  </a:lnTo>
                  <a:lnTo>
                    <a:pt x="17839" y="124614"/>
                  </a:lnTo>
                  <a:lnTo>
                    <a:pt x="26758" y="184702"/>
                  </a:lnTo>
                  <a:lnTo>
                    <a:pt x="35678" y="244790"/>
                  </a:lnTo>
                  <a:lnTo>
                    <a:pt x="44598" y="304878"/>
                  </a:lnTo>
                  <a:lnTo>
                    <a:pt x="53517" y="364967"/>
                  </a:lnTo>
                  <a:lnTo>
                    <a:pt x="62437" y="425055"/>
                  </a:lnTo>
                  <a:lnTo>
                    <a:pt x="71357" y="485143"/>
                  </a:lnTo>
                  <a:lnTo>
                    <a:pt x="80276" y="545231"/>
                  </a:lnTo>
                  <a:lnTo>
                    <a:pt x="89196" y="605319"/>
                  </a:lnTo>
                  <a:lnTo>
                    <a:pt x="98115" y="665407"/>
                  </a:lnTo>
                  <a:lnTo>
                    <a:pt x="107035" y="725495"/>
                  </a:lnTo>
                  <a:lnTo>
                    <a:pt x="115955" y="785583"/>
                  </a:lnTo>
                  <a:lnTo>
                    <a:pt x="124874" y="845671"/>
                  </a:lnTo>
                  <a:lnTo>
                    <a:pt x="133794" y="905759"/>
                  </a:lnTo>
                  <a:lnTo>
                    <a:pt x="142714" y="965847"/>
                  </a:lnTo>
                  <a:lnTo>
                    <a:pt x="151633" y="1025935"/>
                  </a:lnTo>
                  <a:lnTo>
                    <a:pt x="160553" y="1086023"/>
                  </a:lnTo>
                  <a:lnTo>
                    <a:pt x="169473" y="1146111"/>
                  </a:lnTo>
                  <a:lnTo>
                    <a:pt x="178392" y="1206199"/>
                  </a:lnTo>
                  <a:lnTo>
                    <a:pt x="187312" y="126628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206111" y="2235885"/>
              <a:ext cx="169917" cy="1268095"/>
            </a:xfrm>
            <a:custGeom>
              <a:avLst/>
              <a:pathLst>
                <a:path w="169917" h="1268095">
                  <a:moveTo>
                    <a:pt x="169917" y="1267328"/>
                  </a:moveTo>
                  <a:lnTo>
                    <a:pt x="162979" y="1206979"/>
                  </a:lnTo>
                  <a:lnTo>
                    <a:pt x="156041" y="1146630"/>
                  </a:lnTo>
                  <a:lnTo>
                    <a:pt x="149103" y="1086281"/>
                  </a:lnTo>
                  <a:lnTo>
                    <a:pt x="142165" y="1025932"/>
                  </a:lnTo>
                  <a:lnTo>
                    <a:pt x="135227" y="965583"/>
                  </a:lnTo>
                  <a:lnTo>
                    <a:pt x="128289" y="905234"/>
                  </a:lnTo>
                  <a:lnTo>
                    <a:pt x="121351" y="844885"/>
                  </a:lnTo>
                  <a:lnTo>
                    <a:pt x="114413" y="784536"/>
                  </a:lnTo>
                  <a:lnTo>
                    <a:pt x="107475" y="724187"/>
                  </a:lnTo>
                  <a:lnTo>
                    <a:pt x="100537" y="663838"/>
                  </a:lnTo>
                  <a:lnTo>
                    <a:pt x="93599" y="603489"/>
                  </a:lnTo>
                  <a:lnTo>
                    <a:pt x="86661" y="543140"/>
                  </a:lnTo>
                  <a:lnTo>
                    <a:pt x="79723" y="482791"/>
                  </a:lnTo>
                  <a:lnTo>
                    <a:pt x="72785" y="422442"/>
                  </a:lnTo>
                  <a:lnTo>
                    <a:pt x="65847" y="362093"/>
                  </a:lnTo>
                  <a:lnTo>
                    <a:pt x="58909" y="301744"/>
                  </a:lnTo>
                  <a:lnTo>
                    <a:pt x="51971" y="241395"/>
                  </a:lnTo>
                  <a:lnTo>
                    <a:pt x="45033" y="181046"/>
                  </a:lnTo>
                  <a:lnTo>
                    <a:pt x="38095" y="120697"/>
                  </a:lnTo>
                  <a:lnTo>
                    <a:pt x="31157" y="60348"/>
                  </a:lnTo>
                  <a:lnTo>
                    <a:pt x="24219" y="0"/>
                  </a:lnTo>
                  <a:lnTo>
                    <a:pt x="0" y="2958"/>
                  </a:lnTo>
                  <a:lnTo>
                    <a:pt x="7792" y="63203"/>
                  </a:lnTo>
                  <a:lnTo>
                    <a:pt x="15584" y="123447"/>
                  </a:lnTo>
                  <a:lnTo>
                    <a:pt x="23376" y="183692"/>
                  </a:lnTo>
                  <a:lnTo>
                    <a:pt x="31169" y="243936"/>
                  </a:lnTo>
                  <a:lnTo>
                    <a:pt x="38961" y="304181"/>
                  </a:lnTo>
                  <a:lnTo>
                    <a:pt x="46753" y="364426"/>
                  </a:lnTo>
                  <a:lnTo>
                    <a:pt x="54545" y="424670"/>
                  </a:lnTo>
                  <a:lnTo>
                    <a:pt x="62338" y="484915"/>
                  </a:lnTo>
                  <a:lnTo>
                    <a:pt x="70130" y="545159"/>
                  </a:lnTo>
                  <a:lnTo>
                    <a:pt x="77922" y="605404"/>
                  </a:lnTo>
                  <a:lnTo>
                    <a:pt x="85715" y="665649"/>
                  </a:lnTo>
                  <a:lnTo>
                    <a:pt x="93507" y="725893"/>
                  </a:lnTo>
                  <a:lnTo>
                    <a:pt x="101299" y="786138"/>
                  </a:lnTo>
                  <a:lnTo>
                    <a:pt x="109091" y="846383"/>
                  </a:lnTo>
                  <a:lnTo>
                    <a:pt x="116884" y="906627"/>
                  </a:lnTo>
                  <a:lnTo>
                    <a:pt x="124676" y="966872"/>
                  </a:lnTo>
                  <a:lnTo>
                    <a:pt x="132468" y="1027116"/>
                  </a:lnTo>
                  <a:lnTo>
                    <a:pt x="140261" y="1087361"/>
                  </a:lnTo>
                  <a:lnTo>
                    <a:pt x="148053" y="1147606"/>
                  </a:lnTo>
                  <a:lnTo>
                    <a:pt x="155845" y="1207850"/>
                  </a:lnTo>
                  <a:lnTo>
                    <a:pt x="163637" y="126809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230331" y="2233375"/>
              <a:ext cx="151717" cy="1269838"/>
            </a:xfrm>
            <a:custGeom>
              <a:avLst/>
              <a:pathLst>
                <a:path w="151717" h="1269838">
                  <a:moveTo>
                    <a:pt x="151717" y="1269187"/>
                  </a:moveTo>
                  <a:lnTo>
                    <a:pt x="145598" y="1208750"/>
                  </a:lnTo>
                  <a:lnTo>
                    <a:pt x="139479" y="1148312"/>
                  </a:lnTo>
                  <a:lnTo>
                    <a:pt x="133361" y="1087875"/>
                  </a:lnTo>
                  <a:lnTo>
                    <a:pt x="127242" y="1027437"/>
                  </a:lnTo>
                  <a:lnTo>
                    <a:pt x="121123" y="967000"/>
                  </a:lnTo>
                  <a:lnTo>
                    <a:pt x="115004" y="906562"/>
                  </a:lnTo>
                  <a:lnTo>
                    <a:pt x="108885" y="846125"/>
                  </a:lnTo>
                  <a:lnTo>
                    <a:pt x="102766" y="785687"/>
                  </a:lnTo>
                  <a:lnTo>
                    <a:pt x="96647" y="725250"/>
                  </a:lnTo>
                  <a:lnTo>
                    <a:pt x="90528" y="664812"/>
                  </a:lnTo>
                  <a:lnTo>
                    <a:pt x="84410" y="604375"/>
                  </a:lnTo>
                  <a:lnTo>
                    <a:pt x="78291" y="543937"/>
                  </a:lnTo>
                  <a:lnTo>
                    <a:pt x="72172" y="483500"/>
                  </a:lnTo>
                  <a:lnTo>
                    <a:pt x="66053" y="423062"/>
                  </a:lnTo>
                  <a:lnTo>
                    <a:pt x="59934" y="362625"/>
                  </a:lnTo>
                  <a:lnTo>
                    <a:pt x="53815" y="302187"/>
                  </a:lnTo>
                  <a:lnTo>
                    <a:pt x="47696" y="241750"/>
                  </a:lnTo>
                  <a:lnTo>
                    <a:pt x="41577" y="181312"/>
                  </a:lnTo>
                  <a:lnTo>
                    <a:pt x="35459" y="120875"/>
                  </a:lnTo>
                  <a:lnTo>
                    <a:pt x="29340" y="60437"/>
                  </a:lnTo>
                  <a:lnTo>
                    <a:pt x="23221" y="0"/>
                  </a:lnTo>
                  <a:lnTo>
                    <a:pt x="0" y="2510"/>
                  </a:lnTo>
                  <a:lnTo>
                    <a:pt x="6937" y="62859"/>
                  </a:lnTo>
                  <a:lnTo>
                    <a:pt x="13875" y="123208"/>
                  </a:lnTo>
                  <a:lnTo>
                    <a:pt x="20813" y="183557"/>
                  </a:lnTo>
                  <a:lnTo>
                    <a:pt x="27751" y="243906"/>
                  </a:lnTo>
                  <a:lnTo>
                    <a:pt x="34689" y="304255"/>
                  </a:lnTo>
                  <a:lnTo>
                    <a:pt x="41627" y="364604"/>
                  </a:lnTo>
                  <a:lnTo>
                    <a:pt x="48565" y="424952"/>
                  </a:lnTo>
                  <a:lnTo>
                    <a:pt x="55503" y="485301"/>
                  </a:lnTo>
                  <a:lnTo>
                    <a:pt x="62441" y="545650"/>
                  </a:lnTo>
                  <a:lnTo>
                    <a:pt x="69379" y="605999"/>
                  </a:lnTo>
                  <a:lnTo>
                    <a:pt x="76317" y="666348"/>
                  </a:lnTo>
                  <a:lnTo>
                    <a:pt x="83255" y="726697"/>
                  </a:lnTo>
                  <a:lnTo>
                    <a:pt x="90193" y="787046"/>
                  </a:lnTo>
                  <a:lnTo>
                    <a:pt x="97131" y="847395"/>
                  </a:lnTo>
                  <a:lnTo>
                    <a:pt x="104069" y="907744"/>
                  </a:lnTo>
                  <a:lnTo>
                    <a:pt x="111007" y="968093"/>
                  </a:lnTo>
                  <a:lnTo>
                    <a:pt x="117945" y="1028442"/>
                  </a:lnTo>
                  <a:lnTo>
                    <a:pt x="124883" y="1088791"/>
                  </a:lnTo>
                  <a:lnTo>
                    <a:pt x="131821" y="1149140"/>
                  </a:lnTo>
                  <a:lnTo>
                    <a:pt x="138759" y="1209489"/>
                  </a:lnTo>
                  <a:lnTo>
                    <a:pt x="145697" y="126983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253552" y="2231316"/>
              <a:ext cx="134125" cy="1271247"/>
            </a:xfrm>
            <a:custGeom>
              <a:avLst/>
              <a:pathLst>
                <a:path w="134125" h="1271247">
                  <a:moveTo>
                    <a:pt x="134125" y="1270713"/>
                  </a:moveTo>
                  <a:lnTo>
                    <a:pt x="128772" y="1210203"/>
                  </a:lnTo>
                  <a:lnTo>
                    <a:pt x="123419" y="1149692"/>
                  </a:lnTo>
                  <a:lnTo>
                    <a:pt x="118066" y="1089182"/>
                  </a:lnTo>
                  <a:lnTo>
                    <a:pt x="112713" y="1028672"/>
                  </a:lnTo>
                  <a:lnTo>
                    <a:pt x="107360" y="968162"/>
                  </a:lnTo>
                  <a:lnTo>
                    <a:pt x="102007" y="907652"/>
                  </a:lnTo>
                  <a:lnTo>
                    <a:pt x="96653" y="847142"/>
                  </a:lnTo>
                  <a:lnTo>
                    <a:pt x="91300" y="786631"/>
                  </a:lnTo>
                  <a:lnTo>
                    <a:pt x="85947" y="726121"/>
                  </a:lnTo>
                  <a:lnTo>
                    <a:pt x="80594" y="665611"/>
                  </a:lnTo>
                  <a:lnTo>
                    <a:pt x="75241" y="605101"/>
                  </a:lnTo>
                  <a:lnTo>
                    <a:pt x="69888" y="544591"/>
                  </a:lnTo>
                  <a:lnTo>
                    <a:pt x="64535" y="484081"/>
                  </a:lnTo>
                  <a:lnTo>
                    <a:pt x="59182" y="423571"/>
                  </a:lnTo>
                  <a:lnTo>
                    <a:pt x="53829" y="363060"/>
                  </a:lnTo>
                  <a:lnTo>
                    <a:pt x="48476" y="302550"/>
                  </a:lnTo>
                  <a:lnTo>
                    <a:pt x="43123" y="242040"/>
                  </a:lnTo>
                  <a:lnTo>
                    <a:pt x="37770" y="181530"/>
                  </a:lnTo>
                  <a:lnTo>
                    <a:pt x="32417" y="121020"/>
                  </a:lnTo>
                  <a:lnTo>
                    <a:pt x="27064" y="60510"/>
                  </a:lnTo>
                  <a:lnTo>
                    <a:pt x="21711" y="0"/>
                  </a:lnTo>
                  <a:lnTo>
                    <a:pt x="0" y="2059"/>
                  </a:lnTo>
                  <a:lnTo>
                    <a:pt x="6118" y="62496"/>
                  </a:lnTo>
                  <a:lnTo>
                    <a:pt x="12237" y="122934"/>
                  </a:lnTo>
                  <a:lnTo>
                    <a:pt x="18356" y="183371"/>
                  </a:lnTo>
                  <a:lnTo>
                    <a:pt x="24475" y="243809"/>
                  </a:lnTo>
                  <a:lnTo>
                    <a:pt x="30594" y="304246"/>
                  </a:lnTo>
                  <a:lnTo>
                    <a:pt x="36713" y="364684"/>
                  </a:lnTo>
                  <a:lnTo>
                    <a:pt x="42832" y="425121"/>
                  </a:lnTo>
                  <a:lnTo>
                    <a:pt x="48951" y="485559"/>
                  </a:lnTo>
                  <a:lnTo>
                    <a:pt x="55069" y="545996"/>
                  </a:lnTo>
                  <a:lnTo>
                    <a:pt x="61188" y="606434"/>
                  </a:lnTo>
                  <a:lnTo>
                    <a:pt x="67307" y="666871"/>
                  </a:lnTo>
                  <a:lnTo>
                    <a:pt x="73426" y="727309"/>
                  </a:lnTo>
                  <a:lnTo>
                    <a:pt x="79545" y="787747"/>
                  </a:lnTo>
                  <a:lnTo>
                    <a:pt x="85664" y="848184"/>
                  </a:lnTo>
                  <a:lnTo>
                    <a:pt x="91783" y="908622"/>
                  </a:lnTo>
                  <a:lnTo>
                    <a:pt x="97902" y="969059"/>
                  </a:lnTo>
                  <a:lnTo>
                    <a:pt x="104020" y="1029497"/>
                  </a:lnTo>
                  <a:lnTo>
                    <a:pt x="110139" y="1089934"/>
                  </a:lnTo>
                  <a:lnTo>
                    <a:pt x="116258" y="1150372"/>
                  </a:lnTo>
                  <a:lnTo>
                    <a:pt x="122377" y="1210809"/>
                  </a:lnTo>
                  <a:lnTo>
                    <a:pt x="128496" y="127124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275264" y="2224616"/>
              <a:ext cx="151758" cy="1277412"/>
            </a:xfrm>
            <a:custGeom>
              <a:avLst/>
              <a:pathLst>
                <a:path w="151758" h="1277412">
                  <a:moveTo>
                    <a:pt x="151758" y="1275675"/>
                  </a:moveTo>
                  <a:lnTo>
                    <a:pt x="151758" y="1214929"/>
                  </a:lnTo>
                  <a:lnTo>
                    <a:pt x="151758" y="1154182"/>
                  </a:lnTo>
                  <a:lnTo>
                    <a:pt x="151758" y="1093436"/>
                  </a:lnTo>
                  <a:lnTo>
                    <a:pt x="151758" y="1032689"/>
                  </a:lnTo>
                  <a:lnTo>
                    <a:pt x="151758" y="971943"/>
                  </a:lnTo>
                  <a:lnTo>
                    <a:pt x="151758" y="911197"/>
                  </a:lnTo>
                  <a:lnTo>
                    <a:pt x="151758" y="850450"/>
                  </a:lnTo>
                  <a:lnTo>
                    <a:pt x="151758" y="789704"/>
                  </a:lnTo>
                  <a:lnTo>
                    <a:pt x="151758" y="728957"/>
                  </a:lnTo>
                  <a:lnTo>
                    <a:pt x="151758" y="668211"/>
                  </a:lnTo>
                  <a:lnTo>
                    <a:pt x="151758" y="607464"/>
                  </a:lnTo>
                  <a:lnTo>
                    <a:pt x="151758" y="546718"/>
                  </a:lnTo>
                  <a:lnTo>
                    <a:pt x="151758" y="485971"/>
                  </a:lnTo>
                  <a:lnTo>
                    <a:pt x="151758" y="425225"/>
                  </a:lnTo>
                  <a:lnTo>
                    <a:pt x="151758" y="364478"/>
                  </a:lnTo>
                  <a:lnTo>
                    <a:pt x="151758" y="303732"/>
                  </a:lnTo>
                  <a:lnTo>
                    <a:pt x="151758" y="242985"/>
                  </a:lnTo>
                  <a:lnTo>
                    <a:pt x="151758" y="182239"/>
                  </a:lnTo>
                  <a:lnTo>
                    <a:pt x="151758" y="121492"/>
                  </a:lnTo>
                  <a:lnTo>
                    <a:pt x="151758" y="60746"/>
                  </a:lnTo>
                  <a:lnTo>
                    <a:pt x="151758" y="0"/>
                  </a:lnTo>
                  <a:lnTo>
                    <a:pt x="75805" y="1675"/>
                  </a:lnTo>
                  <a:lnTo>
                    <a:pt x="0" y="6699"/>
                  </a:lnTo>
                  <a:lnTo>
                    <a:pt x="5353" y="67209"/>
                  </a:lnTo>
                  <a:lnTo>
                    <a:pt x="10706" y="127719"/>
                  </a:lnTo>
                  <a:lnTo>
                    <a:pt x="16059" y="188230"/>
                  </a:lnTo>
                  <a:lnTo>
                    <a:pt x="21412" y="248740"/>
                  </a:lnTo>
                  <a:lnTo>
                    <a:pt x="26765" y="309250"/>
                  </a:lnTo>
                  <a:lnTo>
                    <a:pt x="32118" y="369760"/>
                  </a:lnTo>
                  <a:lnTo>
                    <a:pt x="37471" y="430270"/>
                  </a:lnTo>
                  <a:lnTo>
                    <a:pt x="42824" y="490780"/>
                  </a:lnTo>
                  <a:lnTo>
                    <a:pt x="48177" y="551290"/>
                  </a:lnTo>
                  <a:lnTo>
                    <a:pt x="53530" y="611801"/>
                  </a:lnTo>
                  <a:lnTo>
                    <a:pt x="58883" y="672311"/>
                  </a:lnTo>
                  <a:lnTo>
                    <a:pt x="64236" y="732821"/>
                  </a:lnTo>
                  <a:lnTo>
                    <a:pt x="69589" y="793331"/>
                  </a:lnTo>
                  <a:lnTo>
                    <a:pt x="74942" y="853841"/>
                  </a:lnTo>
                  <a:lnTo>
                    <a:pt x="80295" y="914351"/>
                  </a:lnTo>
                  <a:lnTo>
                    <a:pt x="85648" y="974862"/>
                  </a:lnTo>
                  <a:lnTo>
                    <a:pt x="91001" y="1035372"/>
                  </a:lnTo>
                  <a:lnTo>
                    <a:pt x="96354" y="1095882"/>
                  </a:lnTo>
                  <a:lnTo>
                    <a:pt x="101707" y="1156392"/>
                  </a:lnTo>
                  <a:lnTo>
                    <a:pt x="107060" y="1216902"/>
                  </a:lnTo>
                  <a:lnTo>
                    <a:pt x="112413" y="1277412"/>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180089"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6.6m</a:t>
              </a:r>
            </a:p>
          </p:txBody>
        </p:sp>
        <p:sp>
          <p:nvSpPr>
            <p:cNvPr id="36" name="tx36"/>
            <p:cNvSpPr/>
            <p:nvPr/>
          </p:nvSpPr>
          <p:spPr>
            <a:xfrm>
              <a:off x="4651726"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DTP1 unvaccinated (% of total unvaccinated)</a:t>
              </a:r>
            </a:p>
          </p:txBody>
        </p:sp>
        <p:sp>
          <p:nvSpPr>
            <p:cNvPr id="37" name="rc37"/>
            <p:cNvSpPr/>
            <p:nvPr/>
          </p:nvSpPr>
          <p:spPr>
            <a:xfrm>
              <a:off x="4660726"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660726"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660726"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660726"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660726"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660726"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660726"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660726"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660726"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660726"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660726"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660726"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660726"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660726"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660726"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660726"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701398"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701398"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701398"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701398"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701398"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701398"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701398"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701398"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701398"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701398"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701398"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701398"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701398"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701398"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701398"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940771"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2.2 million (32.8%) </a:t>
              </a:r>
            </a:p>
          </p:txBody>
        </p:sp>
        <p:sp>
          <p:nvSpPr>
            <p:cNvPr id="69" name="tx69"/>
            <p:cNvSpPr/>
            <p:nvPr/>
          </p:nvSpPr>
          <p:spPr>
            <a:xfrm>
              <a:off x="4940771" y="2579844"/>
              <a:ext cx="12840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788,000 (11.9%) </a:t>
              </a:r>
            </a:p>
          </p:txBody>
        </p:sp>
        <p:sp>
          <p:nvSpPr>
            <p:cNvPr id="70" name="tx70"/>
            <p:cNvSpPr/>
            <p:nvPr/>
          </p:nvSpPr>
          <p:spPr>
            <a:xfrm>
              <a:off x="4940771" y="2799300"/>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650,000 (9.8%) </a:t>
              </a:r>
            </a:p>
          </p:txBody>
        </p:sp>
        <p:sp>
          <p:nvSpPr>
            <p:cNvPr id="71" name="tx71"/>
            <p:cNvSpPr/>
            <p:nvPr/>
          </p:nvSpPr>
          <p:spPr>
            <a:xfrm>
              <a:off x="4940771"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Angola: 454,000 (6.8%) </a:t>
              </a:r>
            </a:p>
          </p:txBody>
        </p:sp>
        <p:sp>
          <p:nvSpPr>
            <p:cNvPr id="72" name="tx72"/>
            <p:cNvSpPr/>
            <p:nvPr/>
          </p:nvSpPr>
          <p:spPr>
            <a:xfrm>
              <a:off x="4940771" y="3238212"/>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South Africa: 380,000 (5.7%) </a:t>
              </a:r>
            </a:p>
          </p:txBody>
        </p:sp>
        <p:sp>
          <p:nvSpPr>
            <p:cNvPr id="73" name="tx73"/>
            <p:cNvSpPr/>
            <p:nvPr/>
          </p:nvSpPr>
          <p:spPr>
            <a:xfrm>
              <a:off x="4940771" y="3457668"/>
              <a:ext cx="1433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Tanzania: 307,000 (4.6%) </a:t>
              </a:r>
            </a:p>
          </p:txBody>
        </p:sp>
        <p:sp>
          <p:nvSpPr>
            <p:cNvPr id="74" name="tx74"/>
            <p:cNvSpPr/>
            <p:nvPr/>
          </p:nvSpPr>
          <p:spPr>
            <a:xfrm>
              <a:off x="4940771" y="3677124"/>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Madagascar: 256,000 (3.9%) </a:t>
              </a:r>
            </a:p>
          </p:txBody>
        </p:sp>
        <p:sp>
          <p:nvSpPr>
            <p:cNvPr id="75" name="tx75"/>
            <p:cNvSpPr/>
            <p:nvPr/>
          </p:nvSpPr>
          <p:spPr>
            <a:xfrm>
              <a:off x="4940771" y="3896580"/>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Cote d'Ivoire: 156,000 (2.4%) </a:t>
              </a:r>
            </a:p>
          </p:txBody>
        </p:sp>
        <p:sp>
          <p:nvSpPr>
            <p:cNvPr id="76" name="tx76"/>
            <p:cNvSpPr/>
            <p:nvPr/>
          </p:nvSpPr>
          <p:spPr>
            <a:xfrm>
              <a:off x="4940771" y="4116036"/>
              <a:ext cx="12119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Kenya: 135,000 (2%) </a:t>
              </a:r>
            </a:p>
          </p:txBody>
        </p:sp>
        <p:sp>
          <p:nvSpPr>
            <p:cNvPr id="77" name="tx77"/>
            <p:cNvSpPr/>
            <p:nvPr/>
          </p:nvSpPr>
          <p:spPr>
            <a:xfrm>
              <a:off x="4940771" y="4335492"/>
              <a:ext cx="14790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Cameroon: 132,000 (2%) </a:t>
              </a:r>
            </a:p>
          </p:txBody>
        </p:sp>
        <p:sp>
          <p:nvSpPr>
            <p:cNvPr id="78" name="tx78"/>
            <p:cNvSpPr/>
            <p:nvPr/>
          </p:nvSpPr>
          <p:spPr>
            <a:xfrm>
              <a:off x="4940771" y="4554948"/>
              <a:ext cx="16820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Mozambique: 125,000 (1.9%) </a:t>
              </a:r>
            </a:p>
          </p:txBody>
        </p:sp>
        <p:sp>
          <p:nvSpPr>
            <p:cNvPr id="79" name="tx79"/>
            <p:cNvSpPr/>
            <p:nvPr/>
          </p:nvSpPr>
          <p:spPr>
            <a:xfrm>
              <a:off x="4940771" y="477440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Chad: 121,000 (1.8%) </a:t>
              </a:r>
            </a:p>
          </p:txBody>
        </p:sp>
        <p:sp>
          <p:nvSpPr>
            <p:cNvPr id="80" name="tx80"/>
            <p:cNvSpPr/>
            <p:nvPr/>
          </p:nvSpPr>
          <p:spPr>
            <a:xfrm>
              <a:off x="4940771" y="4993860"/>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Guinea: 103,000 (1.6%) </a:t>
              </a:r>
            </a:p>
          </p:txBody>
        </p:sp>
        <p:sp>
          <p:nvSpPr>
            <p:cNvPr id="81" name="tx81"/>
            <p:cNvSpPr/>
            <p:nvPr/>
          </p:nvSpPr>
          <p:spPr>
            <a:xfrm>
              <a:off x="4940771" y="5213316"/>
              <a:ext cx="12241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CAR: 97,000 (1.5%) </a:t>
              </a:r>
            </a:p>
          </p:txBody>
        </p:sp>
        <p:sp>
          <p:nvSpPr>
            <p:cNvPr id="82" name="tx82"/>
            <p:cNvSpPr/>
            <p:nvPr/>
          </p:nvSpPr>
          <p:spPr>
            <a:xfrm>
              <a:off x="4940771" y="5432772"/>
              <a:ext cx="119310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Mali: 94,000 (1.4%) </a:t>
              </a:r>
            </a:p>
          </p:txBody>
        </p:sp>
        <p:sp>
          <p:nvSpPr>
            <p:cNvPr id="83" name="tx83"/>
            <p:cNvSpPr/>
            <p:nvPr/>
          </p:nvSpPr>
          <p:spPr>
            <a:xfrm>
              <a:off x="4940771" y="5652228"/>
              <a:ext cx="127412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Benin: 84,000 (1.3%) </a:t>
              </a:r>
            </a:p>
          </p:txBody>
        </p:sp>
        <p:sp>
          <p:nvSpPr>
            <p:cNvPr id="84" name="tx84"/>
            <p:cNvSpPr/>
            <p:nvPr/>
          </p:nvSpPr>
          <p:spPr>
            <a:xfrm>
              <a:off x="6981444" y="2360388"/>
              <a:ext cx="16347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South Sudan: 82,000 (1.2%) </a:t>
              </a:r>
            </a:p>
          </p:txBody>
        </p:sp>
        <p:sp>
          <p:nvSpPr>
            <p:cNvPr id="85" name="tx85"/>
            <p:cNvSpPr/>
            <p:nvPr/>
          </p:nvSpPr>
          <p:spPr>
            <a:xfrm>
              <a:off x="6981444" y="2579844"/>
              <a:ext cx="122730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Niger: 54,000 (&lt;1%) </a:t>
              </a:r>
            </a:p>
          </p:txBody>
        </p:sp>
        <p:sp>
          <p:nvSpPr>
            <p:cNvPr id="86" name="tx86"/>
            <p:cNvSpPr/>
            <p:nvPr/>
          </p:nvSpPr>
          <p:spPr>
            <a:xfrm>
              <a:off x="6981444" y="2799300"/>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Burundi: 50,000 (&lt;1%) </a:t>
              </a:r>
            </a:p>
          </p:txBody>
        </p:sp>
        <p:sp>
          <p:nvSpPr>
            <p:cNvPr id="87" name="tx87"/>
            <p:cNvSpPr/>
            <p:nvPr/>
          </p:nvSpPr>
          <p:spPr>
            <a:xfrm>
              <a:off x="6981444" y="3018756"/>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Malawi: 40,000 (&lt;1%) </a:t>
              </a:r>
            </a:p>
          </p:txBody>
        </p:sp>
        <p:sp>
          <p:nvSpPr>
            <p:cNvPr id="88" name="tx88"/>
            <p:cNvSpPr/>
            <p:nvPr/>
          </p:nvSpPr>
          <p:spPr>
            <a:xfrm>
              <a:off x="6981444" y="3238212"/>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Burkina Faso: 35,000 (&lt;1%) </a:t>
              </a:r>
            </a:p>
          </p:txBody>
        </p:sp>
        <p:sp>
          <p:nvSpPr>
            <p:cNvPr id="89" name="tx89"/>
            <p:cNvSpPr/>
            <p:nvPr/>
          </p:nvSpPr>
          <p:spPr>
            <a:xfrm>
              <a:off x="6981444" y="3457668"/>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Zimbabwe: 34,000 (&lt;1%) </a:t>
              </a:r>
            </a:p>
          </p:txBody>
        </p:sp>
        <p:sp>
          <p:nvSpPr>
            <p:cNvPr id="90" name="tx90"/>
            <p:cNvSpPr/>
            <p:nvPr/>
          </p:nvSpPr>
          <p:spPr>
            <a:xfrm>
              <a:off x="6981444" y="3677124"/>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Uganda: 34,000 (&lt;1%) </a:t>
              </a:r>
            </a:p>
          </p:txBody>
        </p:sp>
        <p:sp>
          <p:nvSpPr>
            <p:cNvPr id="91" name="tx91"/>
            <p:cNvSpPr/>
            <p:nvPr/>
          </p:nvSpPr>
          <p:spPr>
            <a:xfrm>
              <a:off x="6981444" y="3896580"/>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Senegal: 32,000 (&lt;1%) </a:t>
              </a:r>
            </a:p>
          </p:txBody>
        </p:sp>
        <p:sp>
          <p:nvSpPr>
            <p:cNvPr id="92" name="tx92"/>
            <p:cNvSpPr/>
            <p:nvPr/>
          </p:nvSpPr>
          <p:spPr>
            <a:xfrm>
              <a:off x="6981444" y="4116036"/>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Zambia: 27,000 (&lt;1%) </a:t>
              </a:r>
            </a:p>
          </p:txBody>
        </p:sp>
        <p:sp>
          <p:nvSpPr>
            <p:cNvPr id="93" name="tx93"/>
            <p:cNvSpPr/>
            <p:nvPr/>
          </p:nvSpPr>
          <p:spPr>
            <a:xfrm>
              <a:off x="6981444" y="4335492"/>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Gabon: 24,000 (&lt;1%) </a:t>
              </a:r>
            </a:p>
          </p:txBody>
        </p:sp>
        <p:sp>
          <p:nvSpPr>
            <p:cNvPr id="94" name="tx94"/>
            <p:cNvSpPr/>
            <p:nvPr/>
          </p:nvSpPr>
          <p:spPr>
            <a:xfrm>
              <a:off x="6981444" y="4554948"/>
              <a:ext cx="16003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Sierra Leone: 20,000 (&lt;1%) </a:t>
              </a:r>
            </a:p>
          </p:txBody>
        </p:sp>
        <p:sp>
          <p:nvSpPr>
            <p:cNvPr id="95" name="tx95"/>
            <p:cNvSpPr/>
            <p:nvPr/>
          </p:nvSpPr>
          <p:spPr>
            <a:xfrm>
              <a:off x="6981444" y="4774404"/>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Liberia: 15,000 (&lt;1%) </a:t>
              </a:r>
            </a:p>
          </p:txBody>
        </p:sp>
        <p:sp>
          <p:nvSpPr>
            <p:cNvPr id="96" name="tx96"/>
            <p:cNvSpPr/>
            <p:nvPr/>
          </p:nvSpPr>
          <p:spPr>
            <a:xfrm>
              <a:off x="6981444" y="4993860"/>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Togo: 14,000 (&lt;1%) </a:t>
              </a:r>
            </a:p>
          </p:txBody>
        </p:sp>
        <p:sp>
          <p:nvSpPr>
            <p:cNvPr id="97" name="tx97"/>
            <p:cNvSpPr/>
            <p:nvPr/>
          </p:nvSpPr>
          <p:spPr>
            <a:xfrm>
              <a:off x="6981444" y="5213316"/>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Congo: 13,000 (&lt;1%) </a:t>
              </a:r>
            </a:p>
          </p:txBody>
        </p:sp>
        <p:sp>
          <p:nvSpPr>
            <p:cNvPr id="98" name="tx98"/>
            <p:cNvSpPr/>
            <p:nvPr/>
          </p:nvSpPr>
          <p:spPr>
            <a:xfrm>
              <a:off x="6981444" y="5432772"/>
              <a:ext cx="21625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17 countries: 93,000 (1.4%) </a:t>
              </a:r>
            </a:p>
          </p:txBody>
        </p:sp>
        <p:sp>
          <p:nvSpPr>
            <p:cNvPr id="99" name="tx99"/>
            <p:cNvSpPr/>
            <p:nvPr/>
          </p:nvSpPr>
          <p:spPr>
            <a:xfrm>
              <a:off x="274320" y="1638902"/>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DTP1 unvaccinated (% of total unvaccinated)</a:t>
              </a:r>
            </a:p>
          </p:txBody>
        </p:sp>
        <p:sp>
          <p:nvSpPr>
            <p:cNvPr id="100" name="tx100"/>
            <p:cNvSpPr/>
            <p:nvPr/>
          </p:nvSpPr>
          <p:spPr>
            <a:xfrm>
              <a:off x="417743" y="6169071"/>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354009" y="6289771"/>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02" name="tx102"/>
            <p:cNvSpPr/>
            <p:nvPr/>
          </p:nvSpPr>
          <p:spPr>
            <a:xfrm>
              <a:off x="963182" y="6410472"/>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(54.5%) of all zero-dose children in AFRO.
Nigeria had the highest number of children who did not receive DTP1 (n=2.2 million), which is approximately 32.8% of all zero-dose children in AFRO (n=6.6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zero-dose children in AFRO,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9090" y="450137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5" name="pl5"/>
            <p:cNvSpPr/>
            <p:nvPr/>
          </p:nvSpPr>
          <p:spPr>
            <a:xfrm>
              <a:off x="869090" y="3502826"/>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6" name="pl6"/>
            <p:cNvSpPr/>
            <p:nvPr/>
          </p:nvSpPr>
          <p:spPr>
            <a:xfrm>
              <a:off x="869090" y="2504282"/>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7" name="pl7"/>
            <p:cNvSpPr/>
            <p:nvPr/>
          </p:nvSpPr>
          <p:spPr>
            <a:xfrm>
              <a:off x="869090" y="5000642"/>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8" name="pl8"/>
            <p:cNvSpPr/>
            <p:nvPr/>
          </p:nvSpPr>
          <p:spPr>
            <a:xfrm>
              <a:off x="869090" y="400209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9" name="pl9"/>
            <p:cNvSpPr/>
            <p:nvPr/>
          </p:nvSpPr>
          <p:spPr>
            <a:xfrm>
              <a:off x="869090" y="3003554"/>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0" name="pl10"/>
            <p:cNvSpPr/>
            <p:nvPr/>
          </p:nvSpPr>
          <p:spPr>
            <a:xfrm>
              <a:off x="869090" y="200501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11" name="pl11"/>
            <p:cNvSpPr/>
            <p:nvPr/>
          </p:nvSpPr>
          <p:spPr>
            <a:xfrm>
              <a:off x="108701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5021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341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661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3982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0302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6622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2942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9262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5583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1903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69090" y="3003554"/>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23" name="rc23"/>
            <p:cNvSpPr/>
            <p:nvPr/>
          </p:nvSpPr>
          <p:spPr>
            <a:xfrm>
              <a:off x="923570" y="3003554"/>
              <a:ext cx="326882" cy="1980082"/>
            </a:xfrm>
            <a:prstGeom prst="rect">
              <a:avLst/>
            </a:prstGeom>
            <a:solidFill>
              <a:srgbClr val="007F5F">
                <a:alpha val="100000"/>
              </a:srgbClr>
            </a:solidFill>
          </p:spPr>
          <p:txBody>
            <a:bodyPr/>
            <a:lstStyle/>
            <a:p/>
          </p:txBody>
        </p:sp>
        <p:sp>
          <p:nvSpPr>
            <p:cNvPr id="24" name="rc24"/>
            <p:cNvSpPr/>
            <p:nvPr/>
          </p:nvSpPr>
          <p:spPr>
            <a:xfrm>
              <a:off x="1286772" y="3003554"/>
              <a:ext cx="326882" cy="364668"/>
            </a:xfrm>
            <a:prstGeom prst="rect">
              <a:avLst/>
            </a:prstGeom>
            <a:solidFill>
              <a:srgbClr val="007F5F">
                <a:alpha val="100000"/>
              </a:srgbClr>
            </a:solidFill>
          </p:spPr>
          <p:txBody>
            <a:bodyPr/>
            <a:lstStyle/>
            <a:p/>
          </p:txBody>
        </p:sp>
        <p:sp>
          <p:nvSpPr>
            <p:cNvPr id="25" name="rc25"/>
            <p:cNvSpPr/>
            <p:nvPr/>
          </p:nvSpPr>
          <p:spPr>
            <a:xfrm>
              <a:off x="1649975" y="3003554"/>
              <a:ext cx="326882" cy="359276"/>
            </a:xfrm>
            <a:prstGeom prst="rect">
              <a:avLst/>
            </a:prstGeom>
            <a:solidFill>
              <a:srgbClr val="6F4E37">
                <a:alpha val="100000"/>
              </a:srgbClr>
            </a:solidFill>
          </p:spPr>
          <p:txBody>
            <a:bodyPr/>
            <a:lstStyle/>
            <a:p/>
          </p:txBody>
        </p:sp>
        <p:sp>
          <p:nvSpPr>
            <p:cNvPr id="26" name="rc26"/>
            <p:cNvSpPr/>
            <p:nvPr/>
          </p:nvSpPr>
          <p:spPr>
            <a:xfrm>
              <a:off x="2013177" y="3003554"/>
              <a:ext cx="326882" cy="274250"/>
            </a:xfrm>
            <a:prstGeom prst="rect">
              <a:avLst/>
            </a:prstGeom>
            <a:solidFill>
              <a:srgbClr val="C44E52">
                <a:alpha val="100000"/>
              </a:srgbClr>
            </a:solidFill>
          </p:spPr>
          <p:txBody>
            <a:bodyPr/>
            <a:lstStyle/>
            <a:p/>
          </p:txBody>
        </p:sp>
        <p:sp>
          <p:nvSpPr>
            <p:cNvPr id="27" name="rc27"/>
            <p:cNvSpPr/>
            <p:nvPr/>
          </p:nvSpPr>
          <p:spPr>
            <a:xfrm>
              <a:off x="2739581" y="3003554"/>
              <a:ext cx="326882" cy="210832"/>
            </a:xfrm>
            <a:prstGeom prst="rect">
              <a:avLst/>
            </a:prstGeom>
            <a:solidFill>
              <a:srgbClr val="6F4E37">
                <a:alpha val="100000"/>
              </a:srgbClr>
            </a:solidFill>
          </p:spPr>
          <p:txBody>
            <a:bodyPr/>
            <a:lstStyle/>
            <a:p/>
          </p:txBody>
        </p:sp>
        <p:sp>
          <p:nvSpPr>
            <p:cNvPr id="28" name="rc28"/>
            <p:cNvSpPr/>
            <p:nvPr/>
          </p:nvSpPr>
          <p:spPr>
            <a:xfrm>
              <a:off x="3102784" y="3003554"/>
              <a:ext cx="326882" cy="165139"/>
            </a:xfrm>
            <a:prstGeom prst="rect">
              <a:avLst/>
            </a:prstGeom>
            <a:solidFill>
              <a:srgbClr val="007F5F">
                <a:alpha val="100000"/>
              </a:srgbClr>
            </a:solidFill>
          </p:spPr>
          <p:txBody>
            <a:bodyPr/>
            <a:lstStyle/>
            <a:p/>
          </p:txBody>
        </p:sp>
        <p:sp>
          <p:nvSpPr>
            <p:cNvPr id="29" name="rc29"/>
            <p:cNvSpPr/>
            <p:nvPr/>
          </p:nvSpPr>
          <p:spPr>
            <a:xfrm>
              <a:off x="3465986" y="3003554"/>
              <a:ext cx="326882" cy="147984"/>
            </a:xfrm>
            <a:prstGeom prst="rect">
              <a:avLst/>
            </a:prstGeom>
            <a:solidFill>
              <a:srgbClr val="6F4E37">
                <a:alpha val="100000"/>
              </a:srgbClr>
            </a:solidFill>
          </p:spPr>
          <p:txBody>
            <a:bodyPr/>
            <a:lstStyle/>
            <a:p/>
          </p:txBody>
        </p:sp>
        <p:sp>
          <p:nvSpPr>
            <p:cNvPr id="30" name="rc30"/>
            <p:cNvSpPr/>
            <p:nvPr/>
          </p:nvSpPr>
          <p:spPr>
            <a:xfrm>
              <a:off x="3829188" y="3003554"/>
              <a:ext cx="326882" cy="130319"/>
            </a:xfrm>
            <a:prstGeom prst="rect">
              <a:avLst/>
            </a:prstGeom>
            <a:solidFill>
              <a:srgbClr val="007F5F">
                <a:alpha val="100000"/>
              </a:srgbClr>
            </a:solidFill>
          </p:spPr>
          <p:txBody>
            <a:bodyPr/>
            <a:lstStyle/>
            <a:p/>
          </p:txBody>
        </p:sp>
        <p:sp>
          <p:nvSpPr>
            <p:cNvPr id="31" name="rc31"/>
            <p:cNvSpPr/>
            <p:nvPr/>
          </p:nvSpPr>
          <p:spPr>
            <a:xfrm>
              <a:off x="4192391" y="3003554"/>
              <a:ext cx="326882" cy="89269"/>
            </a:xfrm>
            <a:prstGeom prst="rect">
              <a:avLst/>
            </a:prstGeom>
            <a:solidFill>
              <a:srgbClr val="C44E52">
                <a:alpha val="100000"/>
              </a:srgbClr>
            </a:solidFill>
          </p:spPr>
          <p:txBody>
            <a:bodyPr/>
            <a:lstStyle/>
            <a:p/>
          </p:txBody>
        </p:sp>
        <p:sp>
          <p:nvSpPr>
            <p:cNvPr id="32" name="rc32"/>
            <p:cNvSpPr/>
            <p:nvPr/>
          </p:nvSpPr>
          <p:spPr>
            <a:xfrm>
              <a:off x="4555593" y="3003554"/>
              <a:ext cx="326882" cy="54280"/>
            </a:xfrm>
            <a:prstGeom prst="rect">
              <a:avLst/>
            </a:prstGeom>
            <a:solidFill>
              <a:srgbClr val="6F4E37">
                <a:alpha val="100000"/>
              </a:srgbClr>
            </a:solidFill>
          </p:spPr>
          <p:txBody>
            <a:bodyPr/>
            <a:lstStyle/>
            <a:p/>
          </p:txBody>
        </p:sp>
        <p:sp>
          <p:nvSpPr>
            <p:cNvPr id="33" name="rc33"/>
            <p:cNvSpPr/>
            <p:nvPr/>
          </p:nvSpPr>
          <p:spPr>
            <a:xfrm>
              <a:off x="2376379" y="3003554"/>
              <a:ext cx="326882" cy="237833"/>
            </a:xfrm>
            <a:prstGeom prst="rect">
              <a:avLst/>
            </a:prstGeom>
            <a:solidFill>
              <a:srgbClr val="BEBEBE">
                <a:alpha val="100000"/>
              </a:srgbClr>
            </a:solidFill>
          </p:spPr>
          <p:txBody>
            <a:bodyPr/>
            <a:lstStyle/>
            <a:p/>
          </p:txBody>
        </p:sp>
        <p:sp>
          <p:nvSpPr>
            <p:cNvPr id="34" name="tx34"/>
            <p:cNvSpPr/>
            <p:nvPr/>
          </p:nvSpPr>
          <p:spPr>
            <a:xfrm>
              <a:off x="978563" y="503021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-198</a:t>
              </a:r>
            </a:p>
          </p:txBody>
        </p:sp>
        <p:sp>
          <p:nvSpPr>
            <p:cNvPr id="35" name="tx35"/>
            <p:cNvSpPr/>
            <p:nvPr/>
          </p:nvSpPr>
          <p:spPr>
            <a:xfrm>
              <a:off x="1371895" y="341480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36" name="tx36"/>
            <p:cNvSpPr/>
            <p:nvPr/>
          </p:nvSpPr>
          <p:spPr>
            <a:xfrm>
              <a:off x="1735097" y="340941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37" name="tx37"/>
            <p:cNvSpPr/>
            <p:nvPr/>
          </p:nvSpPr>
          <p:spPr>
            <a:xfrm>
              <a:off x="2098299" y="332438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a:t>
              </a:r>
            </a:p>
          </p:txBody>
        </p:sp>
        <p:sp>
          <p:nvSpPr>
            <p:cNvPr id="38" name="tx38"/>
            <p:cNvSpPr/>
            <p:nvPr/>
          </p:nvSpPr>
          <p:spPr>
            <a:xfrm>
              <a:off x="2824704" y="326096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a:t>
              </a:r>
            </a:p>
          </p:txBody>
        </p:sp>
        <p:sp>
          <p:nvSpPr>
            <p:cNvPr id="39" name="tx39"/>
            <p:cNvSpPr/>
            <p:nvPr/>
          </p:nvSpPr>
          <p:spPr>
            <a:xfrm>
              <a:off x="3187906" y="321527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-17</a:t>
              </a:r>
            </a:p>
          </p:txBody>
        </p:sp>
        <p:sp>
          <p:nvSpPr>
            <p:cNvPr id="40" name="tx40"/>
            <p:cNvSpPr/>
            <p:nvPr/>
          </p:nvSpPr>
          <p:spPr>
            <a:xfrm>
              <a:off x="3551109" y="319811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1" name="tx41"/>
            <p:cNvSpPr/>
            <p:nvPr/>
          </p:nvSpPr>
          <p:spPr>
            <a:xfrm>
              <a:off x="3914311" y="318045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42" name="tx42"/>
            <p:cNvSpPr/>
            <p:nvPr/>
          </p:nvSpPr>
          <p:spPr>
            <a:xfrm>
              <a:off x="4307643" y="31394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3" name="tx43"/>
            <p:cNvSpPr/>
            <p:nvPr/>
          </p:nvSpPr>
          <p:spPr>
            <a:xfrm>
              <a:off x="4670845" y="31044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4" name="tx44"/>
            <p:cNvSpPr/>
            <p:nvPr/>
          </p:nvSpPr>
          <p:spPr>
            <a:xfrm>
              <a:off x="2461502" y="3287967"/>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a:t>
              </a:r>
            </a:p>
          </p:txBody>
        </p:sp>
        <p:sp>
          <p:nvSpPr>
            <p:cNvPr id="45" name="pl45"/>
            <p:cNvSpPr/>
            <p:nvPr/>
          </p:nvSpPr>
          <p:spPr>
            <a:xfrm>
              <a:off x="5006545" y="4501370"/>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6" name="pl46"/>
            <p:cNvSpPr/>
            <p:nvPr/>
          </p:nvSpPr>
          <p:spPr>
            <a:xfrm>
              <a:off x="5006545" y="3502826"/>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7" name="pl47"/>
            <p:cNvSpPr/>
            <p:nvPr/>
          </p:nvSpPr>
          <p:spPr>
            <a:xfrm>
              <a:off x="5006545" y="2504282"/>
              <a:ext cx="4067865" cy="0"/>
            </a:xfrm>
            <a:custGeom>
              <a:avLst/>
              <a:pathLst>
                <a:path w="4067865" h="0">
                  <a:moveTo>
                    <a:pt x="0" y="0"/>
                  </a:moveTo>
                  <a:lnTo>
                    <a:pt x="4067865" y="0"/>
                  </a:lnTo>
                  <a:lnTo>
                    <a:pt x="4067865" y="0"/>
                  </a:lnTo>
                </a:path>
              </a:pathLst>
            </a:custGeom>
            <a:ln w="6775" cap="flat">
              <a:solidFill>
                <a:srgbClr val="EBEBEB">
                  <a:alpha val="100000"/>
                </a:srgbClr>
              </a:solidFill>
              <a:prstDash val="solid"/>
              <a:round/>
            </a:ln>
          </p:spPr>
          <p:txBody>
            <a:bodyPr/>
            <a:lstStyle/>
            <a:p/>
          </p:txBody>
        </p:sp>
        <p:sp>
          <p:nvSpPr>
            <p:cNvPr id="48" name="pl48"/>
            <p:cNvSpPr/>
            <p:nvPr/>
          </p:nvSpPr>
          <p:spPr>
            <a:xfrm>
              <a:off x="5006545" y="5000642"/>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49" name="pl49"/>
            <p:cNvSpPr/>
            <p:nvPr/>
          </p:nvSpPr>
          <p:spPr>
            <a:xfrm>
              <a:off x="5006545" y="4002098"/>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0" name="pl50"/>
            <p:cNvSpPr/>
            <p:nvPr/>
          </p:nvSpPr>
          <p:spPr>
            <a:xfrm>
              <a:off x="5006545" y="3003554"/>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1" name="pl51"/>
            <p:cNvSpPr/>
            <p:nvPr/>
          </p:nvSpPr>
          <p:spPr>
            <a:xfrm>
              <a:off x="5006545" y="2005010"/>
              <a:ext cx="4067865" cy="0"/>
            </a:xfrm>
            <a:custGeom>
              <a:avLst/>
              <a:pathLst>
                <a:path w="4067865" h="0">
                  <a:moveTo>
                    <a:pt x="0" y="0"/>
                  </a:moveTo>
                  <a:lnTo>
                    <a:pt x="4067865" y="0"/>
                  </a:lnTo>
                  <a:lnTo>
                    <a:pt x="4067865" y="0"/>
                  </a:lnTo>
                </a:path>
              </a:pathLst>
            </a:custGeom>
            <a:ln w="13550" cap="flat">
              <a:solidFill>
                <a:srgbClr val="EBEBEB">
                  <a:alpha val="100000"/>
                </a:srgbClr>
              </a:solidFill>
              <a:prstDash val="solid"/>
              <a:round/>
            </a:ln>
          </p:spPr>
          <p:txBody>
            <a:bodyPr/>
            <a:lstStyle/>
            <a:p/>
          </p:txBody>
        </p:sp>
        <p:sp>
          <p:nvSpPr>
            <p:cNvPr id="52" name="pl52"/>
            <p:cNvSpPr/>
            <p:nvPr/>
          </p:nvSpPr>
          <p:spPr>
            <a:xfrm>
              <a:off x="5224466"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5587668"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5950871"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314073"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677275"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704047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403680"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766882"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130084"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493287"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856489" y="1833621"/>
              <a:ext cx="0" cy="3300016"/>
            </a:xfrm>
            <a:custGeom>
              <a:avLst/>
              <a:pathLst>
                <a:path w="0" h="3300016">
                  <a:moveTo>
                    <a:pt x="0" y="330001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006545" y="3003554"/>
              <a:ext cx="4067865" cy="0"/>
            </a:xfrm>
            <a:custGeom>
              <a:avLst/>
              <a:pathLst>
                <a:path w="4067865" h="0">
                  <a:moveTo>
                    <a:pt x="0" y="0"/>
                  </a:moveTo>
                  <a:lnTo>
                    <a:pt x="4067865" y="0"/>
                  </a:lnTo>
                  <a:lnTo>
                    <a:pt x="4067865" y="0"/>
                  </a:lnTo>
                </a:path>
              </a:pathLst>
            </a:custGeom>
            <a:ln w="16260" cap="flat">
              <a:solidFill>
                <a:srgbClr val="7F7F7F">
                  <a:alpha val="100000"/>
                </a:srgbClr>
              </a:solidFill>
              <a:prstDash val="dash"/>
              <a:round/>
            </a:ln>
          </p:spPr>
          <p:txBody>
            <a:bodyPr/>
            <a:lstStyle/>
            <a:p/>
          </p:txBody>
        </p:sp>
        <p:sp>
          <p:nvSpPr>
            <p:cNvPr id="64" name="rc64"/>
            <p:cNvSpPr/>
            <p:nvPr/>
          </p:nvSpPr>
          <p:spPr>
            <a:xfrm>
              <a:off x="5061025" y="2981636"/>
              <a:ext cx="326882" cy="21918"/>
            </a:xfrm>
            <a:prstGeom prst="rect">
              <a:avLst/>
            </a:prstGeom>
            <a:solidFill>
              <a:srgbClr val="007F5F">
                <a:alpha val="100000"/>
              </a:srgbClr>
            </a:solidFill>
          </p:spPr>
          <p:txBody>
            <a:bodyPr/>
            <a:lstStyle/>
            <a:p/>
          </p:txBody>
        </p:sp>
        <p:sp>
          <p:nvSpPr>
            <p:cNvPr id="65" name="rc65"/>
            <p:cNvSpPr/>
            <p:nvPr/>
          </p:nvSpPr>
          <p:spPr>
            <a:xfrm>
              <a:off x="5424227" y="2963692"/>
              <a:ext cx="326882" cy="39861"/>
            </a:xfrm>
            <a:prstGeom prst="rect">
              <a:avLst/>
            </a:prstGeom>
            <a:solidFill>
              <a:srgbClr val="007F5F">
                <a:alpha val="100000"/>
              </a:srgbClr>
            </a:solidFill>
          </p:spPr>
          <p:txBody>
            <a:bodyPr/>
            <a:lstStyle/>
            <a:p/>
          </p:txBody>
        </p:sp>
        <p:sp>
          <p:nvSpPr>
            <p:cNvPr id="66" name="rc66"/>
            <p:cNvSpPr/>
            <p:nvPr/>
          </p:nvSpPr>
          <p:spPr>
            <a:xfrm>
              <a:off x="5787429" y="2959828"/>
              <a:ext cx="326882" cy="43726"/>
            </a:xfrm>
            <a:prstGeom prst="rect">
              <a:avLst/>
            </a:prstGeom>
            <a:solidFill>
              <a:srgbClr val="007F5F">
                <a:alpha val="100000"/>
              </a:srgbClr>
            </a:solidFill>
          </p:spPr>
          <p:txBody>
            <a:bodyPr/>
            <a:lstStyle/>
            <a:p/>
          </p:txBody>
        </p:sp>
        <p:sp>
          <p:nvSpPr>
            <p:cNvPr id="67" name="rc67"/>
            <p:cNvSpPr/>
            <p:nvPr/>
          </p:nvSpPr>
          <p:spPr>
            <a:xfrm>
              <a:off x="6513834" y="2893155"/>
              <a:ext cx="326882" cy="110399"/>
            </a:xfrm>
            <a:prstGeom prst="rect">
              <a:avLst/>
            </a:prstGeom>
            <a:solidFill>
              <a:srgbClr val="C44E52">
                <a:alpha val="100000"/>
              </a:srgbClr>
            </a:solidFill>
          </p:spPr>
          <p:txBody>
            <a:bodyPr/>
            <a:lstStyle/>
            <a:p/>
          </p:txBody>
        </p:sp>
        <p:sp>
          <p:nvSpPr>
            <p:cNvPr id="68" name="rc68"/>
            <p:cNvSpPr/>
            <p:nvPr/>
          </p:nvSpPr>
          <p:spPr>
            <a:xfrm>
              <a:off x="6877036" y="2892436"/>
              <a:ext cx="326882" cy="111117"/>
            </a:xfrm>
            <a:prstGeom prst="rect">
              <a:avLst/>
            </a:prstGeom>
            <a:solidFill>
              <a:srgbClr val="C44E52">
                <a:alpha val="100000"/>
              </a:srgbClr>
            </a:solidFill>
          </p:spPr>
          <p:txBody>
            <a:bodyPr/>
            <a:lstStyle/>
            <a:p/>
          </p:txBody>
        </p:sp>
        <p:sp>
          <p:nvSpPr>
            <p:cNvPr id="69" name="rc69"/>
            <p:cNvSpPr/>
            <p:nvPr/>
          </p:nvSpPr>
          <p:spPr>
            <a:xfrm>
              <a:off x="7240239" y="2841421"/>
              <a:ext cx="326882" cy="162133"/>
            </a:xfrm>
            <a:prstGeom prst="rect">
              <a:avLst/>
            </a:prstGeom>
            <a:solidFill>
              <a:srgbClr val="6F4E37">
                <a:alpha val="100000"/>
              </a:srgbClr>
            </a:solidFill>
          </p:spPr>
          <p:txBody>
            <a:bodyPr/>
            <a:lstStyle/>
            <a:p/>
          </p:txBody>
        </p:sp>
        <p:sp>
          <p:nvSpPr>
            <p:cNvPr id="70" name="rc70"/>
            <p:cNvSpPr/>
            <p:nvPr/>
          </p:nvSpPr>
          <p:spPr>
            <a:xfrm>
              <a:off x="7603441" y="2690281"/>
              <a:ext cx="326882" cy="313273"/>
            </a:xfrm>
            <a:prstGeom prst="rect">
              <a:avLst/>
            </a:prstGeom>
            <a:solidFill>
              <a:srgbClr val="007F5F">
                <a:alpha val="100000"/>
              </a:srgbClr>
            </a:solidFill>
          </p:spPr>
          <p:txBody>
            <a:bodyPr/>
            <a:lstStyle/>
            <a:p/>
          </p:txBody>
        </p:sp>
        <p:sp>
          <p:nvSpPr>
            <p:cNvPr id="71" name="rc71"/>
            <p:cNvSpPr/>
            <p:nvPr/>
          </p:nvSpPr>
          <p:spPr>
            <a:xfrm>
              <a:off x="7966643" y="2525491"/>
              <a:ext cx="326882" cy="478062"/>
            </a:xfrm>
            <a:prstGeom prst="rect">
              <a:avLst/>
            </a:prstGeom>
            <a:solidFill>
              <a:srgbClr val="6F4E37">
                <a:alpha val="100000"/>
              </a:srgbClr>
            </a:solidFill>
          </p:spPr>
          <p:txBody>
            <a:bodyPr/>
            <a:lstStyle/>
            <a:p/>
          </p:txBody>
        </p:sp>
        <p:sp>
          <p:nvSpPr>
            <p:cNvPr id="72" name="rc72"/>
            <p:cNvSpPr/>
            <p:nvPr/>
          </p:nvSpPr>
          <p:spPr>
            <a:xfrm>
              <a:off x="8329846" y="2050804"/>
              <a:ext cx="326882" cy="952750"/>
            </a:xfrm>
            <a:prstGeom prst="rect">
              <a:avLst/>
            </a:prstGeom>
            <a:solidFill>
              <a:srgbClr val="C44E52">
                <a:alpha val="100000"/>
              </a:srgbClr>
            </a:solidFill>
          </p:spPr>
          <p:txBody>
            <a:bodyPr/>
            <a:lstStyle/>
            <a:p/>
          </p:txBody>
        </p:sp>
        <p:sp>
          <p:nvSpPr>
            <p:cNvPr id="73" name="rc73"/>
            <p:cNvSpPr/>
            <p:nvPr/>
          </p:nvSpPr>
          <p:spPr>
            <a:xfrm>
              <a:off x="8693048" y="1983622"/>
              <a:ext cx="326882" cy="1019932"/>
            </a:xfrm>
            <a:prstGeom prst="rect">
              <a:avLst/>
            </a:prstGeom>
            <a:solidFill>
              <a:srgbClr val="007F5F">
                <a:alpha val="100000"/>
              </a:srgbClr>
            </a:solidFill>
          </p:spPr>
          <p:txBody>
            <a:bodyPr/>
            <a:lstStyle/>
            <a:p/>
          </p:txBody>
        </p:sp>
        <p:sp>
          <p:nvSpPr>
            <p:cNvPr id="74" name="rc74"/>
            <p:cNvSpPr/>
            <p:nvPr/>
          </p:nvSpPr>
          <p:spPr>
            <a:xfrm>
              <a:off x="6150632" y="2935074"/>
              <a:ext cx="326882" cy="68480"/>
            </a:xfrm>
            <a:prstGeom prst="rect">
              <a:avLst/>
            </a:prstGeom>
            <a:solidFill>
              <a:srgbClr val="BEBEBE">
                <a:alpha val="100000"/>
              </a:srgbClr>
            </a:solidFill>
          </p:spPr>
          <p:txBody>
            <a:bodyPr/>
            <a:lstStyle/>
            <a:p/>
          </p:txBody>
        </p:sp>
        <p:sp>
          <p:nvSpPr>
            <p:cNvPr id="75" name="tx75"/>
            <p:cNvSpPr/>
            <p:nvPr/>
          </p:nvSpPr>
          <p:spPr>
            <a:xfrm>
              <a:off x="5162698" y="2849661"/>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76" name="tx76"/>
            <p:cNvSpPr/>
            <p:nvPr/>
          </p:nvSpPr>
          <p:spPr>
            <a:xfrm>
              <a:off x="5525900" y="2831717"/>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7" name="tx77"/>
            <p:cNvSpPr/>
            <p:nvPr/>
          </p:nvSpPr>
          <p:spPr>
            <a:xfrm>
              <a:off x="5889103" y="2827853"/>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78" name="tx78"/>
            <p:cNvSpPr/>
            <p:nvPr/>
          </p:nvSpPr>
          <p:spPr>
            <a:xfrm>
              <a:off x="6589401" y="2761180"/>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79" name="tx79"/>
            <p:cNvSpPr/>
            <p:nvPr/>
          </p:nvSpPr>
          <p:spPr>
            <a:xfrm>
              <a:off x="6952604" y="2760461"/>
              <a:ext cx="17574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80" name="tx80"/>
            <p:cNvSpPr/>
            <p:nvPr/>
          </p:nvSpPr>
          <p:spPr>
            <a:xfrm>
              <a:off x="7311783" y="2709445"/>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81" name="tx81"/>
            <p:cNvSpPr/>
            <p:nvPr/>
          </p:nvSpPr>
          <p:spPr>
            <a:xfrm>
              <a:off x="7674985" y="2558306"/>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+31</a:t>
              </a:r>
            </a:p>
          </p:txBody>
        </p:sp>
        <p:sp>
          <p:nvSpPr>
            <p:cNvPr id="82" name="tx82"/>
            <p:cNvSpPr/>
            <p:nvPr/>
          </p:nvSpPr>
          <p:spPr>
            <a:xfrm>
              <a:off x="8038187" y="2393516"/>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83" name="tx83"/>
            <p:cNvSpPr/>
            <p:nvPr/>
          </p:nvSpPr>
          <p:spPr>
            <a:xfrm>
              <a:off x="8401390" y="1918828"/>
              <a:ext cx="18379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+95</a:t>
              </a:r>
            </a:p>
          </p:txBody>
        </p:sp>
        <p:sp>
          <p:nvSpPr>
            <p:cNvPr id="84" name="tx84"/>
            <p:cNvSpPr/>
            <p:nvPr/>
          </p:nvSpPr>
          <p:spPr>
            <a:xfrm>
              <a:off x="8734462" y="1851646"/>
              <a:ext cx="24405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+102</a:t>
              </a:r>
            </a:p>
          </p:txBody>
        </p:sp>
        <p:sp>
          <p:nvSpPr>
            <p:cNvPr id="85" name="tx85"/>
            <p:cNvSpPr/>
            <p:nvPr/>
          </p:nvSpPr>
          <p:spPr>
            <a:xfrm>
              <a:off x="6252305" y="2803099"/>
              <a:ext cx="12353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86" name="tx86"/>
            <p:cNvSpPr/>
            <p:nvPr/>
          </p:nvSpPr>
          <p:spPr>
            <a:xfrm>
              <a:off x="2604014" y="1663192"/>
              <a:ext cx="59801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Decrease</a:t>
              </a:r>
            </a:p>
          </p:txBody>
        </p:sp>
        <p:sp>
          <p:nvSpPr>
            <p:cNvPr id="87" name="tx87"/>
            <p:cNvSpPr/>
            <p:nvPr/>
          </p:nvSpPr>
          <p:spPr>
            <a:xfrm>
              <a:off x="6772467" y="1663192"/>
              <a:ext cx="5360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Increase</a:t>
              </a:r>
            </a:p>
          </p:txBody>
        </p:sp>
        <p:sp>
          <p:nvSpPr>
            <p:cNvPr id="88" name="tx88"/>
            <p:cNvSpPr/>
            <p:nvPr/>
          </p:nvSpPr>
          <p:spPr>
            <a:xfrm rot="-2700000">
              <a:off x="770557" y="532734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89" name="tx89"/>
            <p:cNvSpPr/>
            <p:nvPr/>
          </p:nvSpPr>
          <p:spPr>
            <a:xfrm rot="-2700000">
              <a:off x="953466" y="5402027"/>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Madagascar</a:t>
              </a:r>
            </a:p>
          </p:txBody>
        </p:sp>
        <p:sp>
          <p:nvSpPr>
            <p:cNvPr id="90" name="tx90"/>
            <p:cNvSpPr/>
            <p:nvPr/>
          </p:nvSpPr>
          <p:spPr>
            <a:xfrm rot="-2700000">
              <a:off x="1396278" y="5369052"/>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91" name="tx91"/>
            <p:cNvSpPr/>
            <p:nvPr/>
          </p:nvSpPr>
          <p:spPr>
            <a:xfrm rot="-2700000">
              <a:off x="1672300" y="540516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Cote d'Ivoire</a:t>
              </a:r>
            </a:p>
          </p:txBody>
        </p:sp>
        <p:sp>
          <p:nvSpPr>
            <p:cNvPr id="92" name="tx92"/>
            <p:cNvSpPr/>
            <p:nvPr/>
          </p:nvSpPr>
          <p:spPr>
            <a:xfrm rot="-2700000">
              <a:off x="1976731"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(n=13)</a:t>
              </a:r>
            </a:p>
          </p:txBody>
        </p:sp>
        <p:sp>
          <p:nvSpPr>
            <p:cNvPr id="93" name="tx93"/>
            <p:cNvSpPr/>
            <p:nvPr/>
          </p:nvSpPr>
          <p:spPr>
            <a:xfrm rot="-2700000">
              <a:off x="2703251" y="5279016"/>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Chad</a:t>
              </a:r>
            </a:p>
          </p:txBody>
        </p:sp>
        <p:sp>
          <p:nvSpPr>
            <p:cNvPr id="94" name="tx94"/>
            <p:cNvSpPr/>
            <p:nvPr/>
          </p:nvSpPr>
          <p:spPr>
            <a:xfrm rot="-2700000">
              <a:off x="2960307" y="5322983"/>
              <a:ext cx="3915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Uganda</a:t>
              </a:r>
            </a:p>
          </p:txBody>
        </p:sp>
        <p:sp>
          <p:nvSpPr>
            <p:cNvPr id="95" name="tx95"/>
            <p:cNvSpPr/>
            <p:nvPr/>
          </p:nvSpPr>
          <p:spPr>
            <a:xfrm rot="-2700000">
              <a:off x="3456427" y="5267927"/>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96" name="tx96"/>
            <p:cNvSpPr/>
            <p:nvPr/>
          </p:nvSpPr>
          <p:spPr>
            <a:xfrm rot="-2700000">
              <a:off x="3702868" y="5316291"/>
              <a:ext cx="37261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Zambia</a:t>
              </a:r>
            </a:p>
          </p:txBody>
        </p:sp>
        <p:sp>
          <p:nvSpPr>
            <p:cNvPr id="97" name="tx97"/>
            <p:cNvSpPr/>
            <p:nvPr/>
          </p:nvSpPr>
          <p:spPr>
            <a:xfrm rot="-2700000">
              <a:off x="4087221" y="5307530"/>
              <a:ext cx="34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Algeria</a:t>
              </a:r>
            </a:p>
          </p:txBody>
        </p:sp>
        <p:sp>
          <p:nvSpPr>
            <p:cNvPr id="98" name="tx98"/>
            <p:cNvSpPr/>
            <p:nvPr/>
          </p:nvSpPr>
          <p:spPr>
            <a:xfrm rot="-2700000">
              <a:off x="4466190" y="5300999"/>
              <a:ext cx="32936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Congo</a:t>
              </a:r>
            </a:p>
          </p:txBody>
        </p:sp>
        <p:sp>
          <p:nvSpPr>
            <p:cNvPr id="99" name="tx99"/>
            <p:cNvSpPr/>
            <p:nvPr/>
          </p:nvSpPr>
          <p:spPr>
            <a:xfrm rot="-2700000">
              <a:off x="4706567" y="5410788"/>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Mozambique</a:t>
              </a:r>
            </a:p>
          </p:txBody>
        </p:sp>
        <p:sp>
          <p:nvSpPr>
            <p:cNvPr id="100" name="tx100"/>
            <p:cNvSpPr/>
            <p:nvPr/>
          </p:nvSpPr>
          <p:spPr>
            <a:xfrm rot="-2700000">
              <a:off x="5265985" y="5329513"/>
              <a:ext cx="4100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Rwanda</a:t>
              </a:r>
            </a:p>
          </p:txBody>
        </p:sp>
        <p:sp>
          <p:nvSpPr>
            <p:cNvPr id="101" name="tx101"/>
            <p:cNvSpPr/>
            <p:nvPr/>
          </p:nvSpPr>
          <p:spPr>
            <a:xfrm rot="-2700000">
              <a:off x="5597265" y="5342736"/>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102" name="tx102"/>
            <p:cNvSpPr/>
            <p:nvPr/>
          </p:nvSpPr>
          <p:spPr>
            <a:xfrm rot="-2700000">
              <a:off x="5750984" y="5429507"/>
              <a:ext cx="69284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Others (n=14)</a:t>
              </a:r>
            </a:p>
          </p:txBody>
        </p:sp>
        <p:sp>
          <p:nvSpPr>
            <p:cNvPr id="103" name="tx103"/>
            <p:cNvSpPr/>
            <p:nvPr/>
          </p:nvSpPr>
          <p:spPr>
            <a:xfrm rot="-2700000">
              <a:off x="6355436" y="5329578"/>
              <a:ext cx="41019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Senegal</a:t>
              </a:r>
            </a:p>
          </p:txBody>
        </p:sp>
        <p:sp>
          <p:nvSpPr>
            <p:cNvPr id="104" name="tx104"/>
            <p:cNvSpPr/>
            <p:nvPr/>
          </p:nvSpPr>
          <p:spPr>
            <a:xfrm rot="-2700000">
              <a:off x="6893936" y="5256967"/>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105" name="tx105"/>
            <p:cNvSpPr/>
            <p:nvPr/>
          </p:nvSpPr>
          <p:spPr>
            <a:xfrm rot="-2700000">
              <a:off x="7225450" y="5270093"/>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DRC</a:t>
              </a:r>
            </a:p>
          </p:txBody>
        </p:sp>
        <p:sp>
          <p:nvSpPr>
            <p:cNvPr id="106" name="tx106"/>
            <p:cNvSpPr/>
            <p:nvPr/>
          </p:nvSpPr>
          <p:spPr>
            <a:xfrm rot="-2700000">
              <a:off x="7524652" y="5296602"/>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Kenya</a:t>
              </a:r>
            </a:p>
          </p:txBody>
        </p:sp>
        <p:sp>
          <p:nvSpPr>
            <p:cNvPr id="107" name="tx107"/>
            <p:cNvSpPr/>
            <p:nvPr/>
          </p:nvSpPr>
          <p:spPr>
            <a:xfrm rot="-2700000">
              <a:off x="7861318" y="5307594"/>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8" name="tx108"/>
            <p:cNvSpPr/>
            <p:nvPr/>
          </p:nvSpPr>
          <p:spPr>
            <a:xfrm rot="-2700000">
              <a:off x="8219447" y="5309696"/>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Nigeria</a:t>
              </a:r>
            </a:p>
          </p:txBody>
        </p:sp>
        <p:sp>
          <p:nvSpPr>
            <p:cNvPr id="109" name="tx109"/>
            <p:cNvSpPr/>
            <p:nvPr/>
          </p:nvSpPr>
          <p:spPr>
            <a:xfrm rot="-2700000">
              <a:off x="8370278" y="5397663"/>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10" name="tx110"/>
            <p:cNvSpPr/>
            <p:nvPr/>
          </p:nvSpPr>
          <p:spPr>
            <a:xfrm>
              <a:off x="508182" y="4960637"/>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-200K</a:t>
              </a:r>
            </a:p>
          </p:txBody>
        </p:sp>
        <p:sp>
          <p:nvSpPr>
            <p:cNvPr id="111" name="tx111"/>
            <p:cNvSpPr/>
            <p:nvPr/>
          </p:nvSpPr>
          <p:spPr>
            <a:xfrm>
              <a:off x="508182" y="3962093"/>
              <a:ext cx="2982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112" name="tx112"/>
            <p:cNvSpPr/>
            <p:nvPr/>
          </p:nvSpPr>
          <p:spPr>
            <a:xfrm>
              <a:off x="669757" y="2963549"/>
              <a:ext cx="1367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0K</a:t>
              </a:r>
            </a:p>
          </p:txBody>
        </p:sp>
        <p:sp>
          <p:nvSpPr>
            <p:cNvPr id="113" name="tx113"/>
            <p:cNvSpPr/>
            <p:nvPr/>
          </p:nvSpPr>
          <p:spPr>
            <a:xfrm>
              <a:off x="545398" y="1965005"/>
              <a:ext cx="2610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100K</a:t>
              </a:r>
            </a:p>
          </p:txBody>
        </p:sp>
        <p:sp>
          <p:nvSpPr>
            <p:cNvPr id="114" name="tx114"/>
            <p:cNvSpPr/>
            <p:nvPr/>
          </p:nvSpPr>
          <p:spPr>
            <a:xfrm rot="-5400000">
              <a:off x="-591430" y="3433611"/>
              <a:ext cx="197071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Absolute difference (thousands)</a:t>
              </a:r>
            </a:p>
          </p:txBody>
        </p:sp>
        <p:sp>
          <p:nvSpPr>
            <p:cNvPr id="115" name="rc115"/>
            <p:cNvSpPr/>
            <p:nvPr/>
          </p:nvSpPr>
          <p:spPr>
            <a:xfrm>
              <a:off x="2921100" y="6141413"/>
              <a:ext cx="201456" cy="201456"/>
            </a:xfrm>
            <a:prstGeom prst="rect">
              <a:avLst/>
            </a:prstGeom>
            <a:solidFill>
              <a:srgbClr val="6F4E37">
                <a:alpha val="100000"/>
              </a:srgbClr>
            </a:solidFill>
          </p:spPr>
          <p:txBody>
            <a:bodyPr/>
            <a:lstStyle/>
            <a:p/>
          </p:txBody>
        </p:sp>
        <p:sp>
          <p:nvSpPr>
            <p:cNvPr id="116" name="rc116"/>
            <p:cNvSpPr/>
            <p:nvPr/>
          </p:nvSpPr>
          <p:spPr>
            <a:xfrm>
              <a:off x="3987571" y="6141413"/>
              <a:ext cx="201456" cy="201456"/>
            </a:xfrm>
            <a:prstGeom prst="rect">
              <a:avLst/>
            </a:prstGeom>
            <a:solidFill>
              <a:srgbClr val="007F5F">
                <a:alpha val="100000"/>
              </a:srgbClr>
            </a:solidFill>
          </p:spPr>
          <p:txBody>
            <a:bodyPr/>
            <a:lstStyle/>
            <a:p/>
          </p:txBody>
        </p:sp>
        <p:sp>
          <p:nvSpPr>
            <p:cNvPr id="117" name="rc117"/>
            <p:cNvSpPr/>
            <p:nvPr/>
          </p:nvSpPr>
          <p:spPr>
            <a:xfrm>
              <a:off x="5346285" y="6141413"/>
              <a:ext cx="201456" cy="201456"/>
            </a:xfrm>
            <a:prstGeom prst="rect">
              <a:avLst/>
            </a:prstGeom>
            <a:solidFill>
              <a:srgbClr val="C44E52">
                <a:alpha val="100000"/>
              </a:srgbClr>
            </a:solidFill>
          </p:spPr>
          <p:txBody>
            <a:bodyPr/>
            <a:lstStyle/>
            <a:p/>
          </p:txBody>
        </p:sp>
        <p:sp>
          <p:nvSpPr>
            <p:cNvPr id="118" name="rc118"/>
            <p:cNvSpPr/>
            <p:nvPr/>
          </p:nvSpPr>
          <p:spPr>
            <a:xfrm>
              <a:off x="6305039" y="6141413"/>
              <a:ext cx="201456" cy="201456"/>
            </a:xfrm>
            <a:prstGeom prst="rect">
              <a:avLst/>
            </a:prstGeom>
            <a:solidFill>
              <a:srgbClr val="BEBEBE">
                <a:alpha val="100000"/>
              </a:srgbClr>
            </a:solidFill>
          </p:spPr>
          <p:txBody>
            <a:bodyPr/>
            <a:lstStyle/>
            <a:p/>
          </p:txBody>
        </p:sp>
        <p:sp>
          <p:nvSpPr>
            <p:cNvPr id="119" name="tx119"/>
            <p:cNvSpPr/>
            <p:nvPr/>
          </p:nvSpPr>
          <p:spPr>
            <a:xfrm>
              <a:off x="3201145" y="6202136"/>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AFRO-Central</a:t>
              </a:r>
            </a:p>
          </p:txBody>
        </p:sp>
        <p:sp>
          <p:nvSpPr>
            <p:cNvPr id="120" name="tx120"/>
            <p:cNvSpPr/>
            <p:nvPr/>
          </p:nvSpPr>
          <p:spPr>
            <a:xfrm>
              <a:off x="4267616" y="6202136"/>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AFRO-East &amp; South</a:t>
              </a:r>
            </a:p>
          </p:txBody>
        </p:sp>
        <p:sp>
          <p:nvSpPr>
            <p:cNvPr id="121" name="tx121"/>
            <p:cNvSpPr/>
            <p:nvPr/>
          </p:nvSpPr>
          <p:spPr>
            <a:xfrm>
              <a:off x="5626330" y="6202136"/>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AFRO-West</a:t>
              </a:r>
            </a:p>
          </p:txBody>
        </p:sp>
        <p:sp>
          <p:nvSpPr>
            <p:cNvPr id="122" name="tx122"/>
            <p:cNvSpPr/>
            <p:nvPr/>
          </p:nvSpPr>
          <p:spPr>
            <a:xfrm>
              <a:off x="6585084" y="6202136"/>
              <a:ext cx="515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 top 10</a:t>
              </a:r>
            </a:p>
          </p:txBody>
        </p:sp>
        <p:sp>
          <p:nvSpPr>
            <p:cNvPr id="123" name="tx123"/>
            <p:cNvSpPr/>
            <p:nvPr/>
          </p:nvSpPr>
          <p:spPr>
            <a:xfrm>
              <a:off x="869090" y="1368037"/>
              <a:ext cx="664009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the largest increase and decrease in zero-dose children, 2024-2025</a:t>
              </a:r>
            </a:p>
          </p:txBody>
        </p:sp>
        <p:sp>
          <p:nvSpPr>
            <p:cNvPr id="124" name="tx124"/>
            <p:cNvSpPr/>
            <p:nvPr/>
          </p:nvSpPr>
          <p:spPr>
            <a:xfrm>
              <a:off x="4881338" y="6491048"/>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5" name="tx125"/>
            <p:cNvSpPr/>
            <p:nvPr/>
          </p:nvSpPr>
          <p:spPr>
            <a:xfrm>
              <a:off x="5140387" y="6611748"/>
              <a:ext cx="3934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0 countries had the same number of zero-dose children in 2024 and 2025</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10 countries with the largest increase and decrease in the absolute number of zero-dose children between 2024 and 2025.
Ethiopia saw the largest decline (-198,000) from 849,000 zero-dose children in 2024 to 650,000 in 2025.
South Africa had the largest increase (+102,000) in zero-dose children, from 278,000 in 2024 to 380,000 in 2025.
Other countries that saw a large increase in the number of zero-dose children were Kenya (104,000 ⇒ 135,000 [+31,000]), Angola (406,000 ⇒ 454,000 [+48,000]), and Nigeria (2,078,000 ⇒ 2,174,000 [+95,000]).</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Ethiopia had the largest decline in the number of zero-dose children in the subregion, while the largest increases were in South Africa.</a:t>
            </a:r>
          </a:p>
        </p:txBody>
      </p:sp>
      <p:grpSp xmlns:pic="http://schemas.openxmlformats.org/drawingml/2006/picture">
        <p:nvGrpSpPr>
          <p:cNvPr id="128" name=""/>
          <p:cNvGrpSpPr/>
          <p:nvPr/>
        </p:nvGrpSpPr>
        <p:grpSpPr>
          <a:xfrm>
            <a:off x="292608" y="1097280"/>
            <a:ext cx="8595360" cy="28575"/>
            <a:chOff x="292608" y="1097280"/>
            <a:chExt cx="8595360" cy="28575"/>
          </a:xfrm>
        </p:grpSpPr>
        <p:sp>
          <p:nvSpPr>
            <p:cNvPr id="12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856110"/>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33692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1774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298568"/>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11570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59652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07733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5815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3897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380463"/>
            </a:xfrm>
            <a:custGeom>
              <a:avLst/>
              <a:pathLst>
                <a:path w="0" h="2380463">
                  <a:moveTo>
                    <a:pt x="0" y="23804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779148"/>
              <a:ext cx="239877" cy="336552"/>
            </a:xfrm>
            <a:prstGeom prst="rect">
              <a:avLst/>
            </a:prstGeom>
            <a:solidFill>
              <a:srgbClr val="80BD41">
                <a:alpha val="100000"/>
              </a:srgbClr>
            </a:solidFill>
          </p:spPr>
          <p:txBody>
            <a:bodyPr/>
            <a:lstStyle/>
            <a:p/>
          </p:txBody>
        </p:sp>
        <p:sp>
          <p:nvSpPr>
            <p:cNvPr id="26" name="rc26"/>
            <p:cNvSpPr/>
            <p:nvPr/>
          </p:nvSpPr>
          <p:spPr>
            <a:xfrm>
              <a:off x="1296454" y="3452258"/>
              <a:ext cx="239877" cy="326890"/>
            </a:xfrm>
            <a:prstGeom prst="rect">
              <a:avLst/>
            </a:prstGeom>
            <a:solidFill>
              <a:srgbClr val="1CABE2">
                <a:alpha val="100000"/>
              </a:srgbClr>
            </a:solidFill>
          </p:spPr>
          <p:txBody>
            <a:bodyPr/>
            <a:lstStyle/>
            <a:p/>
          </p:txBody>
        </p:sp>
        <p:sp>
          <p:nvSpPr>
            <p:cNvPr id="27" name="rc27"/>
            <p:cNvSpPr/>
            <p:nvPr/>
          </p:nvSpPr>
          <p:spPr>
            <a:xfrm>
              <a:off x="1562984" y="3765763"/>
              <a:ext cx="239877" cy="349937"/>
            </a:xfrm>
            <a:prstGeom prst="rect">
              <a:avLst/>
            </a:prstGeom>
            <a:solidFill>
              <a:srgbClr val="80BD41">
                <a:alpha val="100000"/>
              </a:srgbClr>
            </a:solidFill>
          </p:spPr>
          <p:txBody>
            <a:bodyPr/>
            <a:lstStyle/>
            <a:p/>
          </p:txBody>
        </p:sp>
        <p:sp>
          <p:nvSpPr>
            <p:cNvPr id="28" name="rc28"/>
            <p:cNvSpPr/>
            <p:nvPr/>
          </p:nvSpPr>
          <p:spPr>
            <a:xfrm>
              <a:off x="1562984" y="3437036"/>
              <a:ext cx="239877" cy="328726"/>
            </a:xfrm>
            <a:prstGeom prst="rect">
              <a:avLst/>
            </a:prstGeom>
            <a:solidFill>
              <a:srgbClr val="1CABE2">
                <a:alpha val="100000"/>
              </a:srgbClr>
            </a:solidFill>
          </p:spPr>
          <p:txBody>
            <a:bodyPr/>
            <a:lstStyle/>
            <a:p/>
          </p:txBody>
        </p:sp>
        <p:sp>
          <p:nvSpPr>
            <p:cNvPr id="29" name="rc29"/>
            <p:cNvSpPr/>
            <p:nvPr/>
          </p:nvSpPr>
          <p:spPr>
            <a:xfrm>
              <a:off x="1829515" y="3747418"/>
              <a:ext cx="239877" cy="368282"/>
            </a:xfrm>
            <a:prstGeom prst="rect">
              <a:avLst/>
            </a:prstGeom>
            <a:solidFill>
              <a:srgbClr val="80BD41">
                <a:alpha val="100000"/>
              </a:srgbClr>
            </a:solidFill>
          </p:spPr>
          <p:txBody>
            <a:bodyPr/>
            <a:lstStyle/>
            <a:p/>
          </p:txBody>
        </p:sp>
        <p:sp>
          <p:nvSpPr>
            <p:cNvPr id="30" name="rc30"/>
            <p:cNvSpPr/>
            <p:nvPr/>
          </p:nvSpPr>
          <p:spPr>
            <a:xfrm>
              <a:off x="1829515" y="3422566"/>
              <a:ext cx="239877" cy="324852"/>
            </a:xfrm>
            <a:prstGeom prst="rect">
              <a:avLst/>
            </a:prstGeom>
            <a:solidFill>
              <a:srgbClr val="1CABE2">
                <a:alpha val="100000"/>
              </a:srgbClr>
            </a:solidFill>
          </p:spPr>
          <p:txBody>
            <a:bodyPr/>
            <a:lstStyle/>
            <a:p/>
          </p:txBody>
        </p:sp>
        <p:sp>
          <p:nvSpPr>
            <p:cNvPr id="31" name="rc31"/>
            <p:cNvSpPr/>
            <p:nvPr/>
          </p:nvSpPr>
          <p:spPr>
            <a:xfrm>
              <a:off x="2096045" y="3718177"/>
              <a:ext cx="239877" cy="397523"/>
            </a:xfrm>
            <a:prstGeom prst="rect">
              <a:avLst/>
            </a:prstGeom>
            <a:solidFill>
              <a:srgbClr val="80BD41">
                <a:alpha val="100000"/>
              </a:srgbClr>
            </a:solidFill>
          </p:spPr>
          <p:txBody>
            <a:bodyPr/>
            <a:lstStyle/>
            <a:p/>
          </p:txBody>
        </p:sp>
        <p:sp>
          <p:nvSpPr>
            <p:cNvPr id="32" name="rc32"/>
            <p:cNvSpPr/>
            <p:nvPr/>
          </p:nvSpPr>
          <p:spPr>
            <a:xfrm>
              <a:off x="2096045" y="3405825"/>
              <a:ext cx="239877" cy="312352"/>
            </a:xfrm>
            <a:prstGeom prst="rect">
              <a:avLst/>
            </a:prstGeom>
            <a:solidFill>
              <a:srgbClr val="1CABE2">
                <a:alpha val="100000"/>
              </a:srgbClr>
            </a:solidFill>
          </p:spPr>
          <p:txBody>
            <a:bodyPr/>
            <a:lstStyle/>
            <a:p/>
          </p:txBody>
        </p:sp>
        <p:sp>
          <p:nvSpPr>
            <p:cNvPr id="33" name="rc33"/>
            <p:cNvSpPr/>
            <p:nvPr/>
          </p:nvSpPr>
          <p:spPr>
            <a:xfrm>
              <a:off x="2362575" y="3684671"/>
              <a:ext cx="239877" cy="431028"/>
            </a:xfrm>
            <a:prstGeom prst="rect">
              <a:avLst/>
            </a:prstGeom>
            <a:solidFill>
              <a:srgbClr val="80BD41">
                <a:alpha val="100000"/>
              </a:srgbClr>
            </a:solidFill>
          </p:spPr>
          <p:txBody>
            <a:bodyPr/>
            <a:lstStyle/>
            <a:p/>
          </p:txBody>
        </p:sp>
        <p:sp>
          <p:nvSpPr>
            <p:cNvPr id="34" name="rc34"/>
            <p:cNvSpPr/>
            <p:nvPr/>
          </p:nvSpPr>
          <p:spPr>
            <a:xfrm>
              <a:off x="2362575" y="3387452"/>
              <a:ext cx="239877" cy="297219"/>
            </a:xfrm>
            <a:prstGeom prst="rect">
              <a:avLst/>
            </a:prstGeom>
            <a:solidFill>
              <a:srgbClr val="1CABE2">
                <a:alpha val="100000"/>
              </a:srgbClr>
            </a:solidFill>
          </p:spPr>
          <p:txBody>
            <a:bodyPr/>
            <a:lstStyle/>
            <a:p/>
          </p:txBody>
        </p:sp>
        <p:sp>
          <p:nvSpPr>
            <p:cNvPr id="35" name="rc35"/>
            <p:cNvSpPr/>
            <p:nvPr/>
          </p:nvSpPr>
          <p:spPr>
            <a:xfrm>
              <a:off x="2629106" y="3648877"/>
              <a:ext cx="239877" cy="466822"/>
            </a:xfrm>
            <a:prstGeom prst="rect">
              <a:avLst/>
            </a:prstGeom>
            <a:solidFill>
              <a:srgbClr val="80BD41">
                <a:alpha val="100000"/>
              </a:srgbClr>
            </a:solidFill>
          </p:spPr>
          <p:txBody>
            <a:bodyPr/>
            <a:lstStyle/>
            <a:p/>
          </p:txBody>
        </p:sp>
        <p:sp>
          <p:nvSpPr>
            <p:cNvPr id="36" name="rc36"/>
            <p:cNvSpPr/>
            <p:nvPr/>
          </p:nvSpPr>
          <p:spPr>
            <a:xfrm>
              <a:off x="2629106" y="3367755"/>
              <a:ext cx="239877" cy="281122"/>
            </a:xfrm>
            <a:prstGeom prst="rect">
              <a:avLst/>
            </a:prstGeom>
            <a:solidFill>
              <a:srgbClr val="1CABE2">
                <a:alpha val="100000"/>
              </a:srgbClr>
            </a:solidFill>
          </p:spPr>
          <p:txBody>
            <a:bodyPr/>
            <a:lstStyle/>
            <a:p/>
          </p:txBody>
        </p:sp>
        <p:sp>
          <p:nvSpPr>
            <p:cNvPr id="37" name="rc37"/>
            <p:cNvSpPr/>
            <p:nvPr/>
          </p:nvSpPr>
          <p:spPr>
            <a:xfrm>
              <a:off x="2895636" y="3618596"/>
              <a:ext cx="239877" cy="497104"/>
            </a:xfrm>
            <a:prstGeom prst="rect">
              <a:avLst/>
            </a:prstGeom>
            <a:solidFill>
              <a:srgbClr val="80BD41">
                <a:alpha val="100000"/>
              </a:srgbClr>
            </a:solidFill>
          </p:spPr>
          <p:txBody>
            <a:bodyPr/>
            <a:lstStyle/>
            <a:p/>
          </p:txBody>
        </p:sp>
        <p:sp>
          <p:nvSpPr>
            <p:cNvPr id="38" name="rc38"/>
            <p:cNvSpPr/>
            <p:nvPr/>
          </p:nvSpPr>
          <p:spPr>
            <a:xfrm>
              <a:off x="2895636" y="3349604"/>
              <a:ext cx="239877" cy="268992"/>
            </a:xfrm>
            <a:prstGeom prst="rect">
              <a:avLst/>
            </a:prstGeom>
            <a:solidFill>
              <a:srgbClr val="1CABE2">
                <a:alpha val="100000"/>
              </a:srgbClr>
            </a:solidFill>
          </p:spPr>
          <p:txBody>
            <a:bodyPr/>
            <a:lstStyle/>
            <a:p/>
          </p:txBody>
        </p:sp>
        <p:sp>
          <p:nvSpPr>
            <p:cNvPr id="39" name="rc39"/>
            <p:cNvSpPr/>
            <p:nvPr/>
          </p:nvSpPr>
          <p:spPr>
            <a:xfrm>
              <a:off x="3162166" y="3596781"/>
              <a:ext cx="239877" cy="518919"/>
            </a:xfrm>
            <a:prstGeom prst="rect">
              <a:avLst/>
            </a:prstGeom>
            <a:solidFill>
              <a:srgbClr val="80BD41">
                <a:alpha val="100000"/>
              </a:srgbClr>
            </a:solidFill>
          </p:spPr>
          <p:txBody>
            <a:bodyPr/>
            <a:lstStyle/>
            <a:p/>
          </p:txBody>
        </p:sp>
        <p:sp>
          <p:nvSpPr>
            <p:cNvPr id="40" name="rc40"/>
            <p:cNvSpPr/>
            <p:nvPr/>
          </p:nvSpPr>
          <p:spPr>
            <a:xfrm>
              <a:off x="3162166" y="3332762"/>
              <a:ext cx="239877" cy="264018"/>
            </a:xfrm>
            <a:prstGeom prst="rect">
              <a:avLst/>
            </a:prstGeom>
            <a:solidFill>
              <a:srgbClr val="1CABE2">
                <a:alpha val="100000"/>
              </a:srgbClr>
            </a:solidFill>
          </p:spPr>
          <p:txBody>
            <a:bodyPr/>
            <a:lstStyle/>
            <a:p/>
          </p:txBody>
        </p:sp>
        <p:sp>
          <p:nvSpPr>
            <p:cNvPr id="41" name="rc41"/>
            <p:cNvSpPr/>
            <p:nvPr/>
          </p:nvSpPr>
          <p:spPr>
            <a:xfrm>
              <a:off x="3428696" y="3557508"/>
              <a:ext cx="239877" cy="558191"/>
            </a:xfrm>
            <a:prstGeom prst="rect">
              <a:avLst/>
            </a:prstGeom>
            <a:solidFill>
              <a:srgbClr val="80BD41">
                <a:alpha val="100000"/>
              </a:srgbClr>
            </a:solidFill>
          </p:spPr>
          <p:txBody>
            <a:bodyPr/>
            <a:lstStyle/>
            <a:p/>
          </p:txBody>
        </p:sp>
        <p:sp>
          <p:nvSpPr>
            <p:cNvPr id="42" name="rc42"/>
            <p:cNvSpPr/>
            <p:nvPr/>
          </p:nvSpPr>
          <p:spPr>
            <a:xfrm>
              <a:off x="3428696" y="3313060"/>
              <a:ext cx="239877" cy="244447"/>
            </a:xfrm>
            <a:prstGeom prst="rect">
              <a:avLst/>
            </a:prstGeom>
            <a:solidFill>
              <a:srgbClr val="1CABE2">
                <a:alpha val="100000"/>
              </a:srgbClr>
            </a:solidFill>
          </p:spPr>
          <p:txBody>
            <a:bodyPr/>
            <a:lstStyle/>
            <a:p/>
          </p:txBody>
        </p:sp>
        <p:sp>
          <p:nvSpPr>
            <p:cNvPr id="43" name="rc43"/>
            <p:cNvSpPr/>
            <p:nvPr/>
          </p:nvSpPr>
          <p:spPr>
            <a:xfrm>
              <a:off x="3695227" y="3518570"/>
              <a:ext cx="239877" cy="597130"/>
            </a:xfrm>
            <a:prstGeom prst="rect">
              <a:avLst/>
            </a:prstGeom>
            <a:solidFill>
              <a:srgbClr val="80BD41">
                <a:alpha val="100000"/>
              </a:srgbClr>
            </a:solidFill>
          </p:spPr>
          <p:txBody>
            <a:bodyPr/>
            <a:lstStyle/>
            <a:p/>
          </p:txBody>
        </p:sp>
        <p:sp>
          <p:nvSpPr>
            <p:cNvPr id="44" name="rc44"/>
            <p:cNvSpPr/>
            <p:nvPr/>
          </p:nvSpPr>
          <p:spPr>
            <a:xfrm>
              <a:off x="3695227" y="3298031"/>
              <a:ext cx="239877" cy="220538"/>
            </a:xfrm>
            <a:prstGeom prst="rect">
              <a:avLst/>
            </a:prstGeom>
            <a:solidFill>
              <a:srgbClr val="1CABE2">
                <a:alpha val="100000"/>
              </a:srgbClr>
            </a:solidFill>
          </p:spPr>
          <p:txBody>
            <a:bodyPr/>
            <a:lstStyle/>
            <a:p/>
          </p:txBody>
        </p:sp>
        <p:sp>
          <p:nvSpPr>
            <p:cNvPr id="45" name="rc45"/>
            <p:cNvSpPr/>
            <p:nvPr/>
          </p:nvSpPr>
          <p:spPr>
            <a:xfrm>
              <a:off x="3961757" y="3519590"/>
              <a:ext cx="239877" cy="596110"/>
            </a:xfrm>
            <a:prstGeom prst="rect">
              <a:avLst/>
            </a:prstGeom>
            <a:solidFill>
              <a:srgbClr val="80BD41">
                <a:alpha val="100000"/>
              </a:srgbClr>
            </a:solidFill>
          </p:spPr>
          <p:txBody>
            <a:bodyPr/>
            <a:lstStyle/>
            <a:p/>
          </p:txBody>
        </p:sp>
        <p:sp>
          <p:nvSpPr>
            <p:cNvPr id="46" name="rc46"/>
            <p:cNvSpPr/>
            <p:nvPr/>
          </p:nvSpPr>
          <p:spPr>
            <a:xfrm>
              <a:off x="3961757" y="3281444"/>
              <a:ext cx="239877" cy="238146"/>
            </a:xfrm>
            <a:prstGeom prst="rect">
              <a:avLst/>
            </a:prstGeom>
            <a:solidFill>
              <a:srgbClr val="1CABE2">
                <a:alpha val="100000"/>
              </a:srgbClr>
            </a:solidFill>
          </p:spPr>
          <p:txBody>
            <a:bodyPr/>
            <a:lstStyle/>
            <a:p/>
          </p:txBody>
        </p:sp>
        <p:sp>
          <p:nvSpPr>
            <p:cNvPr id="47" name="rc47"/>
            <p:cNvSpPr/>
            <p:nvPr/>
          </p:nvSpPr>
          <p:spPr>
            <a:xfrm>
              <a:off x="4228287" y="3504697"/>
              <a:ext cx="239877" cy="611003"/>
            </a:xfrm>
            <a:prstGeom prst="rect">
              <a:avLst/>
            </a:prstGeom>
            <a:solidFill>
              <a:srgbClr val="80BD41">
                <a:alpha val="100000"/>
              </a:srgbClr>
            </a:solidFill>
          </p:spPr>
          <p:txBody>
            <a:bodyPr/>
            <a:lstStyle/>
            <a:p/>
          </p:txBody>
        </p:sp>
        <p:sp>
          <p:nvSpPr>
            <p:cNvPr id="48" name="rc48"/>
            <p:cNvSpPr/>
            <p:nvPr/>
          </p:nvSpPr>
          <p:spPr>
            <a:xfrm>
              <a:off x="4228287" y="3256166"/>
              <a:ext cx="239877" cy="248531"/>
            </a:xfrm>
            <a:prstGeom prst="rect">
              <a:avLst/>
            </a:prstGeom>
            <a:solidFill>
              <a:srgbClr val="1CABE2">
                <a:alpha val="100000"/>
              </a:srgbClr>
            </a:solidFill>
          </p:spPr>
          <p:txBody>
            <a:bodyPr/>
            <a:lstStyle/>
            <a:p/>
          </p:txBody>
        </p:sp>
        <p:sp>
          <p:nvSpPr>
            <p:cNvPr id="49" name="rc49"/>
            <p:cNvSpPr/>
            <p:nvPr/>
          </p:nvSpPr>
          <p:spPr>
            <a:xfrm>
              <a:off x="4494818" y="3504252"/>
              <a:ext cx="239877" cy="611448"/>
            </a:xfrm>
            <a:prstGeom prst="rect">
              <a:avLst/>
            </a:prstGeom>
            <a:solidFill>
              <a:srgbClr val="80BD41">
                <a:alpha val="100000"/>
              </a:srgbClr>
            </a:solidFill>
          </p:spPr>
          <p:txBody>
            <a:bodyPr/>
            <a:lstStyle/>
            <a:p/>
          </p:txBody>
        </p:sp>
        <p:sp>
          <p:nvSpPr>
            <p:cNvPr id="50" name="rc50"/>
            <p:cNvSpPr/>
            <p:nvPr/>
          </p:nvSpPr>
          <p:spPr>
            <a:xfrm>
              <a:off x="4494818" y="3241766"/>
              <a:ext cx="239877" cy="262486"/>
            </a:xfrm>
            <a:prstGeom prst="rect">
              <a:avLst/>
            </a:prstGeom>
            <a:solidFill>
              <a:srgbClr val="1CABE2">
                <a:alpha val="100000"/>
              </a:srgbClr>
            </a:solidFill>
          </p:spPr>
          <p:txBody>
            <a:bodyPr/>
            <a:lstStyle/>
            <a:p/>
          </p:txBody>
        </p:sp>
        <p:sp>
          <p:nvSpPr>
            <p:cNvPr id="51" name="rc51"/>
            <p:cNvSpPr/>
            <p:nvPr/>
          </p:nvSpPr>
          <p:spPr>
            <a:xfrm>
              <a:off x="4761348" y="3500758"/>
              <a:ext cx="239877" cy="614942"/>
            </a:xfrm>
            <a:prstGeom prst="rect">
              <a:avLst/>
            </a:prstGeom>
            <a:solidFill>
              <a:srgbClr val="80BD41">
                <a:alpha val="100000"/>
              </a:srgbClr>
            </a:solidFill>
          </p:spPr>
          <p:txBody>
            <a:bodyPr/>
            <a:lstStyle/>
            <a:p/>
          </p:txBody>
        </p:sp>
        <p:sp>
          <p:nvSpPr>
            <p:cNvPr id="52" name="rc52"/>
            <p:cNvSpPr/>
            <p:nvPr/>
          </p:nvSpPr>
          <p:spPr>
            <a:xfrm>
              <a:off x="4761348" y="3229585"/>
              <a:ext cx="239877" cy="271172"/>
            </a:xfrm>
            <a:prstGeom prst="rect">
              <a:avLst/>
            </a:prstGeom>
            <a:solidFill>
              <a:srgbClr val="1CABE2">
                <a:alpha val="100000"/>
              </a:srgbClr>
            </a:solidFill>
          </p:spPr>
          <p:txBody>
            <a:bodyPr/>
            <a:lstStyle/>
            <a:p/>
          </p:txBody>
        </p:sp>
        <p:sp>
          <p:nvSpPr>
            <p:cNvPr id="53" name="rc53"/>
            <p:cNvSpPr/>
            <p:nvPr/>
          </p:nvSpPr>
          <p:spPr>
            <a:xfrm>
              <a:off x="5027878" y="3478731"/>
              <a:ext cx="239877" cy="636969"/>
            </a:xfrm>
            <a:prstGeom prst="rect">
              <a:avLst/>
            </a:prstGeom>
            <a:solidFill>
              <a:srgbClr val="80BD41">
                <a:alpha val="100000"/>
              </a:srgbClr>
            </a:solidFill>
          </p:spPr>
          <p:txBody>
            <a:bodyPr/>
            <a:lstStyle/>
            <a:p/>
          </p:txBody>
        </p:sp>
        <p:sp>
          <p:nvSpPr>
            <p:cNvPr id="54" name="rc54"/>
            <p:cNvSpPr/>
            <p:nvPr/>
          </p:nvSpPr>
          <p:spPr>
            <a:xfrm>
              <a:off x="5027878" y="3215760"/>
              <a:ext cx="239877" cy="262970"/>
            </a:xfrm>
            <a:prstGeom prst="rect">
              <a:avLst/>
            </a:prstGeom>
            <a:solidFill>
              <a:srgbClr val="1CABE2">
                <a:alpha val="100000"/>
              </a:srgbClr>
            </a:solidFill>
          </p:spPr>
          <p:txBody>
            <a:bodyPr/>
            <a:lstStyle/>
            <a:p/>
          </p:txBody>
        </p:sp>
        <p:sp>
          <p:nvSpPr>
            <p:cNvPr id="55" name="rc55"/>
            <p:cNvSpPr/>
            <p:nvPr/>
          </p:nvSpPr>
          <p:spPr>
            <a:xfrm>
              <a:off x="5294409" y="3475636"/>
              <a:ext cx="239877" cy="640064"/>
            </a:xfrm>
            <a:prstGeom prst="rect">
              <a:avLst/>
            </a:prstGeom>
            <a:solidFill>
              <a:srgbClr val="80BD41">
                <a:alpha val="100000"/>
              </a:srgbClr>
            </a:solidFill>
          </p:spPr>
          <p:txBody>
            <a:bodyPr/>
            <a:lstStyle/>
            <a:p/>
          </p:txBody>
        </p:sp>
        <p:sp>
          <p:nvSpPr>
            <p:cNvPr id="56" name="rc56"/>
            <p:cNvSpPr/>
            <p:nvPr/>
          </p:nvSpPr>
          <p:spPr>
            <a:xfrm>
              <a:off x="5294409" y="3205983"/>
              <a:ext cx="239877" cy="269652"/>
            </a:xfrm>
            <a:prstGeom prst="rect">
              <a:avLst/>
            </a:prstGeom>
            <a:solidFill>
              <a:srgbClr val="1CABE2">
                <a:alpha val="100000"/>
              </a:srgbClr>
            </a:solidFill>
          </p:spPr>
          <p:txBody>
            <a:bodyPr/>
            <a:lstStyle/>
            <a:p/>
          </p:txBody>
        </p:sp>
        <p:sp>
          <p:nvSpPr>
            <p:cNvPr id="57" name="rc57"/>
            <p:cNvSpPr/>
            <p:nvPr/>
          </p:nvSpPr>
          <p:spPr>
            <a:xfrm>
              <a:off x="5560939" y="3442668"/>
              <a:ext cx="239877" cy="673032"/>
            </a:xfrm>
            <a:prstGeom prst="rect">
              <a:avLst/>
            </a:prstGeom>
            <a:solidFill>
              <a:srgbClr val="80BD41">
                <a:alpha val="100000"/>
              </a:srgbClr>
            </a:solidFill>
          </p:spPr>
          <p:txBody>
            <a:bodyPr/>
            <a:lstStyle/>
            <a:p/>
          </p:txBody>
        </p:sp>
        <p:sp>
          <p:nvSpPr>
            <p:cNvPr id="58" name="rc58"/>
            <p:cNvSpPr/>
            <p:nvPr/>
          </p:nvSpPr>
          <p:spPr>
            <a:xfrm>
              <a:off x="5560939" y="3196488"/>
              <a:ext cx="239877" cy="246180"/>
            </a:xfrm>
            <a:prstGeom prst="rect">
              <a:avLst/>
            </a:prstGeom>
            <a:solidFill>
              <a:srgbClr val="1CABE2">
                <a:alpha val="100000"/>
              </a:srgbClr>
            </a:solidFill>
          </p:spPr>
          <p:txBody>
            <a:bodyPr/>
            <a:lstStyle/>
            <a:p/>
          </p:txBody>
        </p:sp>
        <p:sp>
          <p:nvSpPr>
            <p:cNvPr id="59" name="rc59"/>
            <p:cNvSpPr/>
            <p:nvPr/>
          </p:nvSpPr>
          <p:spPr>
            <a:xfrm>
              <a:off x="5827469" y="3431417"/>
              <a:ext cx="239877" cy="684283"/>
            </a:xfrm>
            <a:prstGeom prst="rect">
              <a:avLst/>
            </a:prstGeom>
            <a:solidFill>
              <a:srgbClr val="80BD41">
                <a:alpha val="100000"/>
              </a:srgbClr>
            </a:solidFill>
          </p:spPr>
          <p:txBody>
            <a:bodyPr/>
            <a:lstStyle/>
            <a:p/>
          </p:txBody>
        </p:sp>
        <p:sp>
          <p:nvSpPr>
            <p:cNvPr id="60" name="rc60"/>
            <p:cNvSpPr/>
            <p:nvPr/>
          </p:nvSpPr>
          <p:spPr>
            <a:xfrm>
              <a:off x="5827469" y="3185516"/>
              <a:ext cx="239877" cy="245900"/>
            </a:xfrm>
            <a:prstGeom prst="rect">
              <a:avLst/>
            </a:prstGeom>
            <a:solidFill>
              <a:srgbClr val="1CABE2">
                <a:alpha val="100000"/>
              </a:srgbClr>
            </a:solidFill>
          </p:spPr>
          <p:txBody>
            <a:bodyPr/>
            <a:lstStyle/>
            <a:p/>
          </p:txBody>
        </p:sp>
        <p:sp>
          <p:nvSpPr>
            <p:cNvPr id="61" name="rc61"/>
            <p:cNvSpPr/>
            <p:nvPr/>
          </p:nvSpPr>
          <p:spPr>
            <a:xfrm>
              <a:off x="6094000" y="3404376"/>
              <a:ext cx="239877" cy="711324"/>
            </a:xfrm>
            <a:prstGeom prst="rect">
              <a:avLst/>
            </a:prstGeom>
            <a:solidFill>
              <a:srgbClr val="80BD41">
                <a:alpha val="100000"/>
              </a:srgbClr>
            </a:solidFill>
          </p:spPr>
          <p:txBody>
            <a:bodyPr/>
            <a:lstStyle/>
            <a:p/>
          </p:txBody>
        </p:sp>
        <p:sp>
          <p:nvSpPr>
            <p:cNvPr id="62" name="rc62"/>
            <p:cNvSpPr/>
            <p:nvPr/>
          </p:nvSpPr>
          <p:spPr>
            <a:xfrm>
              <a:off x="6094000" y="3174828"/>
              <a:ext cx="239877" cy="229548"/>
            </a:xfrm>
            <a:prstGeom prst="rect">
              <a:avLst/>
            </a:prstGeom>
            <a:solidFill>
              <a:srgbClr val="1CABE2">
                <a:alpha val="100000"/>
              </a:srgbClr>
            </a:solidFill>
          </p:spPr>
          <p:txBody>
            <a:bodyPr/>
            <a:lstStyle/>
            <a:p/>
          </p:txBody>
        </p:sp>
        <p:sp>
          <p:nvSpPr>
            <p:cNvPr id="63" name="rc63"/>
            <p:cNvSpPr/>
            <p:nvPr/>
          </p:nvSpPr>
          <p:spPr>
            <a:xfrm>
              <a:off x="6360530" y="3382992"/>
              <a:ext cx="239877" cy="732708"/>
            </a:xfrm>
            <a:prstGeom prst="rect">
              <a:avLst/>
            </a:prstGeom>
            <a:solidFill>
              <a:srgbClr val="80BD41">
                <a:alpha val="100000"/>
              </a:srgbClr>
            </a:solidFill>
          </p:spPr>
          <p:txBody>
            <a:bodyPr/>
            <a:lstStyle/>
            <a:p/>
          </p:txBody>
        </p:sp>
        <p:sp>
          <p:nvSpPr>
            <p:cNvPr id="64" name="rc64"/>
            <p:cNvSpPr/>
            <p:nvPr/>
          </p:nvSpPr>
          <p:spPr>
            <a:xfrm>
              <a:off x="6360530" y="3164357"/>
              <a:ext cx="239877" cy="218634"/>
            </a:xfrm>
            <a:prstGeom prst="rect">
              <a:avLst/>
            </a:prstGeom>
            <a:solidFill>
              <a:srgbClr val="1CABE2">
                <a:alpha val="100000"/>
              </a:srgbClr>
            </a:solidFill>
          </p:spPr>
          <p:txBody>
            <a:bodyPr/>
            <a:lstStyle/>
            <a:p/>
          </p:txBody>
        </p:sp>
        <p:sp>
          <p:nvSpPr>
            <p:cNvPr id="65" name="rc65"/>
            <p:cNvSpPr/>
            <p:nvPr/>
          </p:nvSpPr>
          <p:spPr>
            <a:xfrm>
              <a:off x="6627060" y="3400055"/>
              <a:ext cx="239877" cy="715645"/>
            </a:xfrm>
            <a:prstGeom prst="rect">
              <a:avLst/>
            </a:prstGeom>
            <a:solidFill>
              <a:srgbClr val="80BD41">
                <a:alpha val="100000"/>
              </a:srgbClr>
            </a:solidFill>
          </p:spPr>
          <p:txBody>
            <a:bodyPr/>
            <a:lstStyle/>
            <a:p/>
          </p:txBody>
        </p:sp>
        <p:sp>
          <p:nvSpPr>
            <p:cNvPr id="66" name="rc66"/>
            <p:cNvSpPr/>
            <p:nvPr/>
          </p:nvSpPr>
          <p:spPr>
            <a:xfrm>
              <a:off x="6627060" y="3153766"/>
              <a:ext cx="239877" cy="246288"/>
            </a:xfrm>
            <a:prstGeom prst="rect">
              <a:avLst/>
            </a:prstGeom>
            <a:solidFill>
              <a:srgbClr val="1CABE2">
                <a:alpha val="100000"/>
              </a:srgbClr>
            </a:solidFill>
          </p:spPr>
          <p:txBody>
            <a:bodyPr/>
            <a:lstStyle/>
            <a:p/>
          </p:txBody>
        </p:sp>
        <p:sp>
          <p:nvSpPr>
            <p:cNvPr id="67" name="rc67"/>
            <p:cNvSpPr/>
            <p:nvPr/>
          </p:nvSpPr>
          <p:spPr>
            <a:xfrm>
              <a:off x="6893590" y="3422901"/>
              <a:ext cx="239877" cy="692799"/>
            </a:xfrm>
            <a:prstGeom prst="rect">
              <a:avLst/>
            </a:prstGeom>
            <a:solidFill>
              <a:srgbClr val="80BD41">
                <a:alpha val="100000"/>
              </a:srgbClr>
            </a:solidFill>
          </p:spPr>
          <p:txBody>
            <a:bodyPr/>
            <a:lstStyle/>
            <a:p/>
          </p:txBody>
        </p:sp>
        <p:sp>
          <p:nvSpPr>
            <p:cNvPr id="68" name="rc68"/>
            <p:cNvSpPr/>
            <p:nvPr/>
          </p:nvSpPr>
          <p:spPr>
            <a:xfrm>
              <a:off x="6893590" y="3139024"/>
              <a:ext cx="239877" cy="283876"/>
            </a:xfrm>
            <a:prstGeom prst="rect">
              <a:avLst/>
            </a:prstGeom>
            <a:solidFill>
              <a:srgbClr val="1CABE2">
                <a:alpha val="100000"/>
              </a:srgbClr>
            </a:solidFill>
          </p:spPr>
          <p:txBody>
            <a:bodyPr/>
            <a:lstStyle/>
            <a:p/>
          </p:txBody>
        </p:sp>
        <p:sp>
          <p:nvSpPr>
            <p:cNvPr id="69" name="rc69"/>
            <p:cNvSpPr/>
            <p:nvPr/>
          </p:nvSpPr>
          <p:spPr>
            <a:xfrm>
              <a:off x="7160121" y="3402475"/>
              <a:ext cx="239877" cy="713225"/>
            </a:xfrm>
            <a:prstGeom prst="rect">
              <a:avLst/>
            </a:prstGeom>
            <a:solidFill>
              <a:srgbClr val="80BD41">
                <a:alpha val="100000"/>
              </a:srgbClr>
            </a:solidFill>
          </p:spPr>
          <p:txBody>
            <a:bodyPr/>
            <a:lstStyle/>
            <a:p/>
          </p:txBody>
        </p:sp>
        <p:sp>
          <p:nvSpPr>
            <p:cNvPr id="70" name="rc70"/>
            <p:cNvSpPr/>
            <p:nvPr/>
          </p:nvSpPr>
          <p:spPr>
            <a:xfrm>
              <a:off x="7160121" y="3125845"/>
              <a:ext cx="239877" cy="276629"/>
            </a:xfrm>
            <a:prstGeom prst="rect">
              <a:avLst/>
            </a:prstGeom>
            <a:solidFill>
              <a:srgbClr val="1CABE2">
                <a:alpha val="100000"/>
              </a:srgbClr>
            </a:solidFill>
          </p:spPr>
          <p:txBody>
            <a:bodyPr/>
            <a:lstStyle/>
            <a:p/>
          </p:txBody>
        </p:sp>
        <p:sp>
          <p:nvSpPr>
            <p:cNvPr id="71" name="rc71"/>
            <p:cNvSpPr/>
            <p:nvPr/>
          </p:nvSpPr>
          <p:spPr>
            <a:xfrm>
              <a:off x="7426651" y="3365823"/>
              <a:ext cx="239877" cy="749877"/>
            </a:xfrm>
            <a:prstGeom prst="rect">
              <a:avLst/>
            </a:prstGeom>
            <a:solidFill>
              <a:srgbClr val="80BD41">
                <a:alpha val="100000"/>
              </a:srgbClr>
            </a:solidFill>
          </p:spPr>
          <p:txBody>
            <a:bodyPr/>
            <a:lstStyle/>
            <a:p/>
          </p:txBody>
        </p:sp>
        <p:sp>
          <p:nvSpPr>
            <p:cNvPr id="72" name="rc72"/>
            <p:cNvSpPr/>
            <p:nvPr/>
          </p:nvSpPr>
          <p:spPr>
            <a:xfrm>
              <a:off x="7426651" y="3111045"/>
              <a:ext cx="239877" cy="254778"/>
            </a:xfrm>
            <a:prstGeom prst="rect">
              <a:avLst/>
            </a:prstGeom>
            <a:solidFill>
              <a:srgbClr val="1CABE2">
                <a:alpha val="100000"/>
              </a:srgbClr>
            </a:solidFill>
          </p:spPr>
          <p:txBody>
            <a:bodyPr/>
            <a:lstStyle/>
            <a:p/>
          </p:txBody>
        </p:sp>
        <p:sp>
          <p:nvSpPr>
            <p:cNvPr id="73" name="rc73"/>
            <p:cNvSpPr/>
            <p:nvPr/>
          </p:nvSpPr>
          <p:spPr>
            <a:xfrm>
              <a:off x="7693181" y="3350968"/>
              <a:ext cx="239877" cy="764732"/>
            </a:xfrm>
            <a:prstGeom prst="rect">
              <a:avLst/>
            </a:prstGeom>
            <a:solidFill>
              <a:srgbClr val="80BD41">
                <a:alpha val="100000"/>
              </a:srgbClr>
            </a:solidFill>
          </p:spPr>
          <p:txBody>
            <a:bodyPr/>
            <a:lstStyle/>
            <a:p/>
          </p:txBody>
        </p:sp>
        <p:sp>
          <p:nvSpPr>
            <p:cNvPr id="74" name="rc74"/>
            <p:cNvSpPr/>
            <p:nvPr/>
          </p:nvSpPr>
          <p:spPr>
            <a:xfrm>
              <a:off x="7693181" y="3096931"/>
              <a:ext cx="239877" cy="254037"/>
            </a:xfrm>
            <a:prstGeom prst="rect">
              <a:avLst/>
            </a:prstGeom>
            <a:solidFill>
              <a:srgbClr val="1CABE2">
                <a:alpha val="100000"/>
              </a:srgbClr>
            </a:solidFill>
          </p:spPr>
          <p:txBody>
            <a:bodyPr/>
            <a:lstStyle/>
            <a:p/>
          </p:txBody>
        </p:sp>
        <p:sp>
          <p:nvSpPr>
            <p:cNvPr id="75" name="rc75"/>
            <p:cNvSpPr/>
            <p:nvPr/>
          </p:nvSpPr>
          <p:spPr>
            <a:xfrm>
              <a:off x="7959712" y="3335943"/>
              <a:ext cx="239877" cy="779756"/>
            </a:xfrm>
            <a:prstGeom prst="rect">
              <a:avLst/>
            </a:prstGeom>
            <a:solidFill>
              <a:srgbClr val="80BD41">
                <a:alpha val="100000"/>
              </a:srgbClr>
            </a:solidFill>
          </p:spPr>
          <p:txBody>
            <a:bodyPr/>
            <a:lstStyle/>
            <a:p/>
          </p:txBody>
        </p:sp>
        <p:sp>
          <p:nvSpPr>
            <p:cNvPr id="76" name="rc76"/>
            <p:cNvSpPr/>
            <p:nvPr/>
          </p:nvSpPr>
          <p:spPr>
            <a:xfrm>
              <a:off x="7959712" y="3085197"/>
              <a:ext cx="239877" cy="250746"/>
            </a:xfrm>
            <a:prstGeom prst="rect">
              <a:avLst/>
            </a:prstGeom>
            <a:solidFill>
              <a:srgbClr val="1CABE2">
                <a:alpha val="100000"/>
              </a:srgbClr>
            </a:solidFill>
          </p:spPr>
          <p:txBody>
            <a:bodyPr/>
            <a:lstStyle/>
            <a:p/>
          </p:txBody>
        </p:sp>
        <p:sp>
          <p:nvSpPr>
            <p:cNvPr id="77" name="pl77"/>
            <p:cNvSpPr/>
            <p:nvPr/>
          </p:nvSpPr>
          <p:spPr>
            <a:xfrm>
              <a:off x="1416393" y="2528725"/>
              <a:ext cx="6663257" cy="535861"/>
            </a:xfrm>
            <a:custGeom>
              <a:avLst/>
              <a:pathLst>
                <a:path w="6663257" h="535861">
                  <a:moveTo>
                    <a:pt x="0" y="535861"/>
                  </a:moveTo>
                  <a:lnTo>
                    <a:pt x="266530" y="515251"/>
                  </a:lnTo>
                  <a:lnTo>
                    <a:pt x="533060" y="494641"/>
                  </a:lnTo>
                  <a:lnTo>
                    <a:pt x="799590" y="432811"/>
                  </a:lnTo>
                  <a:lnTo>
                    <a:pt x="1066121" y="370981"/>
                  </a:lnTo>
                  <a:lnTo>
                    <a:pt x="1332651" y="309151"/>
                  </a:lnTo>
                  <a:lnTo>
                    <a:pt x="1599181" y="247320"/>
                  </a:lnTo>
                  <a:lnTo>
                    <a:pt x="1865712" y="226710"/>
                  </a:lnTo>
                  <a:lnTo>
                    <a:pt x="2132242" y="144270"/>
                  </a:lnTo>
                  <a:lnTo>
                    <a:pt x="2398772" y="82440"/>
                  </a:lnTo>
                  <a:lnTo>
                    <a:pt x="2665303" y="123660"/>
                  </a:lnTo>
                  <a:lnTo>
                    <a:pt x="2931833" y="123660"/>
                  </a:lnTo>
                  <a:lnTo>
                    <a:pt x="3198363" y="144270"/>
                  </a:lnTo>
                  <a:lnTo>
                    <a:pt x="3464893" y="164880"/>
                  </a:lnTo>
                  <a:lnTo>
                    <a:pt x="3731424" y="123660"/>
                  </a:lnTo>
                  <a:lnTo>
                    <a:pt x="3997954" y="144270"/>
                  </a:lnTo>
                  <a:lnTo>
                    <a:pt x="4264484" y="82440"/>
                  </a:lnTo>
                  <a:lnTo>
                    <a:pt x="4531015" y="61830"/>
                  </a:lnTo>
                  <a:lnTo>
                    <a:pt x="4797545" y="20610"/>
                  </a:lnTo>
                  <a:lnTo>
                    <a:pt x="5064075" y="0"/>
                  </a:lnTo>
                  <a:lnTo>
                    <a:pt x="5330606" y="61830"/>
                  </a:lnTo>
                  <a:lnTo>
                    <a:pt x="5597136" y="123660"/>
                  </a:lnTo>
                  <a:lnTo>
                    <a:pt x="5863666" y="103050"/>
                  </a:lnTo>
                  <a:lnTo>
                    <a:pt x="6130197" y="41220"/>
                  </a:lnTo>
                  <a:lnTo>
                    <a:pt x="6396727" y="41220"/>
                  </a:lnTo>
                  <a:lnTo>
                    <a:pt x="6663257" y="2061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88353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51</a:t>
              </a:r>
            </a:p>
          </p:txBody>
        </p:sp>
        <p:sp>
          <p:nvSpPr>
            <p:cNvPr id="79" name="tx79"/>
            <p:cNvSpPr/>
            <p:nvPr/>
          </p:nvSpPr>
          <p:spPr>
            <a:xfrm>
              <a:off x="2678727" y="26568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62</a:t>
              </a:r>
            </a:p>
          </p:txBody>
        </p:sp>
        <p:sp>
          <p:nvSpPr>
            <p:cNvPr id="80" name="tx80"/>
            <p:cNvSpPr/>
            <p:nvPr/>
          </p:nvSpPr>
          <p:spPr>
            <a:xfrm>
              <a:off x="4011378"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5344030" y="249194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2" name="tx82"/>
            <p:cNvSpPr/>
            <p:nvPr/>
          </p:nvSpPr>
          <p:spPr>
            <a:xfrm>
              <a:off x="6410151" y="234767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77</a:t>
              </a:r>
            </a:p>
          </p:txBody>
        </p:sp>
        <p:sp>
          <p:nvSpPr>
            <p:cNvPr id="83" name="tx83"/>
            <p:cNvSpPr/>
            <p:nvPr/>
          </p:nvSpPr>
          <p:spPr>
            <a:xfrm>
              <a:off x="6676681" y="240950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74</a:t>
              </a:r>
            </a:p>
          </p:txBody>
        </p:sp>
        <p:sp>
          <p:nvSpPr>
            <p:cNvPr id="84" name="tx84"/>
            <p:cNvSpPr/>
            <p:nvPr/>
          </p:nvSpPr>
          <p:spPr>
            <a:xfrm>
              <a:off x="6943212" y="24713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5" name="tx85"/>
            <p:cNvSpPr/>
            <p:nvPr/>
          </p:nvSpPr>
          <p:spPr>
            <a:xfrm>
              <a:off x="7209742" y="24507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6" name="tx86"/>
            <p:cNvSpPr/>
            <p:nvPr/>
          </p:nvSpPr>
          <p:spPr>
            <a:xfrm>
              <a:off x="7476272"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7" name="tx87"/>
            <p:cNvSpPr/>
            <p:nvPr/>
          </p:nvSpPr>
          <p:spPr>
            <a:xfrm>
              <a:off x="7742803" y="238889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75</a:t>
              </a:r>
            </a:p>
          </p:txBody>
        </p:sp>
        <p:sp>
          <p:nvSpPr>
            <p:cNvPr id="88" name="tx88"/>
            <p:cNvSpPr/>
            <p:nvPr/>
          </p:nvSpPr>
          <p:spPr>
            <a:xfrm>
              <a:off x="8009333" y="236828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76</a:t>
              </a:r>
            </a:p>
          </p:txBody>
        </p:sp>
        <p:sp>
          <p:nvSpPr>
            <p:cNvPr id="89" name="tx89"/>
            <p:cNvSpPr/>
            <p:nvPr/>
          </p:nvSpPr>
          <p:spPr>
            <a:xfrm>
              <a:off x="1356134" y="39086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0" name="tx90"/>
            <p:cNvSpPr/>
            <p:nvPr/>
          </p:nvSpPr>
          <p:spPr>
            <a:xfrm>
              <a:off x="1310962" y="357688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12.6</a:t>
              </a:r>
            </a:p>
          </p:txBody>
        </p:sp>
        <p:sp>
          <p:nvSpPr>
            <p:cNvPr id="91" name="tx91"/>
            <p:cNvSpPr/>
            <p:nvPr/>
          </p:nvSpPr>
          <p:spPr>
            <a:xfrm>
              <a:off x="2688785" y="3843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a:t>
              </a:r>
            </a:p>
          </p:txBody>
        </p:sp>
        <p:sp>
          <p:nvSpPr>
            <p:cNvPr id="92" name="tx92"/>
            <p:cNvSpPr/>
            <p:nvPr/>
          </p:nvSpPr>
          <p:spPr>
            <a:xfrm>
              <a:off x="2643614" y="3469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10.8</a:t>
              </a:r>
            </a:p>
          </p:txBody>
        </p:sp>
        <p:sp>
          <p:nvSpPr>
            <p:cNvPr id="93" name="tx93"/>
            <p:cNvSpPr/>
            <p:nvPr/>
          </p:nvSpPr>
          <p:spPr>
            <a:xfrm>
              <a:off x="4021437" y="37788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4" name="tx94"/>
            <p:cNvSpPr/>
            <p:nvPr/>
          </p:nvSpPr>
          <p:spPr>
            <a:xfrm>
              <a:off x="4006395" y="336170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95" name="tx95"/>
            <p:cNvSpPr/>
            <p:nvPr/>
          </p:nvSpPr>
          <p:spPr>
            <a:xfrm>
              <a:off x="5308917" y="37568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24.7</a:t>
              </a:r>
            </a:p>
          </p:txBody>
        </p:sp>
        <p:sp>
          <p:nvSpPr>
            <p:cNvPr id="96" name="tx96"/>
            <p:cNvSpPr/>
            <p:nvPr/>
          </p:nvSpPr>
          <p:spPr>
            <a:xfrm>
              <a:off x="5308917" y="33019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97" name="tx97"/>
            <p:cNvSpPr/>
            <p:nvPr/>
          </p:nvSpPr>
          <p:spPr>
            <a:xfrm>
              <a:off x="6375038" y="37105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98" name="tx98"/>
            <p:cNvSpPr/>
            <p:nvPr/>
          </p:nvSpPr>
          <p:spPr>
            <a:xfrm>
              <a:off x="6405168" y="32348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8.4</a:t>
              </a:r>
            </a:p>
          </p:txBody>
        </p:sp>
        <p:sp>
          <p:nvSpPr>
            <p:cNvPr id="99" name="tx99"/>
            <p:cNvSpPr/>
            <p:nvPr/>
          </p:nvSpPr>
          <p:spPr>
            <a:xfrm>
              <a:off x="6641568" y="37190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27.6</a:t>
              </a:r>
            </a:p>
          </p:txBody>
        </p:sp>
        <p:sp>
          <p:nvSpPr>
            <p:cNvPr id="100" name="tx100"/>
            <p:cNvSpPr/>
            <p:nvPr/>
          </p:nvSpPr>
          <p:spPr>
            <a:xfrm>
              <a:off x="6671698" y="323809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9.5</a:t>
              </a:r>
            </a:p>
          </p:txBody>
        </p:sp>
        <p:sp>
          <p:nvSpPr>
            <p:cNvPr id="101" name="tx101"/>
            <p:cNvSpPr/>
            <p:nvPr/>
          </p:nvSpPr>
          <p:spPr>
            <a:xfrm>
              <a:off x="6908099" y="37304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26.7</a:t>
              </a:r>
            </a:p>
          </p:txBody>
        </p:sp>
        <p:sp>
          <p:nvSpPr>
            <p:cNvPr id="102" name="tx102"/>
            <p:cNvSpPr/>
            <p:nvPr/>
          </p:nvSpPr>
          <p:spPr>
            <a:xfrm>
              <a:off x="6908099" y="324214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3" name="tx103"/>
            <p:cNvSpPr/>
            <p:nvPr/>
          </p:nvSpPr>
          <p:spPr>
            <a:xfrm>
              <a:off x="7174629" y="37202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27.5</a:t>
              </a:r>
            </a:p>
          </p:txBody>
        </p:sp>
        <p:sp>
          <p:nvSpPr>
            <p:cNvPr id="104" name="tx104"/>
            <p:cNvSpPr/>
            <p:nvPr/>
          </p:nvSpPr>
          <p:spPr>
            <a:xfrm>
              <a:off x="7174629" y="322534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10.7</a:t>
              </a:r>
            </a:p>
          </p:txBody>
        </p:sp>
        <p:sp>
          <p:nvSpPr>
            <p:cNvPr id="105" name="tx105"/>
            <p:cNvSpPr/>
            <p:nvPr/>
          </p:nvSpPr>
          <p:spPr>
            <a:xfrm>
              <a:off x="7441159" y="370194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28.9</a:t>
              </a:r>
            </a:p>
          </p:txBody>
        </p:sp>
        <p:sp>
          <p:nvSpPr>
            <p:cNvPr id="106" name="tx106"/>
            <p:cNvSpPr/>
            <p:nvPr/>
          </p:nvSpPr>
          <p:spPr>
            <a:xfrm>
              <a:off x="7471289" y="319961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7" name="tx107"/>
            <p:cNvSpPr/>
            <p:nvPr/>
          </p:nvSpPr>
          <p:spPr>
            <a:xfrm>
              <a:off x="7707690" y="369451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29.5</a:t>
              </a:r>
            </a:p>
          </p:txBody>
        </p:sp>
        <p:sp>
          <p:nvSpPr>
            <p:cNvPr id="108" name="tx108"/>
            <p:cNvSpPr/>
            <p:nvPr/>
          </p:nvSpPr>
          <p:spPr>
            <a:xfrm>
              <a:off x="7737819" y="318513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9.8</a:t>
              </a:r>
            </a:p>
          </p:txBody>
        </p:sp>
        <p:sp>
          <p:nvSpPr>
            <p:cNvPr id="109" name="tx109"/>
            <p:cNvSpPr/>
            <p:nvPr/>
          </p:nvSpPr>
          <p:spPr>
            <a:xfrm>
              <a:off x="8019391" y="368700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110" name="tx110"/>
            <p:cNvSpPr/>
            <p:nvPr/>
          </p:nvSpPr>
          <p:spPr>
            <a:xfrm>
              <a:off x="8004349" y="317175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111" name="tx111"/>
            <p:cNvSpPr/>
            <p:nvPr/>
          </p:nvSpPr>
          <p:spPr>
            <a:xfrm>
              <a:off x="1310962" y="329699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2" name="tx112"/>
            <p:cNvSpPr/>
            <p:nvPr/>
          </p:nvSpPr>
          <p:spPr>
            <a:xfrm>
              <a:off x="2643614" y="32124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3" name="tx113"/>
            <p:cNvSpPr/>
            <p:nvPr/>
          </p:nvSpPr>
          <p:spPr>
            <a:xfrm>
              <a:off x="3976265" y="312617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32.1</a:t>
              </a:r>
            </a:p>
          </p:txBody>
        </p:sp>
        <p:sp>
          <p:nvSpPr>
            <p:cNvPr id="114" name="tx114"/>
            <p:cNvSpPr/>
            <p:nvPr/>
          </p:nvSpPr>
          <p:spPr>
            <a:xfrm>
              <a:off x="5354088" y="30507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5" name="tx115"/>
            <p:cNvSpPr/>
            <p:nvPr/>
          </p:nvSpPr>
          <p:spPr>
            <a:xfrm>
              <a:off x="6375038" y="300909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36.6</a:t>
              </a:r>
            </a:p>
          </p:txBody>
        </p:sp>
        <p:sp>
          <p:nvSpPr>
            <p:cNvPr id="116" name="tx116"/>
            <p:cNvSpPr/>
            <p:nvPr/>
          </p:nvSpPr>
          <p:spPr>
            <a:xfrm>
              <a:off x="6641568" y="29985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37.1</a:t>
              </a:r>
            </a:p>
          </p:txBody>
        </p:sp>
        <p:sp>
          <p:nvSpPr>
            <p:cNvPr id="117" name="tx117"/>
            <p:cNvSpPr/>
            <p:nvPr/>
          </p:nvSpPr>
          <p:spPr>
            <a:xfrm>
              <a:off x="6908099" y="29837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37.6</a:t>
              </a:r>
            </a:p>
          </p:txBody>
        </p:sp>
        <p:sp>
          <p:nvSpPr>
            <p:cNvPr id="118" name="tx118"/>
            <p:cNvSpPr/>
            <p:nvPr/>
          </p:nvSpPr>
          <p:spPr>
            <a:xfrm>
              <a:off x="7174629" y="29705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9" name="tx119"/>
            <p:cNvSpPr/>
            <p:nvPr/>
          </p:nvSpPr>
          <p:spPr>
            <a:xfrm>
              <a:off x="7441159" y="295578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38.7</a:t>
              </a:r>
            </a:p>
          </p:txBody>
        </p:sp>
        <p:sp>
          <p:nvSpPr>
            <p:cNvPr id="120" name="tx120"/>
            <p:cNvSpPr/>
            <p:nvPr/>
          </p:nvSpPr>
          <p:spPr>
            <a:xfrm>
              <a:off x="7707690" y="294166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39.2</a:t>
              </a:r>
            </a:p>
          </p:txBody>
        </p:sp>
        <p:sp>
          <p:nvSpPr>
            <p:cNvPr id="121" name="tx121"/>
            <p:cNvSpPr/>
            <p:nvPr/>
          </p:nvSpPr>
          <p:spPr>
            <a:xfrm>
              <a:off x="7974220" y="292993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22" name="tx122"/>
            <p:cNvSpPr/>
            <p:nvPr/>
          </p:nvSpPr>
          <p:spPr>
            <a:xfrm>
              <a:off x="694540" y="4065683"/>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54650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27321"/>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50814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88959"/>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06568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55043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3517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19927"/>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04675"/>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3919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2983654"/>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25788" y="2983654"/>
              <a:ext cx="125803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 (%)</a:t>
              </a:r>
            </a:p>
          </p:txBody>
        </p:sp>
        <p:sp>
          <p:nvSpPr>
            <p:cNvPr id="145" name="pl145"/>
            <p:cNvSpPr/>
            <p:nvPr/>
          </p:nvSpPr>
          <p:spPr>
            <a:xfrm>
              <a:off x="2913174" y="5080198"/>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80273" y="5030180"/>
              <a:ext cx="97081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 coverage</a:t>
              </a:r>
            </a:p>
          </p:txBody>
        </p:sp>
        <p:sp>
          <p:nvSpPr>
            <p:cNvPr id="147" name="rc147"/>
            <p:cNvSpPr/>
            <p:nvPr/>
          </p:nvSpPr>
          <p:spPr>
            <a:xfrm>
              <a:off x="4438448" y="4979470"/>
              <a:ext cx="201456" cy="201456"/>
            </a:xfrm>
            <a:prstGeom prst="rect">
              <a:avLst/>
            </a:prstGeom>
            <a:solidFill>
              <a:srgbClr val="1CABE2">
                <a:alpha val="100000"/>
              </a:srgbClr>
            </a:solidFill>
          </p:spPr>
          <p:txBody>
            <a:bodyPr/>
            <a:lstStyle/>
            <a:p/>
          </p:txBody>
        </p:sp>
        <p:sp>
          <p:nvSpPr>
            <p:cNvPr id="148" name="rc148"/>
            <p:cNvSpPr/>
            <p:nvPr/>
          </p:nvSpPr>
          <p:spPr>
            <a:xfrm>
              <a:off x="5643725" y="4979470"/>
              <a:ext cx="201456" cy="201456"/>
            </a:xfrm>
            <a:prstGeom prst="rect">
              <a:avLst/>
            </a:prstGeom>
            <a:solidFill>
              <a:srgbClr val="80BD41">
                <a:alpha val="100000"/>
              </a:srgbClr>
            </a:solidFill>
          </p:spPr>
          <p:txBody>
            <a:bodyPr/>
            <a:lstStyle/>
            <a:p/>
          </p:txBody>
        </p:sp>
        <p:sp>
          <p:nvSpPr>
            <p:cNvPr id="149" name="tx149"/>
            <p:cNvSpPr/>
            <p:nvPr/>
          </p:nvSpPr>
          <p:spPr>
            <a:xfrm>
              <a:off x="4718493" y="5030180"/>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23770" y="5030180"/>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159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297" y="1618677"/>
              <a:ext cx="13596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 2000-2025</a:t>
              </a:r>
            </a:p>
          </p:txBody>
        </p:sp>
        <p:sp>
          <p:nvSpPr>
            <p:cNvPr id="153" name="pl153"/>
            <p:cNvSpPr/>
            <p:nvPr/>
          </p:nvSpPr>
          <p:spPr>
            <a:xfrm>
              <a:off x="2124522"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0659"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6795"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2931" y="5398693"/>
              <a:ext cx="0" cy="476092"/>
            </a:xfrm>
            <a:custGeom>
              <a:avLst/>
              <a:pathLst>
                <a:path w="0" h="476092">
                  <a:moveTo>
                    <a:pt x="0" y="47609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78551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636740"/>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487961"/>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259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8727"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4863"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1000" y="5398693"/>
              <a:ext cx="0" cy="476092"/>
            </a:xfrm>
            <a:custGeom>
              <a:avLst/>
              <a:pathLst>
                <a:path w="0" h="476092">
                  <a:moveTo>
                    <a:pt x="0" y="476092"/>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726007"/>
              <a:ext cx="4674538" cy="119023"/>
            </a:xfrm>
            <a:prstGeom prst="rect">
              <a:avLst/>
            </a:prstGeom>
            <a:solidFill>
              <a:srgbClr val="80BD41">
                <a:alpha val="100000"/>
              </a:srgbClr>
            </a:solidFill>
          </p:spPr>
          <p:txBody>
            <a:bodyPr/>
            <a:lstStyle/>
            <a:p/>
          </p:txBody>
        </p:sp>
        <p:sp>
          <p:nvSpPr>
            <p:cNvPr id="166" name="rc166"/>
            <p:cNvSpPr/>
            <p:nvPr/>
          </p:nvSpPr>
          <p:spPr>
            <a:xfrm>
              <a:off x="5970992" y="5726007"/>
              <a:ext cx="1394846" cy="119023"/>
            </a:xfrm>
            <a:prstGeom prst="rect">
              <a:avLst/>
            </a:prstGeom>
            <a:solidFill>
              <a:srgbClr val="1CABE2">
                <a:alpha val="100000"/>
              </a:srgbClr>
            </a:solidFill>
          </p:spPr>
          <p:txBody>
            <a:bodyPr/>
            <a:lstStyle/>
            <a:p/>
          </p:txBody>
        </p:sp>
        <p:sp>
          <p:nvSpPr>
            <p:cNvPr id="167" name="rc167"/>
            <p:cNvSpPr/>
            <p:nvPr/>
          </p:nvSpPr>
          <p:spPr>
            <a:xfrm>
              <a:off x="1296454" y="5577228"/>
              <a:ext cx="4878843" cy="119023"/>
            </a:xfrm>
            <a:prstGeom prst="rect">
              <a:avLst/>
            </a:prstGeom>
            <a:solidFill>
              <a:srgbClr val="80BD41">
                <a:alpha val="100000"/>
              </a:srgbClr>
            </a:solidFill>
          </p:spPr>
          <p:txBody>
            <a:bodyPr/>
            <a:lstStyle/>
            <a:p/>
          </p:txBody>
        </p:sp>
        <p:sp>
          <p:nvSpPr>
            <p:cNvPr id="168" name="rc168"/>
            <p:cNvSpPr/>
            <p:nvPr/>
          </p:nvSpPr>
          <p:spPr>
            <a:xfrm>
              <a:off x="6175298" y="5577228"/>
              <a:ext cx="1620709" cy="119023"/>
            </a:xfrm>
            <a:prstGeom prst="rect">
              <a:avLst/>
            </a:prstGeom>
            <a:solidFill>
              <a:srgbClr val="1CABE2">
                <a:alpha val="100000"/>
              </a:srgbClr>
            </a:solidFill>
          </p:spPr>
          <p:txBody>
            <a:bodyPr/>
            <a:lstStyle/>
            <a:p/>
          </p:txBody>
        </p:sp>
        <p:sp>
          <p:nvSpPr>
            <p:cNvPr id="169" name="rc169"/>
            <p:cNvSpPr/>
            <p:nvPr/>
          </p:nvSpPr>
          <p:spPr>
            <a:xfrm>
              <a:off x="1296454" y="5428449"/>
              <a:ext cx="4974697" cy="119023"/>
            </a:xfrm>
            <a:prstGeom prst="rect">
              <a:avLst/>
            </a:prstGeom>
            <a:solidFill>
              <a:srgbClr val="80BD41">
                <a:alpha val="100000"/>
              </a:srgbClr>
            </a:solidFill>
          </p:spPr>
          <p:txBody>
            <a:bodyPr/>
            <a:lstStyle/>
            <a:p/>
          </p:txBody>
        </p:sp>
        <p:sp>
          <p:nvSpPr>
            <p:cNvPr id="170" name="rc170"/>
            <p:cNvSpPr/>
            <p:nvPr/>
          </p:nvSpPr>
          <p:spPr>
            <a:xfrm>
              <a:off x="6271152" y="5428449"/>
              <a:ext cx="1599716" cy="119023"/>
            </a:xfrm>
            <a:prstGeom prst="rect">
              <a:avLst/>
            </a:prstGeom>
            <a:solidFill>
              <a:srgbClr val="1CABE2">
                <a:alpha val="100000"/>
              </a:srgbClr>
            </a:solidFill>
          </p:spPr>
          <p:txBody>
            <a:bodyPr/>
            <a:lstStyle/>
            <a:p/>
          </p:txBody>
        </p:sp>
        <p:sp>
          <p:nvSpPr>
            <p:cNvPr id="171" name="tx171"/>
            <p:cNvSpPr/>
            <p:nvPr/>
          </p:nvSpPr>
          <p:spPr>
            <a:xfrm>
              <a:off x="3510691"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28.2</a:t>
              </a:r>
            </a:p>
          </p:txBody>
        </p:sp>
        <p:sp>
          <p:nvSpPr>
            <p:cNvPr id="172" name="tx172"/>
            <p:cNvSpPr/>
            <p:nvPr/>
          </p:nvSpPr>
          <p:spPr>
            <a:xfrm>
              <a:off x="6580542" y="5740256"/>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8.4</a:t>
              </a:r>
            </a:p>
          </p:txBody>
        </p:sp>
        <p:sp>
          <p:nvSpPr>
            <p:cNvPr id="173" name="tx173"/>
            <p:cNvSpPr/>
            <p:nvPr/>
          </p:nvSpPr>
          <p:spPr>
            <a:xfrm>
              <a:off x="3612843"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29.5</a:t>
              </a:r>
            </a:p>
          </p:txBody>
        </p:sp>
        <p:sp>
          <p:nvSpPr>
            <p:cNvPr id="174" name="tx174"/>
            <p:cNvSpPr/>
            <p:nvPr/>
          </p:nvSpPr>
          <p:spPr>
            <a:xfrm>
              <a:off x="6897779" y="5591477"/>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9.8</a:t>
              </a:r>
            </a:p>
          </p:txBody>
        </p:sp>
        <p:sp>
          <p:nvSpPr>
            <p:cNvPr id="175" name="tx175"/>
            <p:cNvSpPr/>
            <p:nvPr/>
          </p:nvSpPr>
          <p:spPr>
            <a:xfrm>
              <a:off x="3713485" y="544269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30</a:t>
              </a:r>
            </a:p>
          </p:txBody>
        </p:sp>
        <p:sp>
          <p:nvSpPr>
            <p:cNvPr id="176" name="tx176"/>
            <p:cNvSpPr/>
            <p:nvPr/>
          </p:nvSpPr>
          <p:spPr>
            <a:xfrm>
              <a:off x="6983136" y="5442698"/>
              <a:ext cx="1757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9.7</a:t>
              </a:r>
            </a:p>
          </p:txBody>
        </p:sp>
        <p:sp>
          <p:nvSpPr>
            <p:cNvPr id="177" name="tx177"/>
            <p:cNvSpPr/>
            <p:nvPr/>
          </p:nvSpPr>
          <p:spPr>
            <a:xfrm>
              <a:off x="7546276" y="5740256"/>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36.6</a:t>
              </a:r>
            </a:p>
          </p:txBody>
        </p:sp>
        <p:sp>
          <p:nvSpPr>
            <p:cNvPr id="178" name="tx178"/>
            <p:cNvSpPr/>
            <p:nvPr/>
          </p:nvSpPr>
          <p:spPr>
            <a:xfrm>
              <a:off x="7997952" y="5591477"/>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39.2</a:t>
              </a:r>
            </a:p>
          </p:txBody>
        </p:sp>
        <p:sp>
          <p:nvSpPr>
            <p:cNvPr id="179" name="tx179"/>
            <p:cNvSpPr/>
            <p:nvPr/>
          </p:nvSpPr>
          <p:spPr>
            <a:xfrm>
              <a:off x="8076556" y="5442698"/>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39.7</a:t>
              </a:r>
            </a:p>
          </p:txBody>
        </p:sp>
        <p:sp>
          <p:nvSpPr>
            <p:cNvPr id="180" name="tx180"/>
            <p:cNvSpPr/>
            <p:nvPr/>
          </p:nvSpPr>
          <p:spPr>
            <a:xfrm>
              <a:off x="577771" y="573550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586722"/>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43794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5937416"/>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797234"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4453370"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6109507"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7" name="tx187"/>
            <p:cNvSpPr/>
            <p:nvPr/>
          </p:nvSpPr>
          <p:spPr>
            <a:xfrm>
              <a:off x="7765643" y="5937416"/>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8" name="tx188"/>
            <p:cNvSpPr/>
            <p:nvPr/>
          </p:nvSpPr>
          <p:spPr>
            <a:xfrm>
              <a:off x="3858905" y="61016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382763"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0" name="tx190"/>
            <p:cNvSpPr/>
            <p:nvPr/>
          </p:nvSpPr>
          <p:spPr>
            <a:xfrm>
              <a:off x="1751485" y="64214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91" name="tx191"/>
            <p:cNvSpPr/>
            <p:nvPr/>
          </p:nvSpPr>
          <p:spPr>
            <a:xfrm>
              <a:off x="5077432" y="6542159"/>
              <a:ext cx="346731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DTP3 coverage in 2025 (76%) was within 1% of coverage in 2019 (77%).
The number of children vaccinated with DTP3 increased 6% from 28.2 million in 2019 to 30 million in 2025.
The number of surviving infants increased approximately 8% from 36.6 million in 2019 to 39.7 million in 2025.
In 2025, 1.8 million more children were vaccinated than in 2019.
In 2025, there were 3 million more surviving infants (target population) than in 2019.
For vaccine coverage to increase, the number of children vaccinated must increase at a faster rate than the population increases.</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DTP3 coverage was 76%: 30 million children received three doses of DTP-containing vaccine, but 9.7 million remain un- or under-vaccinated.</a:t>
            </a:r>
          </a:p>
        </p:txBody>
      </p:sp>
      <p:grpSp xmlns:pic="http://schemas.openxmlformats.org/drawingml/2006/picture">
        <p:nvGrpSpPr>
          <p:cNvPr id="194" name=""/>
          <p:cNvGrpSpPr/>
          <p:nvPr/>
        </p:nvGrpSpPr>
        <p:grpSpPr>
          <a:xfrm>
            <a:off x="292608" y="1005840"/>
            <a:ext cx="8595360" cy="28575"/>
            <a:chOff x="292608" y="1005840"/>
            <a:chExt cx="8595360" cy="28575"/>
          </a:xfrm>
        </p:grpSpPr>
        <p:sp>
          <p:nvSpPr>
            <p:cNvPr id="19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50856" y="4802596"/>
              <a:ext cx="253610" cy="86177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 name="rc5"/>
            <p:cNvSpPr/>
            <p:nvPr/>
          </p:nvSpPr>
          <p:spPr>
            <a:xfrm>
              <a:off x="2404466" y="4802596"/>
              <a:ext cx="253610" cy="86177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 name="rc6"/>
            <p:cNvSpPr/>
            <p:nvPr/>
          </p:nvSpPr>
          <p:spPr>
            <a:xfrm>
              <a:off x="2658076" y="4802596"/>
              <a:ext cx="253610" cy="861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 name="rc7"/>
            <p:cNvSpPr/>
            <p:nvPr/>
          </p:nvSpPr>
          <p:spPr>
            <a:xfrm>
              <a:off x="2911686" y="4802596"/>
              <a:ext cx="253610" cy="86177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 name="rc8"/>
            <p:cNvSpPr/>
            <p:nvPr/>
          </p:nvSpPr>
          <p:spPr>
            <a:xfrm>
              <a:off x="3165296" y="4802596"/>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 name="rc9"/>
            <p:cNvSpPr/>
            <p:nvPr/>
          </p:nvSpPr>
          <p:spPr>
            <a:xfrm>
              <a:off x="3418906" y="4802596"/>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 name="rc10"/>
            <p:cNvSpPr/>
            <p:nvPr/>
          </p:nvSpPr>
          <p:spPr>
            <a:xfrm>
              <a:off x="3672516"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3926126" y="4802596"/>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 name="rc12"/>
            <p:cNvSpPr/>
            <p:nvPr/>
          </p:nvSpPr>
          <p:spPr>
            <a:xfrm>
              <a:off x="4179736" y="4802596"/>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 name="rc13"/>
            <p:cNvSpPr/>
            <p:nvPr/>
          </p:nvSpPr>
          <p:spPr>
            <a:xfrm>
              <a:off x="4433346" y="4802596"/>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 name="rc14"/>
            <p:cNvSpPr/>
            <p:nvPr/>
          </p:nvSpPr>
          <p:spPr>
            <a:xfrm>
              <a:off x="4686956" y="4802596"/>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940567"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 name="rc16"/>
            <p:cNvSpPr/>
            <p:nvPr/>
          </p:nvSpPr>
          <p:spPr>
            <a:xfrm>
              <a:off x="519417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5447787"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8" name="rc18"/>
            <p:cNvSpPr/>
            <p:nvPr/>
          </p:nvSpPr>
          <p:spPr>
            <a:xfrm>
              <a:off x="5701397" y="4802596"/>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 name="rc19"/>
            <p:cNvSpPr/>
            <p:nvPr/>
          </p:nvSpPr>
          <p:spPr>
            <a:xfrm>
              <a:off x="595500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20861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 name="rc21"/>
            <p:cNvSpPr/>
            <p:nvPr/>
          </p:nvSpPr>
          <p:spPr>
            <a:xfrm>
              <a:off x="6462227"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 name="rc22"/>
            <p:cNvSpPr/>
            <p:nvPr/>
          </p:nvSpPr>
          <p:spPr>
            <a:xfrm>
              <a:off x="6715837" y="4802596"/>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 name="rc23"/>
            <p:cNvSpPr/>
            <p:nvPr/>
          </p:nvSpPr>
          <p:spPr>
            <a:xfrm>
              <a:off x="6969447" y="4802596"/>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223057"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 name="rc25"/>
            <p:cNvSpPr/>
            <p:nvPr/>
          </p:nvSpPr>
          <p:spPr>
            <a:xfrm>
              <a:off x="7476667" y="4802596"/>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7730277" y="4802596"/>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 name="rc27"/>
            <p:cNvSpPr/>
            <p:nvPr/>
          </p:nvSpPr>
          <p:spPr>
            <a:xfrm>
              <a:off x="7983887" y="4802596"/>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 name="rc28"/>
            <p:cNvSpPr/>
            <p:nvPr/>
          </p:nvSpPr>
          <p:spPr>
            <a:xfrm>
              <a:off x="823749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 name="rc29"/>
            <p:cNvSpPr/>
            <p:nvPr/>
          </p:nvSpPr>
          <p:spPr>
            <a:xfrm>
              <a:off x="849110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 name="rc30"/>
            <p:cNvSpPr/>
            <p:nvPr/>
          </p:nvSpPr>
          <p:spPr>
            <a:xfrm>
              <a:off x="2150856" y="2217273"/>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2404466" y="2217273"/>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 name="rc32"/>
            <p:cNvSpPr/>
            <p:nvPr/>
          </p:nvSpPr>
          <p:spPr>
            <a:xfrm>
              <a:off x="2658076" y="2217273"/>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2911686" y="2217273"/>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 name="rc34"/>
            <p:cNvSpPr/>
            <p:nvPr/>
          </p:nvSpPr>
          <p:spPr>
            <a:xfrm>
              <a:off x="3165296" y="2217273"/>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 name="rc35"/>
            <p:cNvSpPr/>
            <p:nvPr/>
          </p:nvSpPr>
          <p:spPr>
            <a:xfrm>
              <a:off x="3418906" y="2217273"/>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6" name="rc36"/>
            <p:cNvSpPr/>
            <p:nvPr/>
          </p:nvSpPr>
          <p:spPr>
            <a:xfrm>
              <a:off x="3672516" y="2217273"/>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 name="rc37"/>
            <p:cNvSpPr/>
            <p:nvPr/>
          </p:nvSpPr>
          <p:spPr>
            <a:xfrm>
              <a:off x="3926126" y="2217273"/>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 name="rc38"/>
            <p:cNvSpPr/>
            <p:nvPr/>
          </p:nvSpPr>
          <p:spPr>
            <a:xfrm>
              <a:off x="4179736" y="2217273"/>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 name="rc39"/>
            <p:cNvSpPr/>
            <p:nvPr/>
          </p:nvSpPr>
          <p:spPr>
            <a:xfrm>
              <a:off x="4433346" y="2217273"/>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 name="rc40"/>
            <p:cNvSpPr/>
            <p:nvPr/>
          </p:nvSpPr>
          <p:spPr>
            <a:xfrm>
              <a:off x="4686956"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4940567"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519417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544778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701397" y="2217273"/>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5" name="rc45"/>
            <p:cNvSpPr/>
            <p:nvPr/>
          </p:nvSpPr>
          <p:spPr>
            <a:xfrm>
              <a:off x="5955007"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6208617" y="2217273"/>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7" name="rc47"/>
            <p:cNvSpPr/>
            <p:nvPr/>
          </p:nvSpPr>
          <p:spPr>
            <a:xfrm>
              <a:off x="6462227"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8" name="rc48"/>
            <p:cNvSpPr/>
            <p:nvPr/>
          </p:nvSpPr>
          <p:spPr>
            <a:xfrm>
              <a:off x="6715837" y="2217273"/>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969447" y="2217273"/>
              <a:ext cx="253610" cy="86177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0" name="rc50"/>
            <p:cNvSpPr/>
            <p:nvPr/>
          </p:nvSpPr>
          <p:spPr>
            <a:xfrm>
              <a:off x="7223057" y="2217273"/>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1" name="rc51"/>
            <p:cNvSpPr/>
            <p:nvPr/>
          </p:nvSpPr>
          <p:spPr>
            <a:xfrm>
              <a:off x="747666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 name="rc52"/>
            <p:cNvSpPr/>
            <p:nvPr/>
          </p:nvSpPr>
          <p:spPr>
            <a:xfrm>
              <a:off x="773027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 name="rc53"/>
            <p:cNvSpPr/>
            <p:nvPr/>
          </p:nvSpPr>
          <p:spPr>
            <a:xfrm>
              <a:off x="7983887" y="2217273"/>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237497" y="2217273"/>
              <a:ext cx="253610" cy="86177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491107" y="2217273"/>
              <a:ext cx="253610" cy="86177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2150856" y="3940821"/>
              <a:ext cx="253610" cy="861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7" name="rc57"/>
            <p:cNvSpPr/>
            <p:nvPr/>
          </p:nvSpPr>
          <p:spPr>
            <a:xfrm>
              <a:off x="2404466" y="3940821"/>
              <a:ext cx="253610" cy="861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8" name="rc58"/>
            <p:cNvSpPr/>
            <p:nvPr/>
          </p:nvSpPr>
          <p:spPr>
            <a:xfrm>
              <a:off x="2658076" y="3940821"/>
              <a:ext cx="253610" cy="86177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9" name="rc59"/>
            <p:cNvSpPr/>
            <p:nvPr/>
          </p:nvSpPr>
          <p:spPr>
            <a:xfrm>
              <a:off x="2911686" y="3940821"/>
              <a:ext cx="253610" cy="861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0" name="rc60"/>
            <p:cNvSpPr/>
            <p:nvPr/>
          </p:nvSpPr>
          <p:spPr>
            <a:xfrm>
              <a:off x="3165296" y="3940821"/>
              <a:ext cx="253610" cy="861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1" name="rc61"/>
            <p:cNvSpPr/>
            <p:nvPr/>
          </p:nvSpPr>
          <p:spPr>
            <a:xfrm>
              <a:off x="3418906" y="3940821"/>
              <a:ext cx="253610" cy="86177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2" name="rc62"/>
            <p:cNvSpPr/>
            <p:nvPr/>
          </p:nvSpPr>
          <p:spPr>
            <a:xfrm>
              <a:off x="3672516" y="3940821"/>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 name="rc63"/>
            <p:cNvSpPr/>
            <p:nvPr/>
          </p:nvSpPr>
          <p:spPr>
            <a:xfrm>
              <a:off x="3926126"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 name="rc64"/>
            <p:cNvSpPr/>
            <p:nvPr/>
          </p:nvSpPr>
          <p:spPr>
            <a:xfrm>
              <a:off x="4179736"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5" name="rc65"/>
            <p:cNvSpPr/>
            <p:nvPr/>
          </p:nvSpPr>
          <p:spPr>
            <a:xfrm>
              <a:off x="4433346" y="3940821"/>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4686956"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 name="rc67"/>
            <p:cNvSpPr/>
            <p:nvPr/>
          </p:nvSpPr>
          <p:spPr>
            <a:xfrm>
              <a:off x="4940567" y="3940821"/>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8" name="rc68"/>
            <p:cNvSpPr/>
            <p:nvPr/>
          </p:nvSpPr>
          <p:spPr>
            <a:xfrm>
              <a:off x="519417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9" name="rc69"/>
            <p:cNvSpPr/>
            <p:nvPr/>
          </p:nvSpPr>
          <p:spPr>
            <a:xfrm>
              <a:off x="5447787" y="3940821"/>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0" name="rc70"/>
            <p:cNvSpPr/>
            <p:nvPr/>
          </p:nvSpPr>
          <p:spPr>
            <a:xfrm>
              <a:off x="570139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1" name="rc71"/>
            <p:cNvSpPr/>
            <p:nvPr/>
          </p:nvSpPr>
          <p:spPr>
            <a:xfrm>
              <a:off x="595500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2" name="rc72"/>
            <p:cNvSpPr/>
            <p:nvPr/>
          </p:nvSpPr>
          <p:spPr>
            <a:xfrm>
              <a:off x="6208617"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3" name="rc73"/>
            <p:cNvSpPr/>
            <p:nvPr/>
          </p:nvSpPr>
          <p:spPr>
            <a:xfrm>
              <a:off x="6462227" y="3940821"/>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4" name="rc74"/>
            <p:cNvSpPr/>
            <p:nvPr/>
          </p:nvSpPr>
          <p:spPr>
            <a:xfrm>
              <a:off x="6715837" y="3940821"/>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5" name="rc75"/>
            <p:cNvSpPr/>
            <p:nvPr/>
          </p:nvSpPr>
          <p:spPr>
            <a:xfrm>
              <a:off x="6969447" y="3940821"/>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6" name="rc76"/>
            <p:cNvSpPr/>
            <p:nvPr/>
          </p:nvSpPr>
          <p:spPr>
            <a:xfrm>
              <a:off x="7223057" y="3940821"/>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7" name="rc77"/>
            <p:cNvSpPr/>
            <p:nvPr/>
          </p:nvSpPr>
          <p:spPr>
            <a:xfrm>
              <a:off x="7476667" y="3940821"/>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7730277"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7983887" y="3940821"/>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237497" y="3940821"/>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1" name="rc81"/>
            <p:cNvSpPr/>
            <p:nvPr/>
          </p:nvSpPr>
          <p:spPr>
            <a:xfrm>
              <a:off x="8491107" y="3940821"/>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 name="rc82"/>
            <p:cNvSpPr/>
            <p:nvPr/>
          </p:nvSpPr>
          <p:spPr>
            <a:xfrm>
              <a:off x="2150856" y="3079047"/>
              <a:ext cx="253610" cy="861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2404466" y="3079047"/>
              <a:ext cx="253610" cy="861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4" name="rc84"/>
            <p:cNvSpPr/>
            <p:nvPr/>
          </p:nvSpPr>
          <p:spPr>
            <a:xfrm>
              <a:off x="2658076" y="3079047"/>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2911686" y="3079047"/>
              <a:ext cx="253610" cy="86177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6" name="rc86"/>
            <p:cNvSpPr/>
            <p:nvPr/>
          </p:nvSpPr>
          <p:spPr>
            <a:xfrm>
              <a:off x="3165296" y="3079047"/>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7" name="rc87"/>
            <p:cNvSpPr/>
            <p:nvPr/>
          </p:nvSpPr>
          <p:spPr>
            <a:xfrm>
              <a:off x="3418906" y="3079047"/>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8" name="rc88"/>
            <p:cNvSpPr/>
            <p:nvPr/>
          </p:nvSpPr>
          <p:spPr>
            <a:xfrm>
              <a:off x="3672516" y="3079047"/>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9" name="rc89"/>
            <p:cNvSpPr/>
            <p:nvPr/>
          </p:nvSpPr>
          <p:spPr>
            <a:xfrm>
              <a:off x="3926126" y="3079047"/>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0" name="rc90"/>
            <p:cNvSpPr/>
            <p:nvPr/>
          </p:nvSpPr>
          <p:spPr>
            <a:xfrm>
              <a:off x="4179736"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4433346" y="3079047"/>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2" name="rc92"/>
            <p:cNvSpPr/>
            <p:nvPr/>
          </p:nvSpPr>
          <p:spPr>
            <a:xfrm>
              <a:off x="4686956"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494056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4" name="rc94"/>
            <p:cNvSpPr/>
            <p:nvPr/>
          </p:nvSpPr>
          <p:spPr>
            <a:xfrm>
              <a:off x="519417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5447787" y="3079047"/>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6" name="rc96"/>
            <p:cNvSpPr/>
            <p:nvPr/>
          </p:nvSpPr>
          <p:spPr>
            <a:xfrm>
              <a:off x="570139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7" name="rc97"/>
            <p:cNvSpPr/>
            <p:nvPr/>
          </p:nvSpPr>
          <p:spPr>
            <a:xfrm>
              <a:off x="595500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8" name="rc98"/>
            <p:cNvSpPr/>
            <p:nvPr/>
          </p:nvSpPr>
          <p:spPr>
            <a:xfrm>
              <a:off x="6208617" y="3079047"/>
              <a:ext cx="253610" cy="86177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9" name="rc99"/>
            <p:cNvSpPr/>
            <p:nvPr/>
          </p:nvSpPr>
          <p:spPr>
            <a:xfrm>
              <a:off x="6462227" y="3079047"/>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0" name="rc100"/>
            <p:cNvSpPr/>
            <p:nvPr/>
          </p:nvSpPr>
          <p:spPr>
            <a:xfrm>
              <a:off x="6715837" y="3079047"/>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1" name="rc101"/>
            <p:cNvSpPr/>
            <p:nvPr/>
          </p:nvSpPr>
          <p:spPr>
            <a:xfrm>
              <a:off x="6969447" y="3079047"/>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7223057" y="3079047"/>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7666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7730277" y="3079047"/>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7983887" y="3079047"/>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8237497" y="3079047"/>
              <a:ext cx="253610" cy="86177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91107" y="3079047"/>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8" name="tx108"/>
            <p:cNvSpPr/>
            <p:nvPr/>
          </p:nvSpPr>
          <p:spPr>
            <a:xfrm>
              <a:off x="373906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 name="tx109"/>
            <p:cNvSpPr/>
            <p:nvPr/>
          </p:nvSpPr>
          <p:spPr>
            <a:xfrm>
              <a:off x="399267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0" name="tx110"/>
            <p:cNvSpPr/>
            <p:nvPr/>
          </p:nvSpPr>
          <p:spPr>
            <a:xfrm>
              <a:off x="424628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1" name="tx111"/>
            <p:cNvSpPr/>
            <p:nvPr/>
          </p:nvSpPr>
          <p:spPr>
            <a:xfrm>
              <a:off x="449989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12" name="tx112"/>
            <p:cNvSpPr/>
            <p:nvPr/>
          </p:nvSpPr>
          <p:spPr>
            <a:xfrm>
              <a:off x="47535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3" name="tx113"/>
            <p:cNvSpPr/>
            <p:nvPr/>
          </p:nvSpPr>
          <p:spPr>
            <a:xfrm>
              <a:off x="50071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4" name="tx114"/>
            <p:cNvSpPr/>
            <p:nvPr/>
          </p:nvSpPr>
          <p:spPr>
            <a:xfrm>
              <a:off x="52607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5" name="tx115"/>
            <p:cNvSpPr/>
            <p:nvPr/>
          </p:nvSpPr>
          <p:spPr>
            <a:xfrm>
              <a:off x="55143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6" name="tx116"/>
            <p:cNvSpPr/>
            <p:nvPr/>
          </p:nvSpPr>
          <p:spPr>
            <a:xfrm>
              <a:off x="57679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17" name="tx117"/>
            <p:cNvSpPr/>
            <p:nvPr/>
          </p:nvSpPr>
          <p:spPr>
            <a:xfrm>
              <a:off x="60215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8" name="tx118"/>
            <p:cNvSpPr/>
            <p:nvPr/>
          </p:nvSpPr>
          <p:spPr>
            <a:xfrm>
              <a:off x="627516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9" name="tx119"/>
            <p:cNvSpPr/>
            <p:nvPr/>
          </p:nvSpPr>
          <p:spPr>
            <a:xfrm>
              <a:off x="652877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0" name="tx120"/>
            <p:cNvSpPr/>
            <p:nvPr/>
          </p:nvSpPr>
          <p:spPr>
            <a:xfrm>
              <a:off x="678238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21" name="tx121"/>
            <p:cNvSpPr/>
            <p:nvPr/>
          </p:nvSpPr>
          <p:spPr>
            <a:xfrm>
              <a:off x="703599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22" name="tx122"/>
            <p:cNvSpPr/>
            <p:nvPr/>
          </p:nvSpPr>
          <p:spPr>
            <a:xfrm>
              <a:off x="72896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23" name="tx123"/>
            <p:cNvSpPr/>
            <p:nvPr/>
          </p:nvSpPr>
          <p:spPr>
            <a:xfrm>
              <a:off x="75432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4" name="tx124"/>
            <p:cNvSpPr/>
            <p:nvPr/>
          </p:nvSpPr>
          <p:spPr>
            <a:xfrm>
              <a:off x="77968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5" name="tx125"/>
            <p:cNvSpPr/>
            <p:nvPr/>
          </p:nvSpPr>
          <p:spPr>
            <a:xfrm>
              <a:off x="80504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26" name="tx126"/>
            <p:cNvSpPr/>
            <p:nvPr/>
          </p:nvSpPr>
          <p:spPr>
            <a:xfrm>
              <a:off x="83040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7" name="tx127"/>
            <p:cNvSpPr/>
            <p:nvPr/>
          </p:nvSpPr>
          <p:spPr>
            <a:xfrm>
              <a:off x="85576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28" name="tx128"/>
            <p:cNvSpPr/>
            <p:nvPr/>
          </p:nvSpPr>
          <p:spPr>
            <a:xfrm>
              <a:off x="221740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9" name="tx129"/>
            <p:cNvSpPr/>
            <p:nvPr/>
          </p:nvSpPr>
          <p:spPr>
            <a:xfrm>
              <a:off x="247101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30" name="tx130"/>
            <p:cNvSpPr/>
            <p:nvPr/>
          </p:nvSpPr>
          <p:spPr>
            <a:xfrm>
              <a:off x="272462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31" name="tx131"/>
            <p:cNvSpPr/>
            <p:nvPr/>
          </p:nvSpPr>
          <p:spPr>
            <a:xfrm>
              <a:off x="297823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2" name="tx132"/>
            <p:cNvSpPr/>
            <p:nvPr/>
          </p:nvSpPr>
          <p:spPr>
            <a:xfrm>
              <a:off x="323184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33" name="tx133"/>
            <p:cNvSpPr/>
            <p:nvPr/>
          </p:nvSpPr>
          <p:spPr>
            <a:xfrm>
              <a:off x="348545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34" name="tx134"/>
            <p:cNvSpPr/>
            <p:nvPr/>
          </p:nvSpPr>
          <p:spPr>
            <a:xfrm>
              <a:off x="373906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5" name="tx135"/>
            <p:cNvSpPr/>
            <p:nvPr/>
          </p:nvSpPr>
          <p:spPr>
            <a:xfrm>
              <a:off x="399267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36" name="tx136"/>
            <p:cNvSpPr/>
            <p:nvPr/>
          </p:nvSpPr>
          <p:spPr>
            <a:xfrm>
              <a:off x="424628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37" name="tx137"/>
            <p:cNvSpPr/>
            <p:nvPr/>
          </p:nvSpPr>
          <p:spPr>
            <a:xfrm>
              <a:off x="449989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8" name="tx138"/>
            <p:cNvSpPr/>
            <p:nvPr/>
          </p:nvSpPr>
          <p:spPr>
            <a:xfrm>
              <a:off x="47535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9" name="tx139"/>
            <p:cNvSpPr/>
            <p:nvPr/>
          </p:nvSpPr>
          <p:spPr>
            <a:xfrm>
              <a:off x="50071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0" name="tx140"/>
            <p:cNvSpPr/>
            <p:nvPr/>
          </p:nvSpPr>
          <p:spPr>
            <a:xfrm>
              <a:off x="52607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1" name="tx141"/>
            <p:cNvSpPr/>
            <p:nvPr/>
          </p:nvSpPr>
          <p:spPr>
            <a:xfrm>
              <a:off x="55143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2" name="tx142"/>
            <p:cNvSpPr/>
            <p:nvPr/>
          </p:nvSpPr>
          <p:spPr>
            <a:xfrm>
              <a:off x="57679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3" name="tx143"/>
            <p:cNvSpPr/>
            <p:nvPr/>
          </p:nvSpPr>
          <p:spPr>
            <a:xfrm>
              <a:off x="60215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4" name="tx144"/>
            <p:cNvSpPr/>
            <p:nvPr/>
          </p:nvSpPr>
          <p:spPr>
            <a:xfrm>
              <a:off x="627516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45" name="tx145"/>
            <p:cNvSpPr/>
            <p:nvPr/>
          </p:nvSpPr>
          <p:spPr>
            <a:xfrm>
              <a:off x="652877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6" name="tx146"/>
            <p:cNvSpPr/>
            <p:nvPr/>
          </p:nvSpPr>
          <p:spPr>
            <a:xfrm>
              <a:off x="678238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7" name="tx147"/>
            <p:cNvSpPr/>
            <p:nvPr/>
          </p:nvSpPr>
          <p:spPr>
            <a:xfrm>
              <a:off x="703599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148" name="tx148"/>
            <p:cNvSpPr/>
            <p:nvPr/>
          </p:nvSpPr>
          <p:spPr>
            <a:xfrm>
              <a:off x="72896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49" name="tx149"/>
            <p:cNvSpPr/>
            <p:nvPr/>
          </p:nvSpPr>
          <p:spPr>
            <a:xfrm>
              <a:off x="75432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0" name="tx150"/>
            <p:cNvSpPr/>
            <p:nvPr/>
          </p:nvSpPr>
          <p:spPr>
            <a:xfrm>
              <a:off x="77968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51" name="tx151"/>
            <p:cNvSpPr/>
            <p:nvPr/>
          </p:nvSpPr>
          <p:spPr>
            <a:xfrm>
              <a:off x="80504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2" name="tx152"/>
            <p:cNvSpPr/>
            <p:nvPr/>
          </p:nvSpPr>
          <p:spPr>
            <a:xfrm>
              <a:off x="83040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153" name="tx153"/>
            <p:cNvSpPr/>
            <p:nvPr/>
          </p:nvSpPr>
          <p:spPr>
            <a:xfrm>
              <a:off x="85576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154" name="tx154"/>
            <p:cNvSpPr/>
            <p:nvPr/>
          </p:nvSpPr>
          <p:spPr>
            <a:xfrm>
              <a:off x="399267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5" name="tx155"/>
            <p:cNvSpPr/>
            <p:nvPr/>
          </p:nvSpPr>
          <p:spPr>
            <a:xfrm>
              <a:off x="424628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6" name="tx156"/>
            <p:cNvSpPr/>
            <p:nvPr/>
          </p:nvSpPr>
          <p:spPr>
            <a:xfrm>
              <a:off x="449989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57" name="tx157"/>
            <p:cNvSpPr/>
            <p:nvPr/>
          </p:nvSpPr>
          <p:spPr>
            <a:xfrm>
              <a:off x="47535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8" name="tx158"/>
            <p:cNvSpPr/>
            <p:nvPr/>
          </p:nvSpPr>
          <p:spPr>
            <a:xfrm>
              <a:off x="50071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59" name="tx159"/>
            <p:cNvSpPr/>
            <p:nvPr/>
          </p:nvSpPr>
          <p:spPr>
            <a:xfrm>
              <a:off x="52607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0" name="tx160"/>
            <p:cNvSpPr/>
            <p:nvPr/>
          </p:nvSpPr>
          <p:spPr>
            <a:xfrm>
              <a:off x="55143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61" name="tx161"/>
            <p:cNvSpPr/>
            <p:nvPr/>
          </p:nvSpPr>
          <p:spPr>
            <a:xfrm>
              <a:off x="57679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2" name="tx162"/>
            <p:cNvSpPr/>
            <p:nvPr/>
          </p:nvSpPr>
          <p:spPr>
            <a:xfrm>
              <a:off x="60215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3" name="tx163"/>
            <p:cNvSpPr/>
            <p:nvPr/>
          </p:nvSpPr>
          <p:spPr>
            <a:xfrm>
              <a:off x="627516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4" name="tx164"/>
            <p:cNvSpPr/>
            <p:nvPr/>
          </p:nvSpPr>
          <p:spPr>
            <a:xfrm>
              <a:off x="652877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65" name="tx165"/>
            <p:cNvSpPr/>
            <p:nvPr/>
          </p:nvSpPr>
          <p:spPr>
            <a:xfrm>
              <a:off x="678238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66" name="tx166"/>
            <p:cNvSpPr/>
            <p:nvPr/>
          </p:nvSpPr>
          <p:spPr>
            <a:xfrm>
              <a:off x="703599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67" name="tx167"/>
            <p:cNvSpPr/>
            <p:nvPr/>
          </p:nvSpPr>
          <p:spPr>
            <a:xfrm>
              <a:off x="72896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68" name="tx168"/>
            <p:cNvSpPr/>
            <p:nvPr/>
          </p:nvSpPr>
          <p:spPr>
            <a:xfrm>
              <a:off x="75432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69" name="tx169"/>
            <p:cNvSpPr/>
            <p:nvPr/>
          </p:nvSpPr>
          <p:spPr>
            <a:xfrm>
              <a:off x="77968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0" name="tx170"/>
            <p:cNvSpPr/>
            <p:nvPr/>
          </p:nvSpPr>
          <p:spPr>
            <a:xfrm>
              <a:off x="80504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1" name="tx171"/>
            <p:cNvSpPr/>
            <p:nvPr/>
          </p:nvSpPr>
          <p:spPr>
            <a:xfrm>
              <a:off x="83040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2" name="tx172"/>
            <p:cNvSpPr/>
            <p:nvPr/>
          </p:nvSpPr>
          <p:spPr>
            <a:xfrm>
              <a:off x="85576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73" name="tx173"/>
            <p:cNvSpPr/>
            <p:nvPr/>
          </p:nvSpPr>
          <p:spPr>
            <a:xfrm>
              <a:off x="348545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74" name="tx174"/>
            <p:cNvSpPr/>
            <p:nvPr/>
          </p:nvSpPr>
          <p:spPr>
            <a:xfrm>
              <a:off x="373906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75" name="tx175"/>
            <p:cNvSpPr/>
            <p:nvPr/>
          </p:nvSpPr>
          <p:spPr>
            <a:xfrm>
              <a:off x="399267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76" name="tx176"/>
            <p:cNvSpPr/>
            <p:nvPr/>
          </p:nvSpPr>
          <p:spPr>
            <a:xfrm>
              <a:off x="424628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7" name="tx177"/>
            <p:cNvSpPr/>
            <p:nvPr/>
          </p:nvSpPr>
          <p:spPr>
            <a:xfrm>
              <a:off x="449989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78" name="tx178"/>
            <p:cNvSpPr/>
            <p:nvPr/>
          </p:nvSpPr>
          <p:spPr>
            <a:xfrm>
              <a:off x="47535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79" name="tx179"/>
            <p:cNvSpPr/>
            <p:nvPr/>
          </p:nvSpPr>
          <p:spPr>
            <a:xfrm>
              <a:off x="50071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0" name="tx180"/>
            <p:cNvSpPr/>
            <p:nvPr/>
          </p:nvSpPr>
          <p:spPr>
            <a:xfrm>
              <a:off x="52607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1" name="tx181"/>
            <p:cNvSpPr/>
            <p:nvPr/>
          </p:nvSpPr>
          <p:spPr>
            <a:xfrm>
              <a:off x="55143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2" name="tx182"/>
            <p:cNvSpPr/>
            <p:nvPr/>
          </p:nvSpPr>
          <p:spPr>
            <a:xfrm>
              <a:off x="57679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3" name="tx183"/>
            <p:cNvSpPr/>
            <p:nvPr/>
          </p:nvSpPr>
          <p:spPr>
            <a:xfrm>
              <a:off x="60215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4" name="tx184"/>
            <p:cNvSpPr/>
            <p:nvPr/>
          </p:nvSpPr>
          <p:spPr>
            <a:xfrm>
              <a:off x="627516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5" name="tx185"/>
            <p:cNvSpPr/>
            <p:nvPr/>
          </p:nvSpPr>
          <p:spPr>
            <a:xfrm>
              <a:off x="652877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6" name="tx186"/>
            <p:cNvSpPr/>
            <p:nvPr/>
          </p:nvSpPr>
          <p:spPr>
            <a:xfrm>
              <a:off x="678238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87" name="tx187"/>
            <p:cNvSpPr/>
            <p:nvPr/>
          </p:nvSpPr>
          <p:spPr>
            <a:xfrm>
              <a:off x="703599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88" name="tx188"/>
            <p:cNvSpPr/>
            <p:nvPr/>
          </p:nvSpPr>
          <p:spPr>
            <a:xfrm>
              <a:off x="72896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89" name="tx189"/>
            <p:cNvSpPr/>
            <p:nvPr/>
          </p:nvSpPr>
          <p:spPr>
            <a:xfrm>
              <a:off x="75432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90" name="tx190"/>
            <p:cNvSpPr/>
            <p:nvPr/>
          </p:nvSpPr>
          <p:spPr>
            <a:xfrm>
              <a:off x="77968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91" name="tx191"/>
            <p:cNvSpPr/>
            <p:nvPr/>
          </p:nvSpPr>
          <p:spPr>
            <a:xfrm>
              <a:off x="80504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2" name="tx192"/>
            <p:cNvSpPr/>
            <p:nvPr/>
          </p:nvSpPr>
          <p:spPr>
            <a:xfrm>
              <a:off x="83040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193" name="tx193"/>
            <p:cNvSpPr/>
            <p:nvPr/>
          </p:nvSpPr>
          <p:spPr>
            <a:xfrm>
              <a:off x="85576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94" name="tx194"/>
            <p:cNvSpPr/>
            <p:nvPr/>
          </p:nvSpPr>
          <p:spPr>
            <a:xfrm>
              <a:off x="221740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95" name="tx195"/>
            <p:cNvSpPr/>
            <p:nvPr/>
          </p:nvSpPr>
          <p:spPr>
            <a:xfrm>
              <a:off x="247101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39</a:t>
              </a:r>
            </a:p>
          </p:txBody>
        </p:sp>
        <p:sp>
          <p:nvSpPr>
            <p:cNvPr id="196" name="tx196"/>
            <p:cNvSpPr/>
            <p:nvPr/>
          </p:nvSpPr>
          <p:spPr>
            <a:xfrm>
              <a:off x="272462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97" name="tx197"/>
            <p:cNvSpPr/>
            <p:nvPr/>
          </p:nvSpPr>
          <p:spPr>
            <a:xfrm>
              <a:off x="297823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48</a:t>
              </a:r>
            </a:p>
          </p:txBody>
        </p:sp>
        <p:sp>
          <p:nvSpPr>
            <p:cNvPr id="198" name="tx198"/>
            <p:cNvSpPr/>
            <p:nvPr/>
          </p:nvSpPr>
          <p:spPr>
            <a:xfrm>
              <a:off x="323184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199" name="tx199"/>
            <p:cNvSpPr/>
            <p:nvPr/>
          </p:nvSpPr>
          <p:spPr>
            <a:xfrm>
              <a:off x="348545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00" name="tx200"/>
            <p:cNvSpPr/>
            <p:nvPr/>
          </p:nvSpPr>
          <p:spPr>
            <a:xfrm>
              <a:off x="221740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01" name="tx201"/>
            <p:cNvSpPr/>
            <p:nvPr/>
          </p:nvSpPr>
          <p:spPr>
            <a:xfrm>
              <a:off x="247101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202" name="tx202"/>
            <p:cNvSpPr/>
            <p:nvPr/>
          </p:nvSpPr>
          <p:spPr>
            <a:xfrm>
              <a:off x="272462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203" name="tx203"/>
            <p:cNvSpPr/>
            <p:nvPr/>
          </p:nvSpPr>
          <p:spPr>
            <a:xfrm>
              <a:off x="297823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204" name="tx204"/>
            <p:cNvSpPr/>
            <p:nvPr/>
          </p:nvSpPr>
          <p:spPr>
            <a:xfrm>
              <a:off x="323184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05" name="tx205"/>
            <p:cNvSpPr/>
            <p:nvPr/>
          </p:nvSpPr>
          <p:spPr>
            <a:xfrm>
              <a:off x="348545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55</a:t>
              </a:r>
            </a:p>
          </p:txBody>
        </p:sp>
        <p:sp>
          <p:nvSpPr>
            <p:cNvPr id="206" name="tx206"/>
            <p:cNvSpPr/>
            <p:nvPr/>
          </p:nvSpPr>
          <p:spPr>
            <a:xfrm>
              <a:off x="373906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07" name="tx207"/>
            <p:cNvSpPr/>
            <p:nvPr/>
          </p:nvSpPr>
          <p:spPr>
            <a:xfrm>
              <a:off x="221740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51</a:t>
              </a:r>
            </a:p>
          </p:txBody>
        </p:sp>
        <p:sp>
          <p:nvSpPr>
            <p:cNvPr id="208" name="tx208"/>
            <p:cNvSpPr/>
            <p:nvPr/>
          </p:nvSpPr>
          <p:spPr>
            <a:xfrm>
              <a:off x="247101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209" name="tx209"/>
            <p:cNvSpPr/>
            <p:nvPr/>
          </p:nvSpPr>
          <p:spPr>
            <a:xfrm>
              <a:off x="272462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10" name="tx210"/>
            <p:cNvSpPr/>
            <p:nvPr/>
          </p:nvSpPr>
          <p:spPr>
            <a:xfrm>
              <a:off x="297823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211" name="tx211"/>
            <p:cNvSpPr/>
            <p:nvPr/>
          </p:nvSpPr>
          <p:spPr>
            <a:xfrm>
              <a:off x="323184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12" name="rc2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6" name="tx316"/>
            <p:cNvSpPr/>
            <p:nvPr/>
          </p:nvSpPr>
          <p:spPr>
            <a:xfrm rot="-2700000">
              <a:off x="219676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17" name="tx317"/>
            <p:cNvSpPr/>
            <p:nvPr/>
          </p:nvSpPr>
          <p:spPr>
            <a:xfrm rot="-2700000">
              <a:off x="245037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18" name="tx318"/>
            <p:cNvSpPr/>
            <p:nvPr/>
          </p:nvSpPr>
          <p:spPr>
            <a:xfrm rot="-2700000">
              <a:off x="27039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19" name="tx319"/>
            <p:cNvSpPr/>
            <p:nvPr/>
          </p:nvSpPr>
          <p:spPr>
            <a:xfrm rot="-2700000">
              <a:off x="29575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20" name="tx320"/>
            <p:cNvSpPr/>
            <p:nvPr/>
          </p:nvSpPr>
          <p:spPr>
            <a:xfrm rot="-2700000">
              <a:off x="32112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21" name="tx321"/>
            <p:cNvSpPr/>
            <p:nvPr/>
          </p:nvSpPr>
          <p:spPr>
            <a:xfrm rot="-2700000">
              <a:off x="34648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322" name="tx322"/>
            <p:cNvSpPr/>
            <p:nvPr/>
          </p:nvSpPr>
          <p:spPr>
            <a:xfrm rot="-2700000">
              <a:off x="37184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323" name="tx323"/>
            <p:cNvSpPr/>
            <p:nvPr/>
          </p:nvSpPr>
          <p:spPr>
            <a:xfrm rot="-2700000">
              <a:off x="39720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324" name="tx324"/>
            <p:cNvSpPr/>
            <p:nvPr/>
          </p:nvSpPr>
          <p:spPr>
            <a:xfrm rot="-2700000">
              <a:off x="42256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325" name="tx325"/>
            <p:cNvSpPr/>
            <p:nvPr/>
          </p:nvSpPr>
          <p:spPr>
            <a:xfrm rot="-2700000">
              <a:off x="447925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326" name="tx326"/>
            <p:cNvSpPr/>
            <p:nvPr/>
          </p:nvSpPr>
          <p:spPr>
            <a:xfrm rot="-2700000">
              <a:off x="47328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27" name="tx327"/>
            <p:cNvSpPr/>
            <p:nvPr/>
          </p:nvSpPr>
          <p:spPr>
            <a:xfrm rot="-2700000">
              <a:off x="498798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28" name="tx328"/>
            <p:cNvSpPr/>
            <p:nvPr/>
          </p:nvSpPr>
          <p:spPr>
            <a:xfrm rot="-2700000">
              <a:off x="52400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29" name="tx329"/>
            <p:cNvSpPr/>
            <p:nvPr/>
          </p:nvSpPr>
          <p:spPr>
            <a:xfrm rot="-2700000">
              <a:off x="5493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30" name="tx330"/>
            <p:cNvSpPr/>
            <p:nvPr/>
          </p:nvSpPr>
          <p:spPr>
            <a:xfrm rot="-2700000">
              <a:off x="57473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31" name="tx331"/>
            <p:cNvSpPr/>
            <p:nvPr/>
          </p:nvSpPr>
          <p:spPr>
            <a:xfrm rot="-2700000">
              <a:off x="60009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32" name="tx332"/>
            <p:cNvSpPr/>
            <p:nvPr/>
          </p:nvSpPr>
          <p:spPr>
            <a:xfrm rot="-2700000">
              <a:off x="62545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33" name="tx333"/>
            <p:cNvSpPr/>
            <p:nvPr/>
          </p:nvSpPr>
          <p:spPr>
            <a:xfrm rot="-2700000">
              <a:off x="65081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34" name="tx334"/>
            <p:cNvSpPr/>
            <p:nvPr/>
          </p:nvSpPr>
          <p:spPr>
            <a:xfrm rot="-2700000">
              <a:off x="67617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35" name="tx335"/>
            <p:cNvSpPr/>
            <p:nvPr/>
          </p:nvSpPr>
          <p:spPr>
            <a:xfrm rot="-2700000">
              <a:off x="70153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36" name="tx336"/>
            <p:cNvSpPr/>
            <p:nvPr/>
          </p:nvSpPr>
          <p:spPr>
            <a:xfrm rot="-2700000">
              <a:off x="7268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37" name="tx337"/>
            <p:cNvSpPr/>
            <p:nvPr/>
          </p:nvSpPr>
          <p:spPr>
            <a:xfrm rot="-2700000">
              <a:off x="75225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38" name="tx338"/>
            <p:cNvSpPr/>
            <p:nvPr/>
          </p:nvSpPr>
          <p:spPr>
            <a:xfrm rot="-2700000">
              <a:off x="7776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39" name="tx339"/>
            <p:cNvSpPr/>
            <p:nvPr/>
          </p:nvSpPr>
          <p:spPr>
            <a:xfrm rot="-2700000">
              <a:off x="80297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40" name="tx340"/>
            <p:cNvSpPr/>
            <p:nvPr/>
          </p:nvSpPr>
          <p:spPr>
            <a:xfrm rot="-2700000">
              <a:off x="82834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41" name="tx341"/>
            <p:cNvSpPr/>
            <p:nvPr/>
          </p:nvSpPr>
          <p:spPr>
            <a:xfrm rot="-2700000">
              <a:off x="85370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42" name="tx342"/>
            <p:cNvSpPr/>
            <p:nvPr/>
          </p:nvSpPr>
          <p:spPr>
            <a:xfrm>
              <a:off x="873485" y="5168743"/>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AFRO-Central</a:t>
              </a:r>
            </a:p>
          </p:txBody>
        </p:sp>
        <p:sp>
          <p:nvSpPr>
            <p:cNvPr id="343" name="tx343"/>
            <p:cNvSpPr/>
            <p:nvPr/>
          </p:nvSpPr>
          <p:spPr>
            <a:xfrm>
              <a:off x="1008176" y="4306969"/>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AFRO-West</a:t>
              </a:r>
            </a:p>
          </p:txBody>
        </p:sp>
        <p:sp>
          <p:nvSpPr>
            <p:cNvPr id="344" name="tx344"/>
            <p:cNvSpPr/>
            <p:nvPr/>
          </p:nvSpPr>
          <p:spPr>
            <a:xfrm>
              <a:off x="1362780" y="3445195"/>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a:t>
              </a:r>
            </a:p>
          </p:txBody>
        </p:sp>
        <p:sp>
          <p:nvSpPr>
            <p:cNvPr id="345" name="tx345"/>
            <p:cNvSpPr/>
            <p:nvPr/>
          </p:nvSpPr>
          <p:spPr>
            <a:xfrm>
              <a:off x="508182" y="2583420"/>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AFRO-East</a:t>
              </a:r>
            </a:p>
          </p:txBody>
        </p:sp>
        <p:sp>
          <p:nvSpPr>
            <p:cNvPr id="346" name="tx346"/>
            <p:cNvSpPr/>
            <p:nvPr/>
          </p:nvSpPr>
          <p:spPr>
            <a:xfrm>
              <a:off x="1261282" y="2583420"/>
              <a:ext cx="931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&amp;</a:t>
              </a:r>
            </a:p>
          </p:txBody>
        </p:sp>
        <p:sp>
          <p:nvSpPr>
            <p:cNvPr id="347" name="tx347"/>
            <p:cNvSpPr/>
            <p:nvPr/>
          </p:nvSpPr>
          <p:spPr>
            <a:xfrm>
              <a:off x="1393321" y="258342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348" name="tx348"/>
            <p:cNvSpPr/>
            <p:nvPr/>
          </p:nvSpPr>
          <p:spPr>
            <a:xfrm>
              <a:off x="354199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49" name="pic349"/>
            <p:cNvPicPr/>
            <p:nvPr/>
          </p:nvPicPr>
          <p:blipFill>
            <a:blip r:embed="rId2" cstate="print"/>
            <a:stretch>
              <a:fillRect/>
            </a:stretch>
          </p:blipFill>
          <p:spPr>
            <a:xfrm>
              <a:off x="5193583" y="5959314"/>
              <a:ext cx="2160000" cy="219455"/>
            </a:xfrm>
            <a:prstGeom prst="rect">
              <a:avLst/>
            </a:prstGeom>
          </p:spPr>
        </p:pic>
        <p:sp>
          <p:nvSpPr>
            <p:cNvPr id="350" name="pl350"/>
            <p:cNvSpPr/>
            <p:nvPr/>
          </p:nvSpPr>
          <p:spPr>
            <a:xfrm>
              <a:off x="51971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1" name="pl351"/>
            <p:cNvSpPr/>
            <p:nvPr/>
          </p:nvSpPr>
          <p:spPr>
            <a:xfrm>
              <a:off x="648886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2" name="pl352"/>
            <p:cNvSpPr/>
            <p:nvPr/>
          </p:nvSpPr>
          <p:spPr>
            <a:xfrm>
              <a:off x="670414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3" name="pl353"/>
            <p:cNvSpPr/>
            <p:nvPr/>
          </p:nvSpPr>
          <p:spPr>
            <a:xfrm>
              <a:off x="691942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4" name="pl354"/>
            <p:cNvSpPr/>
            <p:nvPr/>
          </p:nvSpPr>
          <p:spPr>
            <a:xfrm>
              <a:off x="713470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5" name="pl355"/>
            <p:cNvSpPr/>
            <p:nvPr/>
          </p:nvSpPr>
          <p:spPr>
            <a:xfrm>
              <a:off x="73499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6" name="pl356"/>
            <p:cNvSpPr/>
            <p:nvPr/>
          </p:nvSpPr>
          <p:spPr>
            <a:xfrm>
              <a:off x="51971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7" name="pl357"/>
            <p:cNvSpPr/>
            <p:nvPr/>
          </p:nvSpPr>
          <p:spPr>
            <a:xfrm>
              <a:off x="648886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8" name="pl358"/>
            <p:cNvSpPr/>
            <p:nvPr/>
          </p:nvSpPr>
          <p:spPr>
            <a:xfrm>
              <a:off x="670414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9" name="pl359"/>
            <p:cNvSpPr/>
            <p:nvPr/>
          </p:nvSpPr>
          <p:spPr>
            <a:xfrm>
              <a:off x="691942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0" name="pl360"/>
            <p:cNvSpPr/>
            <p:nvPr/>
          </p:nvSpPr>
          <p:spPr>
            <a:xfrm>
              <a:off x="713470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1" name="pl361"/>
            <p:cNvSpPr/>
            <p:nvPr/>
          </p:nvSpPr>
          <p:spPr>
            <a:xfrm>
              <a:off x="73499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2" name="tx362"/>
            <p:cNvSpPr/>
            <p:nvPr/>
          </p:nvSpPr>
          <p:spPr>
            <a:xfrm>
              <a:off x="5166093"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63" name="tx363"/>
            <p:cNvSpPr/>
            <p:nvPr/>
          </p:nvSpPr>
          <p:spPr>
            <a:xfrm>
              <a:off x="642668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64" name="tx364"/>
            <p:cNvSpPr/>
            <p:nvPr/>
          </p:nvSpPr>
          <p:spPr>
            <a:xfrm>
              <a:off x="664196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65" name="tx365"/>
            <p:cNvSpPr/>
            <p:nvPr/>
          </p:nvSpPr>
          <p:spPr>
            <a:xfrm>
              <a:off x="685724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66" name="tx366"/>
            <p:cNvSpPr/>
            <p:nvPr/>
          </p:nvSpPr>
          <p:spPr>
            <a:xfrm>
              <a:off x="707252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67" name="tx367"/>
            <p:cNvSpPr/>
            <p:nvPr/>
          </p:nvSpPr>
          <p:spPr>
            <a:xfrm>
              <a:off x="7256714"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68" name="tx368"/>
            <p:cNvSpPr/>
            <p:nvPr/>
          </p:nvSpPr>
          <p:spPr>
            <a:xfrm>
              <a:off x="1821163" y="1368037"/>
              <a:ext cx="31106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by subregion, 2000-2025</a:t>
              </a:r>
            </a:p>
          </p:txBody>
        </p:sp>
        <p:sp>
          <p:nvSpPr>
            <p:cNvPr id="369" name="tx369"/>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0" name="tx370"/>
            <p:cNvSpPr/>
            <p:nvPr/>
          </p:nvSpPr>
          <p:spPr>
            <a:xfrm>
              <a:off x="5463719" y="6611748"/>
              <a:ext cx="361069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Subregions ordered based on descending DTP3 coverage in 2025.</a:t>
              </a:r>
            </a:p>
          </p:txBody>
        </p:sp>
      </p:grpSp>
      <p:sp>
        <p:nvSpPr>
          <p:cNvPr id="3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DTP1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3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none of the subregions achieved at least 90% coverage of DTP3. AFRO-East &amp; South had the highest coverage (82%).</a:t>
            </a:r>
          </a:p>
        </p:txBody>
      </p:sp>
      <p:grpSp xmlns:pic="http://schemas.openxmlformats.org/drawingml/2006/picture">
        <p:nvGrpSpPr>
          <p:cNvPr id="373" name=""/>
          <p:cNvGrpSpPr/>
          <p:nvPr/>
        </p:nvGrpSpPr>
        <p:grpSpPr>
          <a:xfrm>
            <a:off x="292608" y="1005840"/>
            <a:ext cx="8595360" cy="28575"/>
            <a:chOff x="292608" y="1005840"/>
            <a:chExt cx="8595360" cy="28575"/>
          </a:xfrm>
        </p:grpSpPr>
        <p:sp>
          <p:nvSpPr>
            <p:cNvPr id="3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4436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30052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295669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61285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26902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192518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381628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34724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12860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278477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44093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09710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083054" y="2819157"/>
              <a:ext cx="3434315" cy="1031505"/>
            </a:xfrm>
            <a:custGeom>
              <a:avLst/>
              <a:pathLst>
                <a:path w="3434315" h="1031505">
                  <a:moveTo>
                    <a:pt x="0" y="1031505"/>
                  </a:moveTo>
                  <a:lnTo>
                    <a:pt x="137372" y="1031505"/>
                  </a:lnTo>
                  <a:lnTo>
                    <a:pt x="274745" y="825204"/>
                  </a:lnTo>
                  <a:lnTo>
                    <a:pt x="412117" y="722054"/>
                  </a:lnTo>
                  <a:lnTo>
                    <a:pt x="549490" y="515752"/>
                  </a:lnTo>
                  <a:lnTo>
                    <a:pt x="686863" y="343835"/>
                  </a:lnTo>
                  <a:lnTo>
                    <a:pt x="824235" y="275068"/>
                  </a:lnTo>
                  <a:lnTo>
                    <a:pt x="961608" y="240684"/>
                  </a:lnTo>
                  <a:lnTo>
                    <a:pt x="1098981" y="206301"/>
                  </a:lnTo>
                  <a:lnTo>
                    <a:pt x="1236353" y="137534"/>
                  </a:lnTo>
                  <a:lnTo>
                    <a:pt x="1373726" y="240684"/>
                  </a:lnTo>
                  <a:lnTo>
                    <a:pt x="1511098" y="103150"/>
                  </a:lnTo>
                  <a:lnTo>
                    <a:pt x="1648471" y="68767"/>
                  </a:lnTo>
                  <a:lnTo>
                    <a:pt x="1785844" y="103150"/>
                  </a:lnTo>
                  <a:lnTo>
                    <a:pt x="1923216" y="34383"/>
                  </a:lnTo>
                  <a:lnTo>
                    <a:pt x="2060589" y="68767"/>
                  </a:lnTo>
                  <a:lnTo>
                    <a:pt x="2197962" y="68767"/>
                  </a:lnTo>
                  <a:lnTo>
                    <a:pt x="2335334" y="103150"/>
                  </a:lnTo>
                  <a:lnTo>
                    <a:pt x="2472707" y="34383"/>
                  </a:lnTo>
                  <a:lnTo>
                    <a:pt x="2610079" y="0"/>
                  </a:lnTo>
                  <a:lnTo>
                    <a:pt x="2747452" y="103150"/>
                  </a:lnTo>
                  <a:lnTo>
                    <a:pt x="2884825" y="171917"/>
                  </a:lnTo>
                  <a:lnTo>
                    <a:pt x="3022197" y="171917"/>
                  </a:lnTo>
                  <a:lnTo>
                    <a:pt x="3159570" y="171917"/>
                  </a:lnTo>
                  <a:lnTo>
                    <a:pt x="3296943" y="68767"/>
                  </a:lnTo>
                  <a:lnTo>
                    <a:pt x="3434315" y="68767"/>
                  </a:lnTo>
                </a:path>
              </a:pathLst>
            </a:custGeom>
            <a:ln w="27101" cap="flat">
              <a:solidFill>
                <a:srgbClr val="6F4E37">
                  <a:alpha val="100000"/>
                </a:srgbClr>
              </a:solidFill>
              <a:prstDash val="solid"/>
              <a:round/>
            </a:ln>
          </p:spPr>
          <p:txBody>
            <a:bodyPr/>
            <a:lstStyle/>
            <a:p/>
          </p:txBody>
        </p:sp>
        <p:sp>
          <p:nvSpPr>
            <p:cNvPr id="25" name="pl25"/>
            <p:cNvSpPr/>
            <p:nvPr/>
          </p:nvSpPr>
          <p:spPr>
            <a:xfrm>
              <a:off x="1083054" y="2337788"/>
              <a:ext cx="3434315" cy="756437"/>
            </a:xfrm>
            <a:custGeom>
              <a:avLst/>
              <a:pathLst>
                <a:path w="3434315" h="756437">
                  <a:moveTo>
                    <a:pt x="0" y="756437"/>
                  </a:moveTo>
                  <a:lnTo>
                    <a:pt x="137372" y="687670"/>
                  </a:lnTo>
                  <a:lnTo>
                    <a:pt x="274745" y="618903"/>
                  </a:lnTo>
                  <a:lnTo>
                    <a:pt x="412117" y="550136"/>
                  </a:lnTo>
                  <a:lnTo>
                    <a:pt x="549490" y="481369"/>
                  </a:lnTo>
                  <a:lnTo>
                    <a:pt x="686863" y="412602"/>
                  </a:lnTo>
                  <a:lnTo>
                    <a:pt x="824235" y="343835"/>
                  </a:lnTo>
                  <a:lnTo>
                    <a:pt x="961608" y="343835"/>
                  </a:lnTo>
                  <a:lnTo>
                    <a:pt x="1098981" y="275068"/>
                  </a:lnTo>
                  <a:lnTo>
                    <a:pt x="1236353" y="206301"/>
                  </a:lnTo>
                  <a:lnTo>
                    <a:pt x="1373726" y="171917"/>
                  </a:lnTo>
                  <a:lnTo>
                    <a:pt x="1511098" y="103150"/>
                  </a:lnTo>
                  <a:lnTo>
                    <a:pt x="1648471" y="137534"/>
                  </a:lnTo>
                  <a:lnTo>
                    <a:pt x="1785844" y="171917"/>
                  </a:lnTo>
                  <a:lnTo>
                    <a:pt x="1923216" y="68767"/>
                  </a:lnTo>
                  <a:lnTo>
                    <a:pt x="2060589" y="103150"/>
                  </a:lnTo>
                  <a:lnTo>
                    <a:pt x="2197962" y="68767"/>
                  </a:lnTo>
                  <a:lnTo>
                    <a:pt x="2335334" y="103150"/>
                  </a:lnTo>
                  <a:lnTo>
                    <a:pt x="2472707" y="34383"/>
                  </a:lnTo>
                  <a:lnTo>
                    <a:pt x="2610079" y="0"/>
                  </a:lnTo>
                  <a:lnTo>
                    <a:pt x="2747452" y="34383"/>
                  </a:lnTo>
                  <a:lnTo>
                    <a:pt x="2884825" y="137534"/>
                  </a:lnTo>
                  <a:lnTo>
                    <a:pt x="3022197" y="137534"/>
                  </a:lnTo>
                  <a:lnTo>
                    <a:pt x="3159570" y="68767"/>
                  </a:lnTo>
                  <a:lnTo>
                    <a:pt x="3296943" y="68767"/>
                  </a:lnTo>
                  <a:lnTo>
                    <a:pt x="3434315" y="34383"/>
                  </a:lnTo>
                </a:path>
              </a:pathLst>
            </a:custGeom>
            <a:ln w="27101" cap="flat">
              <a:solidFill>
                <a:srgbClr val="007F5F">
                  <a:alpha val="100000"/>
                </a:srgbClr>
              </a:solidFill>
              <a:prstDash val="solid"/>
              <a:round/>
            </a:ln>
          </p:spPr>
          <p:txBody>
            <a:bodyPr/>
            <a:lstStyle/>
            <a:p/>
          </p:txBody>
        </p:sp>
        <p:sp>
          <p:nvSpPr>
            <p:cNvPr id="26" name="pl26"/>
            <p:cNvSpPr/>
            <p:nvPr/>
          </p:nvSpPr>
          <p:spPr>
            <a:xfrm>
              <a:off x="1083054" y="2612856"/>
              <a:ext cx="3434315" cy="1065889"/>
            </a:xfrm>
            <a:custGeom>
              <a:avLst/>
              <a:pathLst>
                <a:path w="3434315" h="1065889">
                  <a:moveTo>
                    <a:pt x="0" y="1031505"/>
                  </a:moveTo>
                  <a:lnTo>
                    <a:pt x="137372" y="1065889"/>
                  </a:lnTo>
                  <a:lnTo>
                    <a:pt x="274745" y="1031505"/>
                  </a:lnTo>
                  <a:lnTo>
                    <a:pt x="412117" y="893971"/>
                  </a:lnTo>
                  <a:lnTo>
                    <a:pt x="549490" y="790821"/>
                  </a:lnTo>
                  <a:lnTo>
                    <a:pt x="686863" y="687670"/>
                  </a:lnTo>
                  <a:lnTo>
                    <a:pt x="824235" y="550136"/>
                  </a:lnTo>
                  <a:lnTo>
                    <a:pt x="961608" y="481369"/>
                  </a:lnTo>
                  <a:lnTo>
                    <a:pt x="1098981" y="275068"/>
                  </a:lnTo>
                  <a:lnTo>
                    <a:pt x="1236353" y="68767"/>
                  </a:lnTo>
                  <a:lnTo>
                    <a:pt x="1373726" y="206301"/>
                  </a:lnTo>
                  <a:lnTo>
                    <a:pt x="1511098" y="343835"/>
                  </a:lnTo>
                  <a:lnTo>
                    <a:pt x="1648471" y="412602"/>
                  </a:lnTo>
                  <a:lnTo>
                    <a:pt x="1785844" y="446985"/>
                  </a:lnTo>
                  <a:lnTo>
                    <a:pt x="1923216" y="412602"/>
                  </a:lnTo>
                  <a:lnTo>
                    <a:pt x="2060589" y="412602"/>
                  </a:lnTo>
                  <a:lnTo>
                    <a:pt x="2197962" y="206301"/>
                  </a:lnTo>
                  <a:lnTo>
                    <a:pt x="2335334" y="171917"/>
                  </a:lnTo>
                  <a:lnTo>
                    <a:pt x="2472707" y="68767"/>
                  </a:lnTo>
                  <a:lnTo>
                    <a:pt x="2610079" y="0"/>
                  </a:lnTo>
                  <a:lnTo>
                    <a:pt x="2747452" y="137534"/>
                  </a:lnTo>
                  <a:lnTo>
                    <a:pt x="2884825" y="309451"/>
                  </a:lnTo>
                  <a:lnTo>
                    <a:pt x="3022197" y="206301"/>
                  </a:lnTo>
                  <a:lnTo>
                    <a:pt x="3159570" y="34383"/>
                  </a:lnTo>
                  <a:lnTo>
                    <a:pt x="3296943" y="34383"/>
                  </a:lnTo>
                  <a:lnTo>
                    <a:pt x="3434315" y="34383"/>
                  </a:lnTo>
                </a:path>
              </a:pathLst>
            </a:custGeom>
            <a:ln w="27101" cap="flat">
              <a:solidFill>
                <a:srgbClr val="C44E52">
                  <a:alpha val="100000"/>
                </a:srgbClr>
              </a:solidFill>
              <a:prstDash val="solid"/>
              <a:round/>
            </a:ln>
          </p:spPr>
          <p:txBody>
            <a:bodyPr/>
            <a:lstStyle/>
            <a:p/>
          </p:txBody>
        </p:sp>
        <p:sp>
          <p:nvSpPr>
            <p:cNvPr id="27" name="tx27"/>
            <p:cNvSpPr/>
            <p:nvPr/>
          </p:nvSpPr>
          <p:spPr>
            <a:xfrm>
              <a:off x="707342" y="377078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8" name="tx28"/>
            <p:cNvSpPr/>
            <p:nvPr/>
          </p:nvSpPr>
          <p:spPr>
            <a:xfrm>
              <a:off x="707342" y="34269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29" name="tx29"/>
            <p:cNvSpPr/>
            <p:nvPr/>
          </p:nvSpPr>
          <p:spPr>
            <a:xfrm>
              <a:off x="707342" y="308311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273928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39544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05161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5" name="tx35"/>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6" name="tx36"/>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7" name="tx37"/>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8" name="tx38"/>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9" name="tx39"/>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0" name="tx40"/>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1" name="tx41"/>
            <p:cNvSpPr/>
            <p:nvPr/>
          </p:nvSpPr>
          <p:spPr>
            <a:xfrm>
              <a:off x="1614052" y="1437626"/>
              <a:ext cx="23723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 2000-2025</a:t>
              </a:r>
            </a:p>
          </p:txBody>
        </p:sp>
        <p:sp>
          <p:nvSpPr>
            <p:cNvPr id="42" name="pl42"/>
            <p:cNvSpPr/>
            <p:nvPr/>
          </p:nvSpPr>
          <p:spPr>
            <a:xfrm>
              <a:off x="5227074" y="344471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3" name="pl43"/>
            <p:cNvSpPr/>
            <p:nvPr/>
          </p:nvSpPr>
          <p:spPr>
            <a:xfrm>
              <a:off x="5227074" y="276813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209155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378300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6" name="pl46"/>
            <p:cNvSpPr/>
            <p:nvPr/>
          </p:nvSpPr>
          <p:spPr>
            <a:xfrm>
              <a:off x="5227074" y="310642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7" name="pl47"/>
            <p:cNvSpPr/>
            <p:nvPr/>
          </p:nvSpPr>
          <p:spPr>
            <a:xfrm>
              <a:off x="5227074" y="2429847"/>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5398790" y="1753268"/>
              <a:ext cx="3434315" cy="2029737"/>
            </a:xfrm>
            <a:custGeom>
              <a:avLst/>
              <a:pathLst>
                <a:path w="3434315" h="2029737">
                  <a:moveTo>
                    <a:pt x="0" y="2029737"/>
                  </a:moveTo>
                  <a:lnTo>
                    <a:pt x="137372" y="2029737"/>
                  </a:lnTo>
                  <a:lnTo>
                    <a:pt x="274745" y="1623789"/>
                  </a:lnTo>
                  <a:lnTo>
                    <a:pt x="412117" y="1420816"/>
                  </a:lnTo>
                  <a:lnTo>
                    <a:pt x="549490" y="1014868"/>
                  </a:lnTo>
                  <a:lnTo>
                    <a:pt x="686863" y="676579"/>
                  </a:lnTo>
                  <a:lnTo>
                    <a:pt x="824235" y="541263"/>
                  </a:lnTo>
                  <a:lnTo>
                    <a:pt x="961608" y="473605"/>
                  </a:lnTo>
                  <a:lnTo>
                    <a:pt x="1098981" y="405947"/>
                  </a:lnTo>
                  <a:lnTo>
                    <a:pt x="1236353" y="270631"/>
                  </a:lnTo>
                  <a:lnTo>
                    <a:pt x="1373726" y="473605"/>
                  </a:lnTo>
                  <a:lnTo>
                    <a:pt x="1511098" y="202973"/>
                  </a:lnTo>
                  <a:lnTo>
                    <a:pt x="1648471" y="135315"/>
                  </a:lnTo>
                  <a:lnTo>
                    <a:pt x="1785844" y="202973"/>
                  </a:lnTo>
                  <a:lnTo>
                    <a:pt x="1923216" y="67657"/>
                  </a:lnTo>
                  <a:lnTo>
                    <a:pt x="2060589" y="135315"/>
                  </a:lnTo>
                  <a:lnTo>
                    <a:pt x="2197962" y="135315"/>
                  </a:lnTo>
                  <a:lnTo>
                    <a:pt x="2335334" y="202973"/>
                  </a:lnTo>
                  <a:lnTo>
                    <a:pt x="2472707" y="67657"/>
                  </a:lnTo>
                  <a:lnTo>
                    <a:pt x="2610079" y="0"/>
                  </a:lnTo>
                  <a:lnTo>
                    <a:pt x="2747452" y="202973"/>
                  </a:lnTo>
                  <a:lnTo>
                    <a:pt x="2884825" y="338289"/>
                  </a:lnTo>
                  <a:lnTo>
                    <a:pt x="3022197" y="338289"/>
                  </a:lnTo>
                  <a:lnTo>
                    <a:pt x="3159570" y="338289"/>
                  </a:lnTo>
                  <a:lnTo>
                    <a:pt x="3296943" y="135315"/>
                  </a:lnTo>
                  <a:lnTo>
                    <a:pt x="3434315" y="135315"/>
                  </a:lnTo>
                </a:path>
              </a:pathLst>
            </a:custGeom>
            <a:ln w="27101" cap="flat">
              <a:solidFill>
                <a:srgbClr val="6F4E37">
                  <a:alpha val="100000"/>
                </a:srgbClr>
              </a:solidFill>
              <a:prstDash val="solid"/>
              <a:round/>
            </a:ln>
          </p:spPr>
          <p:txBody>
            <a:bodyPr/>
            <a:lstStyle/>
            <a:p/>
          </p:txBody>
        </p:sp>
        <p:sp>
          <p:nvSpPr>
            <p:cNvPr id="56" name="pl56"/>
            <p:cNvSpPr/>
            <p:nvPr/>
          </p:nvSpPr>
          <p:spPr>
            <a:xfrm>
              <a:off x="5398790" y="1753268"/>
              <a:ext cx="3434315" cy="1488474"/>
            </a:xfrm>
            <a:custGeom>
              <a:avLst/>
              <a:pathLst>
                <a:path w="3434315" h="1488474">
                  <a:moveTo>
                    <a:pt x="0" y="1488474"/>
                  </a:moveTo>
                  <a:lnTo>
                    <a:pt x="137372" y="1353158"/>
                  </a:lnTo>
                  <a:lnTo>
                    <a:pt x="274745" y="1217842"/>
                  </a:lnTo>
                  <a:lnTo>
                    <a:pt x="412117" y="1082526"/>
                  </a:lnTo>
                  <a:lnTo>
                    <a:pt x="549490" y="947210"/>
                  </a:lnTo>
                  <a:lnTo>
                    <a:pt x="686863" y="811894"/>
                  </a:lnTo>
                  <a:lnTo>
                    <a:pt x="824235" y="676579"/>
                  </a:lnTo>
                  <a:lnTo>
                    <a:pt x="961608" y="676579"/>
                  </a:lnTo>
                  <a:lnTo>
                    <a:pt x="1098981" y="541263"/>
                  </a:lnTo>
                  <a:lnTo>
                    <a:pt x="1236353" y="405947"/>
                  </a:lnTo>
                  <a:lnTo>
                    <a:pt x="1373726" y="338289"/>
                  </a:lnTo>
                  <a:lnTo>
                    <a:pt x="1511098" y="202973"/>
                  </a:lnTo>
                  <a:lnTo>
                    <a:pt x="1648471" y="270631"/>
                  </a:lnTo>
                  <a:lnTo>
                    <a:pt x="1785844" y="338289"/>
                  </a:lnTo>
                  <a:lnTo>
                    <a:pt x="1923216" y="135315"/>
                  </a:lnTo>
                  <a:lnTo>
                    <a:pt x="2060589" y="202973"/>
                  </a:lnTo>
                  <a:lnTo>
                    <a:pt x="2197962" y="135315"/>
                  </a:lnTo>
                  <a:lnTo>
                    <a:pt x="2335334" y="202973"/>
                  </a:lnTo>
                  <a:lnTo>
                    <a:pt x="2472707" y="67657"/>
                  </a:lnTo>
                  <a:lnTo>
                    <a:pt x="2610079" y="0"/>
                  </a:lnTo>
                  <a:lnTo>
                    <a:pt x="2747452" y="67657"/>
                  </a:lnTo>
                  <a:lnTo>
                    <a:pt x="2884825" y="270631"/>
                  </a:lnTo>
                  <a:lnTo>
                    <a:pt x="3022197" y="270631"/>
                  </a:lnTo>
                  <a:lnTo>
                    <a:pt x="3159570" y="135315"/>
                  </a:lnTo>
                  <a:lnTo>
                    <a:pt x="3296943" y="135315"/>
                  </a:lnTo>
                  <a:lnTo>
                    <a:pt x="3434315" y="67657"/>
                  </a:lnTo>
                </a:path>
              </a:pathLst>
            </a:custGeom>
            <a:ln w="27101" cap="flat">
              <a:solidFill>
                <a:srgbClr val="007F5F">
                  <a:alpha val="100000"/>
                </a:srgbClr>
              </a:solidFill>
              <a:prstDash val="solid"/>
              <a:round/>
            </a:ln>
          </p:spPr>
          <p:txBody>
            <a:bodyPr/>
            <a:lstStyle/>
            <a:p/>
          </p:txBody>
        </p:sp>
        <p:sp>
          <p:nvSpPr>
            <p:cNvPr id="57" name="pl57"/>
            <p:cNvSpPr/>
            <p:nvPr/>
          </p:nvSpPr>
          <p:spPr>
            <a:xfrm>
              <a:off x="5398790" y="1753268"/>
              <a:ext cx="3434315" cy="2097395"/>
            </a:xfrm>
            <a:custGeom>
              <a:avLst/>
              <a:pathLst>
                <a:path w="3434315" h="2097395">
                  <a:moveTo>
                    <a:pt x="0" y="2029737"/>
                  </a:moveTo>
                  <a:lnTo>
                    <a:pt x="137372" y="2097395"/>
                  </a:lnTo>
                  <a:lnTo>
                    <a:pt x="274745" y="2029737"/>
                  </a:lnTo>
                  <a:lnTo>
                    <a:pt x="412117" y="1759105"/>
                  </a:lnTo>
                  <a:lnTo>
                    <a:pt x="549490" y="1556131"/>
                  </a:lnTo>
                  <a:lnTo>
                    <a:pt x="686863" y="1353158"/>
                  </a:lnTo>
                  <a:lnTo>
                    <a:pt x="824235" y="1082526"/>
                  </a:lnTo>
                  <a:lnTo>
                    <a:pt x="961608" y="947210"/>
                  </a:lnTo>
                  <a:lnTo>
                    <a:pt x="1098981" y="541263"/>
                  </a:lnTo>
                  <a:lnTo>
                    <a:pt x="1236353" y="135315"/>
                  </a:lnTo>
                  <a:lnTo>
                    <a:pt x="1373726" y="405947"/>
                  </a:lnTo>
                  <a:lnTo>
                    <a:pt x="1511098" y="676579"/>
                  </a:lnTo>
                  <a:lnTo>
                    <a:pt x="1648471" y="811894"/>
                  </a:lnTo>
                  <a:lnTo>
                    <a:pt x="1785844" y="879552"/>
                  </a:lnTo>
                  <a:lnTo>
                    <a:pt x="1923216" y="811894"/>
                  </a:lnTo>
                  <a:lnTo>
                    <a:pt x="2060589" y="811894"/>
                  </a:lnTo>
                  <a:lnTo>
                    <a:pt x="2197962" y="405947"/>
                  </a:lnTo>
                  <a:lnTo>
                    <a:pt x="2335334" y="338289"/>
                  </a:lnTo>
                  <a:lnTo>
                    <a:pt x="2472707" y="135315"/>
                  </a:lnTo>
                  <a:lnTo>
                    <a:pt x="2610079" y="0"/>
                  </a:lnTo>
                  <a:lnTo>
                    <a:pt x="2747452" y="270631"/>
                  </a:lnTo>
                  <a:lnTo>
                    <a:pt x="2884825" y="608921"/>
                  </a:lnTo>
                  <a:lnTo>
                    <a:pt x="3022197" y="405947"/>
                  </a:lnTo>
                  <a:lnTo>
                    <a:pt x="3159570" y="67657"/>
                  </a:lnTo>
                  <a:lnTo>
                    <a:pt x="3296943" y="67657"/>
                  </a:lnTo>
                  <a:lnTo>
                    <a:pt x="3434315" y="67657"/>
                  </a:lnTo>
                </a:path>
              </a:pathLst>
            </a:custGeom>
            <a:ln w="27101" cap="flat">
              <a:solidFill>
                <a:srgbClr val="C44E52">
                  <a:alpha val="100000"/>
                </a:srgbClr>
              </a:solidFill>
              <a:prstDash val="solid"/>
              <a:round/>
            </a:ln>
          </p:spPr>
          <p:txBody>
            <a:bodyPr/>
            <a:lstStyle/>
            <a:p/>
          </p:txBody>
        </p:sp>
        <p:sp>
          <p:nvSpPr>
            <p:cNvPr id="58" name="pl58"/>
            <p:cNvSpPr/>
            <p:nvPr/>
          </p:nvSpPr>
          <p:spPr>
            <a:xfrm>
              <a:off x="5398790" y="1753268"/>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59" name="tx59"/>
            <p:cNvSpPr/>
            <p:nvPr/>
          </p:nvSpPr>
          <p:spPr>
            <a:xfrm>
              <a:off x="4980741" y="373751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a:t>
              </a:r>
            </a:p>
          </p:txBody>
        </p:sp>
        <p:sp>
          <p:nvSpPr>
            <p:cNvPr id="60" name="tx60"/>
            <p:cNvSpPr/>
            <p:nvPr/>
          </p:nvSpPr>
          <p:spPr>
            <a:xfrm>
              <a:off x="4980741" y="306093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1" name="tx61"/>
            <p:cNvSpPr/>
            <p:nvPr/>
          </p:nvSpPr>
          <p:spPr>
            <a:xfrm>
              <a:off x="4980741" y="238435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2" name="tx62"/>
            <p:cNvSpPr/>
            <p:nvPr/>
          </p:nvSpPr>
          <p:spPr>
            <a:xfrm>
              <a:off x="5093761" y="170777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3" name="tx63"/>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4" name="tx64"/>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5" name="tx65"/>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6" name="tx66"/>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7" name="tx67"/>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8" name="tx68"/>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9" name="tx69"/>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0" name="tx70"/>
            <p:cNvSpPr/>
            <p:nvPr/>
          </p:nvSpPr>
          <p:spPr>
            <a:xfrm>
              <a:off x="5596444"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71" name="pl71"/>
            <p:cNvSpPr/>
            <p:nvPr/>
          </p:nvSpPr>
          <p:spPr>
            <a:xfrm>
              <a:off x="2217707"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409467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971642"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48610"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7" name="pl77"/>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8" name="pl78"/>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56191"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033158"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910126"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787093"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3" name="rc83"/>
            <p:cNvSpPr/>
            <p:nvPr/>
          </p:nvSpPr>
          <p:spPr>
            <a:xfrm>
              <a:off x="5859024" y="5292978"/>
              <a:ext cx="1726810" cy="104869"/>
            </a:xfrm>
            <a:prstGeom prst="rect">
              <a:avLst/>
            </a:prstGeom>
            <a:solidFill>
              <a:srgbClr val="6F4E37">
                <a:alpha val="80000"/>
              </a:srgbClr>
            </a:solidFill>
          </p:spPr>
          <p:txBody>
            <a:bodyPr/>
            <a:lstStyle/>
            <a:p/>
          </p:txBody>
        </p:sp>
        <p:sp>
          <p:nvSpPr>
            <p:cNvPr id="84" name="rc84"/>
            <p:cNvSpPr/>
            <p:nvPr/>
          </p:nvSpPr>
          <p:spPr>
            <a:xfrm>
              <a:off x="6459654" y="5161891"/>
              <a:ext cx="2102203" cy="104869"/>
            </a:xfrm>
            <a:prstGeom prst="rect">
              <a:avLst/>
            </a:prstGeom>
            <a:solidFill>
              <a:srgbClr val="6F4E37">
                <a:alpha val="80000"/>
              </a:srgbClr>
            </a:solidFill>
          </p:spPr>
          <p:txBody>
            <a:bodyPr/>
            <a:lstStyle/>
            <a:p/>
          </p:txBody>
        </p:sp>
        <p:sp>
          <p:nvSpPr>
            <p:cNvPr id="85" name="rc85"/>
            <p:cNvSpPr/>
            <p:nvPr/>
          </p:nvSpPr>
          <p:spPr>
            <a:xfrm>
              <a:off x="6384575" y="5030804"/>
              <a:ext cx="2102203" cy="104869"/>
            </a:xfrm>
            <a:prstGeom prst="rect">
              <a:avLst/>
            </a:prstGeom>
            <a:solidFill>
              <a:srgbClr val="6F4E37">
                <a:alpha val="80000"/>
              </a:srgbClr>
            </a:solidFill>
          </p:spPr>
          <p:txBody>
            <a:bodyPr/>
            <a:lstStyle/>
            <a:p/>
          </p:txBody>
        </p:sp>
        <p:sp>
          <p:nvSpPr>
            <p:cNvPr id="86" name="rc86"/>
            <p:cNvSpPr/>
            <p:nvPr/>
          </p:nvSpPr>
          <p:spPr>
            <a:xfrm>
              <a:off x="3982057" y="5292978"/>
              <a:ext cx="1876967" cy="104869"/>
            </a:xfrm>
            <a:prstGeom prst="rect">
              <a:avLst/>
            </a:prstGeom>
            <a:solidFill>
              <a:srgbClr val="007F5F">
                <a:alpha val="80000"/>
              </a:srgbClr>
            </a:solidFill>
          </p:spPr>
          <p:txBody>
            <a:bodyPr/>
            <a:lstStyle/>
            <a:p/>
          </p:txBody>
        </p:sp>
        <p:sp>
          <p:nvSpPr>
            <p:cNvPr id="87" name="rc87"/>
            <p:cNvSpPr/>
            <p:nvPr/>
          </p:nvSpPr>
          <p:spPr>
            <a:xfrm>
              <a:off x="4207293" y="5161891"/>
              <a:ext cx="2252360" cy="104869"/>
            </a:xfrm>
            <a:prstGeom prst="rect">
              <a:avLst/>
            </a:prstGeom>
            <a:solidFill>
              <a:srgbClr val="007F5F">
                <a:alpha val="80000"/>
              </a:srgbClr>
            </a:solidFill>
          </p:spPr>
          <p:txBody>
            <a:bodyPr/>
            <a:lstStyle/>
            <a:p/>
          </p:txBody>
        </p:sp>
        <p:sp>
          <p:nvSpPr>
            <p:cNvPr id="88" name="rc88"/>
            <p:cNvSpPr/>
            <p:nvPr/>
          </p:nvSpPr>
          <p:spPr>
            <a:xfrm>
              <a:off x="4207293" y="5030804"/>
              <a:ext cx="2177282" cy="104869"/>
            </a:xfrm>
            <a:prstGeom prst="rect">
              <a:avLst/>
            </a:prstGeom>
            <a:solidFill>
              <a:srgbClr val="007F5F">
                <a:alpha val="80000"/>
              </a:srgbClr>
            </a:solidFill>
          </p:spPr>
          <p:txBody>
            <a:bodyPr/>
            <a:lstStyle/>
            <a:p/>
          </p:txBody>
        </p:sp>
        <p:sp>
          <p:nvSpPr>
            <p:cNvPr id="89" name="rc89"/>
            <p:cNvSpPr/>
            <p:nvPr/>
          </p:nvSpPr>
          <p:spPr>
            <a:xfrm>
              <a:off x="1279224" y="5292978"/>
              <a:ext cx="2702833" cy="104869"/>
            </a:xfrm>
            <a:prstGeom prst="rect">
              <a:avLst/>
            </a:prstGeom>
            <a:solidFill>
              <a:srgbClr val="C44E52">
                <a:alpha val="80000"/>
              </a:srgbClr>
            </a:solidFill>
          </p:spPr>
          <p:txBody>
            <a:bodyPr/>
            <a:lstStyle/>
            <a:p/>
          </p:txBody>
        </p:sp>
        <p:sp>
          <p:nvSpPr>
            <p:cNvPr id="90" name="rc90"/>
            <p:cNvSpPr/>
            <p:nvPr/>
          </p:nvSpPr>
          <p:spPr>
            <a:xfrm>
              <a:off x="1279224" y="5161891"/>
              <a:ext cx="2928069" cy="104869"/>
            </a:xfrm>
            <a:prstGeom prst="rect">
              <a:avLst/>
            </a:prstGeom>
            <a:solidFill>
              <a:srgbClr val="C44E52">
                <a:alpha val="80000"/>
              </a:srgbClr>
            </a:solidFill>
          </p:spPr>
          <p:txBody>
            <a:bodyPr/>
            <a:lstStyle/>
            <a:p/>
          </p:txBody>
        </p:sp>
        <p:sp>
          <p:nvSpPr>
            <p:cNvPr id="91" name="rc91"/>
            <p:cNvSpPr/>
            <p:nvPr/>
          </p:nvSpPr>
          <p:spPr>
            <a:xfrm>
              <a:off x="1279224" y="5030804"/>
              <a:ext cx="2928069" cy="104869"/>
            </a:xfrm>
            <a:prstGeom prst="rect">
              <a:avLst/>
            </a:prstGeom>
            <a:solidFill>
              <a:srgbClr val="C44E52">
                <a:alpha val="80000"/>
              </a:srgbClr>
            </a:solidFill>
          </p:spPr>
          <p:txBody>
            <a:bodyPr/>
            <a:lstStyle/>
            <a:p/>
          </p:txBody>
        </p:sp>
        <p:sp>
          <p:nvSpPr>
            <p:cNvPr id="92" name="tx92"/>
            <p:cNvSpPr/>
            <p:nvPr/>
          </p:nvSpPr>
          <p:spPr>
            <a:xfrm>
              <a:off x="6647128"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93" name="tx93"/>
            <p:cNvSpPr/>
            <p:nvPr/>
          </p:nvSpPr>
          <p:spPr>
            <a:xfrm>
              <a:off x="7435455"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4" name="tx94"/>
            <p:cNvSpPr/>
            <p:nvPr/>
          </p:nvSpPr>
          <p:spPr>
            <a:xfrm>
              <a:off x="7360376"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5" name="tx95"/>
            <p:cNvSpPr/>
            <p:nvPr/>
          </p:nvSpPr>
          <p:spPr>
            <a:xfrm>
              <a:off x="484524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96" name="tx96"/>
            <p:cNvSpPr/>
            <p:nvPr/>
          </p:nvSpPr>
          <p:spPr>
            <a:xfrm>
              <a:off x="5303344" y="517551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97" name="tx97"/>
            <p:cNvSpPr/>
            <p:nvPr/>
          </p:nvSpPr>
          <p:spPr>
            <a:xfrm>
              <a:off x="5220633"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8" name="tx98"/>
            <p:cNvSpPr/>
            <p:nvPr/>
          </p:nvSpPr>
          <p:spPr>
            <a:xfrm>
              <a:off x="255533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99" name="tx99"/>
            <p:cNvSpPr/>
            <p:nvPr/>
          </p:nvSpPr>
          <p:spPr>
            <a:xfrm>
              <a:off x="2667957"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0" name="tx100"/>
            <p:cNvSpPr/>
            <p:nvPr/>
          </p:nvSpPr>
          <p:spPr>
            <a:xfrm>
              <a:off x="266795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1" name="tx101"/>
            <p:cNvSpPr/>
            <p:nvPr/>
          </p:nvSpPr>
          <p:spPr>
            <a:xfrm>
              <a:off x="7631015"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02" name="tx102"/>
            <p:cNvSpPr/>
            <p:nvPr/>
          </p:nvSpPr>
          <p:spPr>
            <a:xfrm>
              <a:off x="8682116"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03" name="tx103"/>
            <p:cNvSpPr/>
            <p:nvPr/>
          </p:nvSpPr>
          <p:spPr>
            <a:xfrm>
              <a:off x="8607038"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04" name="tx104"/>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5" name="tx105"/>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6" name="tx106"/>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7" name="tx107"/>
            <p:cNvSpPr/>
            <p:nvPr/>
          </p:nvSpPr>
          <p:spPr>
            <a:xfrm>
              <a:off x="1102562"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08" name="tx108"/>
            <p:cNvSpPr/>
            <p:nvPr/>
          </p:nvSpPr>
          <p:spPr>
            <a:xfrm>
              <a:off x="2979529"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09" name="tx109"/>
            <p:cNvSpPr/>
            <p:nvPr/>
          </p:nvSpPr>
          <p:spPr>
            <a:xfrm>
              <a:off x="4856496"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10" name="tx110"/>
            <p:cNvSpPr/>
            <p:nvPr/>
          </p:nvSpPr>
          <p:spPr>
            <a:xfrm>
              <a:off x="6733464"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11" name="tx111"/>
            <p:cNvSpPr/>
            <p:nvPr/>
          </p:nvSpPr>
          <p:spPr>
            <a:xfrm>
              <a:off x="8539748" y="5500046"/>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12" name="tx112"/>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13" name="rc113"/>
            <p:cNvSpPr/>
            <p:nvPr/>
          </p:nvSpPr>
          <p:spPr>
            <a:xfrm>
              <a:off x="3187057" y="5951124"/>
              <a:ext cx="201456" cy="201456"/>
            </a:xfrm>
            <a:prstGeom prst="rect">
              <a:avLst/>
            </a:prstGeom>
            <a:solidFill>
              <a:srgbClr val="C44E52">
                <a:alpha val="80000"/>
              </a:srgbClr>
            </a:solidFill>
          </p:spPr>
          <p:txBody>
            <a:bodyPr/>
            <a:lstStyle/>
            <a:p/>
          </p:txBody>
        </p:sp>
        <p:sp>
          <p:nvSpPr>
            <p:cNvPr id="114" name="rc114"/>
            <p:cNvSpPr/>
            <p:nvPr/>
          </p:nvSpPr>
          <p:spPr>
            <a:xfrm>
              <a:off x="4227833" y="5951124"/>
              <a:ext cx="201456" cy="201456"/>
            </a:xfrm>
            <a:prstGeom prst="rect">
              <a:avLst/>
            </a:prstGeom>
            <a:solidFill>
              <a:srgbClr val="007F5F">
                <a:alpha val="80000"/>
              </a:srgbClr>
            </a:solidFill>
          </p:spPr>
          <p:txBody>
            <a:bodyPr/>
            <a:lstStyle/>
            <a:p/>
          </p:txBody>
        </p:sp>
        <p:sp>
          <p:nvSpPr>
            <p:cNvPr id="115" name="rc115"/>
            <p:cNvSpPr/>
            <p:nvPr/>
          </p:nvSpPr>
          <p:spPr>
            <a:xfrm>
              <a:off x="5722975" y="5951124"/>
              <a:ext cx="201456" cy="201456"/>
            </a:xfrm>
            <a:prstGeom prst="rect">
              <a:avLst/>
            </a:prstGeom>
            <a:solidFill>
              <a:srgbClr val="6F4E37">
                <a:alpha val="80000"/>
              </a:srgbClr>
            </a:solidFill>
          </p:spPr>
          <p:txBody>
            <a:bodyPr/>
            <a:lstStyle/>
            <a:p/>
          </p:txBody>
        </p:sp>
        <p:sp>
          <p:nvSpPr>
            <p:cNvPr id="116" name="tx116"/>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17" name="tx117"/>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18" name="tx118"/>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19" name="tx119"/>
            <p:cNvSpPr/>
            <p:nvPr/>
          </p:nvSpPr>
          <p:spPr>
            <a:xfrm>
              <a:off x="911338" y="4793814"/>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DTP3 coverage (82%) and AFRO-Central had the lowest coverage (67%).
Compared to 2019, DTP3 coverage increased in no subregions, declined in AFRO-East &amp; South (-1%), AFRO-West (-1%), and AFRO-Central (-2%) and remained constant in no subregions.
Compared to 2024, DTP3 coverage increased in AFRO-East &amp; South (+1%), declined in no subregions and remained constant in AFRO-West and AFRO-Central.</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has improved since 2000 in all subregions and exceeded pre-pandemic levels in some subregions, but progress is uneven and gaps in undervaccinated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60852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6" name="pl6"/>
            <p:cNvSpPr/>
            <p:nvPr/>
          </p:nvSpPr>
          <p:spPr>
            <a:xfrm>
              <a:off x="911338" y="307876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7" name="pl7"/>
            <p:cNvSpPr/>
            <p:nvPr/>
          </p:nvSpPr>
          <p:spPr>
            <a:xfrm>
              <a:off x="911338" y="254899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8" name="pl8"/>
            <p:cNvSpPr/>
            <p:nvPr/>
          </p:nvSpPr>
          <p:spPr>
            <a:xfrm>
              <a:off x="911338" y="2019233"/>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9" name="pl9"/>
            <p:cNvSpPr/>
            <p:nvPr/>
          </p:nvSpPr>
          <p:spPr>
            <a:xfrm>
              <a:off x="911338" y="3873410"/>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0" name="pl10"/>
            <p:cNvSpPr/>
            <p:nvPr/>
          </p:nvSpPr>
          <p:spPr>
            <a:xfrm>
              <a:off x="911338" y="334364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281388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28411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14" name="pl14"/>
            <p:cNvSpPr/>
            <p:nvPr/>
          </p:nvSpPr>
          <p:spPr>
            <a:xfrm>
              <a:off x="10822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57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17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0653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129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5605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308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557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082252" y="3396622"/>
              <a:ext cx="3323320" cy="264882"/>
            </a:xfrm>
            <a:custGeom>
              <a:avLst/>
              <a:pathLst>
                <a:path w="3323320" h="264882">
                  <a:moveTo>
                    <a:pt x="0" y="52976"/>
                  </a:moveTo>
                  <a:lnTo>
                    <a:pt x="474760" y="0"/>
                  </a:lnTo>
                  <a:lnTo>
                    <a:pt x="949520" y="158929"/>
                  </a:lnTo>
                  <a:lnTo>
                    <a:pt x="1424280" y="264882"/>
                  </a:lnTo>
                  <a:lnTo>
                    <a:pt x="1899040" y="264882"/>
                  </a:lnTo>
                  <a:lnTo>
                    <a:pt x="2373800" y="264882"/>
                  </a:lnTo>
                  <a:lnTo>
                    <a:pt x="2848560" y="105952"/>
                  </a:lnTo>
                  <a:lnTo>
                    <a:pt x="3323320" y="105952"/>
                  </a:lnTo>
                </a:path>
              </a:pathLst>
            </a:custGeom>
            <a:ln w="27101" cap="flat">
              <a:solidFill>
                <a:srgbClr val="6F4E37">
                  <a:alpha val="100000"/>
                </a:srgbClr>
              </a:solidFill>
              <a:prstDash val="solid"/>
              <a:round/>
            </a:ln>
          </p:spPr>
          <p:txBody>
            <a:bodyPr/>
            <a:lstStyle/>
            <a:p/>
          </p:txBody>
        </p:sp>
        <p:sp>
          <p:nvSpPr>
            <p:cNvPr id="23" name="pl23"/>
            <p:cNvSpPr/>
            <p:nvPr/>
          </p:nvSpPr>
          <p:spPr>
            <a:xfrm>
              <a:off x="1082252" y="2654951"/>
              <a:ext cx="3323320" cy="211905"/>
            </a:xfrm>
            <a:custGeom>
              <a:avLst/>
              <a:pathLst>
                <a:path w="3323320" h="211905">
                  <a:moveTo>
                    <a:pt x="0" y="52976"/>
                  </a:moveTo>
                  <a:lnTo>
                    <a:pt x="474760" y="0"/>
                  </a:lnTo>
                  <a:lnTo>
                    <a:pt x="949520" y="52976"/>
                  </a:lnTo>
                  <a:lnTo>
                    <a:pt x="1424280" y="211905"/>
                  </a:lnTo>
                  <a:lnTo>
                    <a:pt x="1899040" y="211905"/>
                  </a:lnTo>
                  <a:lnTo>
                    <a:pt x="2373800" y="105952"/>
                  </a:lnTo>
                  <a:lnTo>
                    <a:pt x="2848560" y="105952"/>
                  </a:lnTo>
                  <a:lnTo>
                    <a:pt x="3323320" y="52976"/>
                  </a:lnTo>
                </a:path>
              </a:pathLst>
            </a:custGeom>
            <a:ln w="27101" cap="flat">
              <a:solidFill>
                <a:srgbClr val="007F5F">
                  <a:alpha val="100000"/>
                </a:srgbClr>
              </a:solidFill>
              <a:prstDash val="solid"/>
              <a:round/>
            </a:ln>
          </p:spPr>
          <p:txBody>
            <a:bodyPr/>
            <a:lstStyle/>
            <a:p/>
          </p:txBody>
        </p:sp>
        <p:sp>
          <p:nvSpPr>
            <p:cNvPr id="24" name="pl24"/>
            <p:cNvSpPr/>
            <p:nvPr/>
          </p:nvSpPr>
          <p:spPr>
            <a:xfrm>
              <a:off x="1082252" y="3078763"/>
              <a:ext cx="3323320" cy="476788"/>
            </a:xfrm>
            <a:custGeom>
              <a:avLst/>
              <a:pathLst>
                <a:path w="3323320" h="476788">
                  <a:moveTo>
                    <a:pt x="0" y="105952"/>
                  </a:moveTo>
                  <a:lnTo>
                    <a:pt x="474760" y="0"/>
                  </a:lnTo>
                  <a:lnTo>
                    <a:pt x="949520" y="211905"/>
                  </a:lnTo>
                  <a:lnTo>
                    <a:pt x="1424280" y="476788"/>
                  </a:lnTo>
                  <a:lnTo>
                    <a:pt x="1899040" y="317858"/>
                  </a:lnTo>
                  <a:lnTo>
                    <a:pt x="2373800" y="52976"/>
                  </a:lnTo>
                  <a:lnTo>
                    <a:pt x="2848560" y="52976"/>
                  </a:lnTo>
                  <a:lnTo>
                    <a:pt x="3323320" y="52976"/>
                  </a:lnTo>
                </a:path>
              </a:pathLst>
            </a:custGeom>
            <a:ln w="27101" cap="flat">
              <a:solidFill>
                <a:srgbClr val="C44E52">
                  <a:alpha val="100000"/>
                </a:srgbClr>
              </a:solidFill>
              <a:prstDash val="solid"/>
              <a:round/>
            </a:ln>
          </p:spPr>
          <p:txBody>
            <a:bodyPr/>
            <a:lstStyle/>
            <a:p/>
          </p:txBody>
        </p:sp>
        <p:sp>
          <p:nvSpPr>
            <p:cNvPr id="25" name="tx25"/>
            <p:cNvSpPr/>
            <p:nvPr/>
          </p:nvSpPr>
          <p:spPr>
            <a:xfrm>
              <a:off x="4468362" y="34637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67</a:t>
              </a:r>
            </a:p>
          </p:txBody>
        </p:sp>
        <p:sp>
          <p:nvSpPr>
            <p:cNvPr id="26" name="tx26"/>
            <p:cNvSpPr/>
            <p:nvPr/>
          </p:nvSpPr>
          <p:spPr>
            <a:xfrm>
              <a:off x="4468363" y="2669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82</a:t>
              </a:r>
            </a:p>
          </p:txBody>
        </p:sp>
        <p:sp>
          <p:nvSpPr>
            <p:cNvPr id="27" name="tx27"/>
            <p:cNvSpPr/>
            <p:nvPr/>
          </p:nvSpPr>
          <p:spPr>
            <a:xfrm>
              <a:off x="4468363" y="3092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74</a:t>
              </a:r>
            </a:p>
          </p:txBody>
        </p:sp>
        <p:sp>
          <p:nvSpPr>
            <p:cNvPr id="28" name="tx28"/>
            <p:cNvSpPr/>
            <p:nvPr/>
          </p:nvSpPr>
          <p:spPr>
            <a:xfrm>
              <a:off x="707342" y="382791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9" name="tx29"/>
            <p:cNvSpPr/>
            <p:nvPr/>
          </p:nvSpPr>
          <p:spPr>
            <a:xfrm>
              <a:off x="707342" y="329815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0" name="tx30"/>
            <p:cNvSpPr/>
            <p:nvPr/>
          </p:nvSpPr>
          <p:spPr>
            <a:xfrm>
              <a:off x="707342" y="276838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1" name="tx31"/>
            <p:cNvSpPr/>
            <p:nvPr/>
          </p:nvSpPr>
          <p:spPr>
            <a:xfrm>
              <a:off x="707342" y="223862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2" name="tx32"/>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3" name="tx33"/>
            <p:cNvSpPr/>
            <p:nvPr/>
          </p:nvSpPr>
          <p:spPr>
            <a:xfrm rot="-5400000">
              <a:off x="9408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4" name="tx34"/>
            <p:cNvSpPr/>
            <p:nvPr/>
          </p:nvSpPr>
          <p:spPr>
            <a:xfrm rot="-5400000">
              <a:off x="14156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5" name="tx35"/>
            <p:cNvSpPr/>
            <p:nvPr/>
          </p:nvSpPr>
          <p:spPr>
            <a:xfrm rot="-5400000">
              <a:off x="18904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6" name="tx36"/>
            <p:cNvSpPr/>
            <p:nvPr/>
          </p:nvSpPr>
          <p:spPr>
            <a:xfrm rot="-5400000">
              <a:off x="236516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7" name="tx37"/>
            <p:cNvSpPr/>
            <p:nvPr/>
          </p:nvSpPr>
          <p:spPr>
            <a:xfrm rot="-5400000">
              <a:off x="283992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8" name="tx38"/>
            <p:cNvSpPr/>
            <p:nvPr/>
          </p:nvSpPr>
          <p:spPr>
            <a:xfrm rot="-5400000">
              <a:off x="331468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39" name="tx39"/>
            <p:cNvSpPr/>
            <p:nvPr/>
          </p:nvSpPr>
          <p:spPr>
            <a:xfrm rot="-5400000">
              <a:off x="37894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0" name="tx40"/>
            <p:cNvSpPr/>
            <p:nvPr/>
          </p:nvSpPr>
          <p:spPr>
            <a:xfrm rot="-5400000">
              <a:off x="426420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tx42"/>
            <p:cNvSpPr/>
            <p:nvPr/>
          </p:nvSpPr>
          <p:spPr>
            <a:xfrm>
              <a:off x="1605228" y="1437626"/>
              <a:ext cx="23723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AFRO, 2018-2025</a:t>
              </a:r>
            </a:p>
          </p:txBody>
        </p:sp>
        <p:sp>
          <p:nvSpPr>
            <p:cNvPr id="43" name="pl43"/>
            <p:cNvSpPr/>
            <p:nvPr/>
          </p:nvSpPr>
          <p:spPr>
            <a:xfrm>
              <a:off x="5244722" y="3814548"/>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4" name="pl44"/>
            <p:cNvSpPr/>
            <p:nvPr/>
          </p:nvSpPr>
          <p:spPr>
            <a:xfrm>
              <a:off x="5244722" y="3225920"/>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5" name="pl45"/>
            <p:cNvSpPr/>
            <p:nvPr/>
          </p:nvSpPr>
          <p:spPr>
            <a:xfrm>
              <a:off x="5244722" y="2637292"/>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6" name="pl46"/>
            <p:cNvSpPr/>
            <p:nvPr/>
          </p:nvSpPr>
          <p:spPr>
            <a:xfrm>
              <a:off x="5244722" y="2048665"/>
              <a:ext cx="3760099" cy="0"/>
            </a:xfrm>
            <a:custGeom>
              <a:avLst/>
              <a:pathLst>
                <a:path w="3760099" h="0">
                  <a:moveTo>
                    <a:pt x="0" y="0"/>
                  </a:moveTo>
                  <a:lnTo>
                    <a:pt x="3760099" y="0"/>
                  </a:lnTo>
                  <a:lnTo>
                    <a:pt x="3760099" y="0"/>
                  </a:lnTo>
                </a:path>
              </a:pathLst>
            </a:custGeom>
            <a:ln w="6775" cap="flat">
              <a:solidFill>
                <a:srgbClr val="EBEBEB">
                  <a:alpha val="100000"/>
                </a:srgbClr>
              </a:solidFill>
              <a:prstDash val="solid"/>
              <a:round/>
            </a:ln>
          </p:spPr>
          <p:txBody>
            <a:bodyPr/>
            <a:lstStyle/>
            <a:p/>
          </p:txBody>
        </p:sp>
        <p:sp>
          <p:nvSpPr>
            <p:cNvPr id="47" name="pl47"/>
            <p:cNvSpPr/>
            <p:nvPr/>
          </p:nvSpPr>
          <p:spPr>
            <a:xfrm>
              <a:off x="5244722" y="3520234"/>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8" name="pl48"/>
            <p:cNvSpPr/>
            <p:nvPr/>
          </p:nvSpPr>
          <p:spPr>
            <a:xfrm>
              <a:off x="5244722" y="2931606"/>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49" name="pl49"/>
            <p:cNvSpPr/>
            <p:nvPr/>
          </p:nvSpPr>
          <p:spPr>
            <a:xfrm>
              <a:off x="5244722" y="2342979"/>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0" name="pl50"/>
            <p:cNvSpPr/>
            <p:nvPr/>
          </p:nvSpPr>
          <p:spPr>
            <a:xfrm>
              <a:off x="5244722" y="1754351"/>
              <a:ext cx="3760099" cy="0"/>
            </a:xfrm>
            <a:custGeom>
              <a:avLst/>
              <a:pathLst>
                <a:path w="3760099" h="0">
                  <a:moveTo>
                    <a:pt x="0" y="0"/>
                  </a:moveTo>
                  <a:lnTo>
                    <a:pt x="3760099" y="0"/>
                  </a:lnTo>
                  <a:lnTo>
                    <a:pt x="3760099" y="0"/>
                  </a:lnTo>
                </a:path>
              </a:pathLst>
            </a:custGeom>
            <a:ln w="13550" cap="flat">
              <a:solidFill>
                <a:srgbClr val="EBEBEB">
                  <a:alpha val="100000"/>
                </a:srgbClr>
              </a:solidFill>
              <a:prstDash val="solid"/>
              <a:round/>
            </a:ln>
          </p:spPr>
          <p:txBody>
            <a:bodyPr/>
            <a:lstStyle/>
            <a:p/>
          </p:txBody>
        </p:sp>
        <p:sp>
          <p:nvSpPr>
            <p:cNvPr id="51" name="pl51"/>
            <p:cNvSpPr/>
            <p:nvPr/>
          </p:nvSpPr>
          <p:spPr>
            <a:xfrm>
              <a:off x="54156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8903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651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83991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31467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78943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26419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738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415636" y="1754351"/>
              <a:ext cx="3323320" cy="1177255"/>
            </a:xfrm>
            <a:custGeom>
              <a:avLst/>
              <a:pathLst>
                <a:path w="3323320" h="1177255">
                  <a:moveTo>
                    <a:pt x="0" y="235451"/>
                  </a:moveTo>
                  <a:lnTo>
                    <a:pt x="474760" y="0"/>
                  </a:lnTo>
                  <a:lnTo>
                    <a:pt x="949520" y="706353"/>
                  </a:lnTo>
                  <a:lnTo>
                    <a:pt x="1424280" y="1177255"/>
                  </a:lnTo>
                  <a:lnTo>
                    <a:pt x="1899040" y="1177255"/>
                  </a:lnTo>
                  <a:lnTo>
                    <a:pt x="2373800" y="1177255"/>
                  </a:lnTo>
                  <a:lnTo>
                    <a:pt x="2848560" y="470902"/>
                  </a:lnTo>
                  <a:lnTo>
                    <a:pt x="3323320" y="470902"/>
                  </a:lnTo>
                </a:path>
              </a:pathLst>
            </a:custGeom>
            <a:ln w="27101" cap="flat">
              <a:solidFill>
                <a:srgbClr val="6F4E37">
                  <a:alpha val="100000"/>
                </a:srgbClr>
              </a:solidFill>
              <a:prstDash val="solid"/>
              <a:round/>
            </a:ln>
          </p:spPr>
          <p:txBody>
            <a:bodyPr/>
            <a:lstStyle/>
            <a:p/>
          </p:txBody>
        </p:sp>
        <p:sp>
          <p:nvSpPr>
            <p:cNvPr id="60" name="pl60"/>
            <p:cNvSpPr/>
            <p:nvPr/>
          </p:nvSpPr>
          <p:spPr>
            <a:xfrm>
              <a:off x="5415636" y="1754351"/>
              <a:ext cx="3323320" cy="941804"/>
            </a:xfrm>
            <a:custGeom>
              <a:avLst/>
              <a:pathLst>
                <a:path w="3323320" h="941804">
                  <a:moveTo>
                    <a:pt x="0" y="235451"/>
                  </a:moveTo>
                  <a:lnTo>
                    <a:pt x="474760" y="0"/>
                  </a:lnTo>
                  <a:lnTo>
                    <a:pt x="949520" y="235451"/>
                  </a:lnTo>
                  <a:lnTo>
                    <a:pt x="1424280" y="941804"/>
                  </a:lnTo>
                  <a:lnTo>
                    <a:pt x="1899040" y="941804"/>
                  </a:lnTo>
                  <a:lnTo>
                    <a:pt x="2373800" y="470902"/>
                  </a:lnTo>
                  <a:lnTo>
                    <a:pt x="2848560" y="470902"/>
                  </a:lnTo>
                  <a:lnTo>
                    <a:pt x="3323320" y="235451"/>
                  </a:lnTo>
                </a:path>
              </a:pathLst>
            </a:custGeom>
            <a:ln w="27101" cap="flat">
              <a:solidFill>
                <a:srgbClr val="007F5F">
                  <a:alpha val="100000"/>
                </a:srgbClr>
              </a:solidFill>
              <a:prstDash val="solid"/>
              <a:round/>
            </a:ln>
          </p:spPr>
          <p:txBody>
            <a:bodyPr/>
            <a:lstStyle/>
            <a:p/>
          </p:txBody>
        </p:sp>
        <p:sp>
          <p:nvSpPr>
            <p:cNvPr id="61" name="pl61"/>
            <p:cNvSpPr/>
            <p:nvPr/>
          </p:nvSpPr>
          <p:spPr>
            <a:xfrm>
              <a:off x="5415636" y="1754351"/>
              <a:ext cx="3323320" cy="2119059"/>
            </a:xfrm>
            <a:custGeom>
              <a:avLst/>
              <a:pathLst>
                <a:path w="3323320" h="2119059">
                  <a:moveTo>
                    <a:pt x="0" y="470902"/>
                  </a:moveTo>
                  <a:lnTo>
                    <a:pt x="474760" y="0"/>
                  </a:lnTo>
                  <a:lnTo>
                    <a:pt x="949520" y="941804"/>
                  </a:lnTo>
                  <a:lnTo>
                    <a:pt x="1424280" y="2119059"/>
                  </a:lnTo>
                  <a:lnTo>
                    <a:pt x="1899040" y="1412706"/>
                  </a:lnTo>
                  <a:lnTo>
                    <a:pt x="2373800" y="235451"/>
                  </a:lnTo>
                  <a:lnTo>
                    <a:pt x="2848560" y="235451"/>
                  </a:lnTo>
                  <a:lnTo>
                    <a:pt x="3323320" y="235451"/>
                  </a:lnTo>
                </a:path>
              </a:pathLst>
            </a:custGeom>
            <a:ln w="27101" cap="flat">
              <a:solidFill>
                <a:srgbClr val="C44E52">
                  <a:alpha val="100000"/>
                </a:srgbClr>
              </a:solidFill>
              <a:prstDash val="solid"/>
              <a:round/>
            </a:ln>
          </p:spPr>
          <p:txBody>
            <a:bodyPr/>
            <a:lstStyle/>
            <a:p/>
          </p:txBody>
        </p:sp>
        <p:sp>
          <p:nvSpPr>
            <p:cNvPr id="62" name="pl62"/>
            <p:cNvSpPr/>
            <p:nvPr/>
          </p:nvSpPr>
          <p:spPr>
            <a:xfrm>
              <a:off x="5415636" y="1754351"/>
              <a:ext cx="3323320" cy="0"/>
            </a:xfrm>
            <a:custGeom>
              <a:avLst/>
              <a:pathLst>
                <a:path w="3323320" h="0">
                  <a:moveTo>
                    <a:pt x="0" y="0"/>
                  </a:moveTo>
                  <a:lnTo>
                    <a:pt x="0" y="0"/>
                  </a:lnTo>
                  <a:lnTo>
                    <a:pt x="0" y="0"/>
                  </a:lnTo>
                  <a:lnTo>
                    <a:pt x="474760" y="0"/>
                  </a:lnTo>
                  <a:lnTo>
                    <a:pt x="474760" y="0"/>
                  </a:lnTo>
                  <a:lnTo>
                    <a:pt x="474760" y="0"/>
                  </a:lnTo>
                  <a:lnTo>
                    <a:pt x="949520" y="0"/>
                  </a:lnTo>
                  <a:lnTo>
                    <a:pt x="949520" y="0"/>
                  </a:lnTo>
                  <a:lnTo>
                    <a:pt x="949520" y="0"/>
                  </a:lnTo>
                  <a:lnTo>
                    <a:pt x="1424280" y="0"/>
                  </a:lnTo>
                  <a:lnTo>
                    <a:pt x="1424280" y="0"/>
                  </a:lnTo>
                  <a:lnTo>
                    <a:pt x="1424280" y="0"/>
                  </a:lnTo>
                  <a:lnTo>
                    <a:pt x="1899040" y="0"/>
                  </a:lnTo>
                  <a:lnTo>
                    <a:pt x="1899040" y="0"/>
                  </a:lnTo>
                  <a:lnTo>
                    <a:pt x="1899040" y="0"/>
                  </a:lnTo>
                  <a:lnTo>
                    <a:pt x="2373800" y="0"/>
                  </a:lnTo>
                  <a:lnTo>
                    <a:pt x="2373800" y="0"/>
                  </a:lnTo>
                  <a:lnTo>
                    <a:pt x="2373800" y="0"/>
                  </a:lnTo>
                  <a:lnTo>
                    <a:pt x="2848560" y="0"/>
                  </a:lnTo>
                  <a:lnTo>
                    <a:pt x="2848560" y="0"/>
                  </a:lnTo>
                  <a:lnTo>
                    <a:pt x="2848560" y="0"/>
                  </a:lnTo>
                  <a:lnTo>
                    <a:pt x="3323320" y="0"/>
                  </a:lnTo>
                  <a:lnTo>
                    <a:pt x="3323320" y="0"/>
                  </a:lnTo>
                  <a:lnTo>
                    <a:pt x="3323320" y="0"/>
                  </a:lnTo>
                </a:path>
              </a:pathLst>
            </a:custGeom>
            <a:ln w="13550" cap="flat">
              <a:solidFill>
                <a:srgbClr val="000000">
                  <a:alpha val="100000"/>
                </a:srgbClr>
              </a:solidFill>
              <a:prstDash val="dash"/>
              <a:round/>
            </a:ln>
          </p:spPr>
          <p:txBody>
            <a:bodyPr/>
            <a:lstStyle/>
            <a:p/>
          </p:txBody>
        </p:sp>
        <p:sp>
          <p:nvSpPr>
            <p:cNvPr id="63" name="tx63"/>
            <p:cNvSpPr/>
            <p:nvPr/>
          </p:nvSpPr>
          <p:spPr>
            <a:xfrm>
              <a:off x="8788178" y="228148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-2</a:t>
              </a:r>
            </a:p>
          </p:txBody>
        </p:sp>
        <p:sp>
          <p:nvSpPr>
            <p:cNvPr id="64" name="tx64"/>
            <p:cNvSpPr/>
            <p:nvPr/>
          </p:nvSpPr>
          <p:spPr>
            <a:xfrm>
              <a:off x="8802994" y="190121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-1</a:t>
              </a:r>
            </a:p>
          </p:txBody>
        </p:sp>
        <p:sp>
          <p:nvSpPr>
            <p:cNvPr id="65" name="tx65"/>
            <p:cNvSpPr/>
            <p:nvPr/>
          </p:nvSpPr>
          <p:spPr>
            <a:xfrm>
              <a:off x="8615539" y="2051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-1</a:t>
              </a:r>
            </a:p>
          </p:txBody>
        </p:sp>
        <p:sp>
          <p:nvSpPr>
            <p:cNvPr id="66" name="tx66"/>
            <p:cNvSpPr/>
            <p:nvPr/>
          </p:nvSpPr>
          <p:spPr>
            <a:xfrm>
              <a:off x="4963093" y="3474743"/>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67" name="tx67"/>
            <p:cNvSpPr/>
            <p:nvPr/>
          </p:nvSpPr>
          <p:spPr>
            <a:xfrm>
              <a:off x="4963093" y="2886115"/>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68" name="tx68"/>
            <p:cNvSpPr/>
            <p:nvPr/>
          </p:nvSpPr>
          <p:spPr>
            <a:xfrm>
              <a:off x="4963093" y="2297487"/>
              <a:ext cx="21899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69" name="tx69"/>
            <p:cNvSpPr/>
            <p:nvPr/>
          </p:nvSpPr>
          <p:spPr>
            <a:xfrm>
              <a:off x="5005430" y="1708860"/>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70" name="tx70"/>
            <p:cNvSpPr/>
            <p:nvPr/>
          </p:nvSpPr>
          <p:spPr>
            <a:xfrm rot="-5400000">
              <a:off x="527426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1" name="tx71"/>
            <p:cNvSpPr/>
            <p:nvPr/>
          </p:nvSpPr>
          <p:spPr>
            <a:xfrm rot="-5400000">
              <a:off x="574902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2" name="tx72"/>
            <p:cNvSpPr/>
            <p:nvPr/>
          </p:nvSpPr>
          <p:spPr>
            <a:xfrm rot="-5400000">
              <a:off x="62237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3" name="tx73"/>
            <p:cNvSpPr/>
            <p:nvPr/>
          </p:nvSpPr>
          <p:spPr>
            <a:xfrm rot="-5400000">
              <a:off x="669855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4" name="tx74"/>
            <p:cNvSpPr/>
            <p:nvPr/>
          </p:nvSpPr>
          <p:spPr>
            <a:xfrm rot="-5400000">
              <a:off x="717331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5" name="tx75"/>
            <p:cNvSpPr/>
            <p:nvPr/>
          </p:nvSpPr>
          <p:spPr>
            <a:xfrm rot="-5400000">
              <a:off x="764807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6" name="tx76"/>
            <p:cNvSpPr/>
            <p:nvPr/>
          </p:nvSpPr>
          <p:spPr>
            <a:xfrm rot="-5400000">
              <a:off x="812283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7" name="tx77"/>
            <p:cNvSpPr/>
            <p:nvPr/>
          </p:nvSpPr>
          <p:spPr>
            <a:xfrm rot="-5400000">
              <a:off x="8597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8" name="tx78"/>
            <p:cNvSpPr/>
            <p:nvPr/>
          </p:nvSpPr>
          <p:spPr>
            <a:xfrm rot="-5400000">
              <a:off x="426398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9" name="tx79"/>
            <p:cNvSpPr/>
            <p:nvPr/>
          </p:nvSpPr>
          <p:spPr>
            <a:xfrm>
              <a:off x="5605268" y="1437626"/>
              <a:ext cx="303900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DTP3 coverage difference compared to 2019</a:t>
              </a:r>
            </a:p>
          </p:txBody>
        </p:sp>
        <p:sp>
          <p:nvSpPr>
            <p:cNvPr id="80" name="pl80"/>
            <p:cNvSpPr/>
            <p:nvPr/>
          </p:nvSpPr>
          <p:spPr>
            <a:xfrm>
              <a:off x="2217707"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1" name="pl81"/>
            <p:cNvSpPr/>
            <p:nvPr/>
          </p:nvSpPr>
          <p:spPr>
            <a:xfrm>
              <a:off x="409467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5971642"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7848610"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5" name="pl85"/>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7" name="pl87"/>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3156191"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033158"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910126"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787093"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2" name="rc92"/>
            <p:cNvSpPr/>
            <p:nvPr/>
          </p:nvSpPr>
          <p:spPr>
            <a:xfrm>
              <a:off x="5859024" y="5291624"/>
              <a:ext cx="1726810" cy="105952"/>
            </a:xfrm>
            <a:prstGeom prst="rect">
              <a:avLst/>
            </a:prstGeom>
            <a:solidFill>
              <a:srgbClr val="6F4E37">
                <a:alpha val="80000"/>
              </a:srgbClr>
            </a:solidFill>
          </p:spPr>
          <p:txBody>
            <a:bodyPr/>
            <a:lstStyle/>
            <a:p/>
          </p:txBody>
        </p:sp>
        <p:sp>
          <p:nvSpPr>
            <p:cNvPr id="93" name="rc93"/>
            <p:cNvSpPr/>
            <p:nvPr/>
          </p:nvSpPr>
          <p:spPr>
            <a:xfrm>
              <a:off x="6459654" y="5159183"/>
              <a:ext cx="2102203" cy="105952"/>
            </a:xfrm>
            <a:prstGeom prst="rect">
              <a:avLst/>
            </a:prstGeom>
            <a:solidFill>
              <a:srgbClr val="6F4E37">
                <a:alpha val="80000"/>
              </a:srgbClr>
            </a:solidFill>
          </p:spPr>
          <p:txBody>
            <a:bodyPr/>
            <a:lstStyle/>
            <a:p/>
          </p:txBody>
        </p:sp>
        <p:sp>
          <p:nvSpPr>
            <p:cNvPr id="94" name="rc94"/>
            <p:cNvSpPr/>
            <p:nvPr/>
          </p:nvSpPr>
          <p:spPr>
            <a:xfrm>
              <a:off x="6384575" y="5026742"/>
              <a:ext cx="2102203" cy="105952"/>
            </a:xfrm>
            <a:prstGeom prst="rect">
              <a:avLst/>
            </a:prstGeom>
            <a:solidFill>
              <a:srgbClr val="6F4E37">
                <a:alpha val="80000"/>
              </a:srgbClr>
            </a:solidFill>
          </p:spPr>
          <p:txBody>
            <a:bodyPr/>
            <a:lstStyle/>
            <a:p/>
          </p:txBody>
        </p:sp>
        <p:sp>
          <p:nvSpPr>
            <p:cNvPr id="95" name="rc95"/>
            <p:cNvSpPr/>
            <p:nvPr/>
          </p:nvSpPr>
          <p:spPr>
            <a:xfrm>
              <a:off x="3982057" y="5291624"/>
              <a:ext cx="1876967" cy="105952"/>
            </a:xfrm>
            <a:prstGeom prst="rect">
              <a:avLst/>
            </a:prstGeom>
            <a:solidFill>
              <a:srgbClr val="007F5F">
                <a:alpha val="80000"/>
              </a:srgbClr>
            </a:solidFill>
          </p:spPr>
          <p:txBody>
            <a:bodyPr/>
            <a:lstStyle/>
            <a:p/>
          </p:txBody>
        </p:sp>
        <p:sp>
          <p:nvSpPr>
            <p:cNvPr id="96" name="rc96"/>
            <p:cNvSpPr/>
            <p:nvPr/>
          </p:nvSpPr>
          <p:spPr>
            <a:xfrm>
              <a:off x="4207293" y="5159183"/>
              <a:ext cx="2252360" cy="105952"/>
            </a:xfrm>
            <a:prstGeom prst="rect">
              <a:avLst/>
            </a:prstGeom>
            <a:solidFill>
              <a:srgbClr val="007F5F">
                <a:alpha val="80000"/>
              </a:srgbClr>
            </a:solidFill>
          </p:spPr>
          <p:txBody>
            <a:bodyPr/>
            <a:lstStyle/>
            <a:p/>
          </p:txBody>
        </p:sp>
        <p:sp>
          <p:nvSpPr>
            <p:cNvPr id="97" name="rc97"/>
            <p:cNvSpPr/>
            <p:nvPr/>
          </p:nvSpPr>
          <p:spPr>
            <a:xfrm>
              <a:off x="4207293" y="5026742"/>
              <a:ext cx="2177282" cy="105952"/>
            </a:xfrm>
            <a:prstGeom prst="rect">
              <a:avLst/>
            </a:prstGeom>
            <a:solidFill>
              <a:srgbClr val="007F5F">
                <a:alpha val="80000"/>
              </a:srgbClr>
            </a:solidFill>
          </p:spPr>
          <p:txBody>
            <a:bodyPr/>
            <a:lstStyle/>
            <a:p/>
          </p:txBody>
        </p:sp>
        <p:sp>
          <p:nvSpPr>
            <p:cNvPr id="98" name="rc98"/>
            <p:cNvSpPr/>
            <p:nvPr/>
          </p:nvSpPr>
          <p:spPr>
            <a:xfrm>
              <a:off x="1279224" y="5291624"/>
              <a:ext cx="2702833" cy="105952"/>
            </a:xfrm>
            <a:prstGeom prst="rect">
              <a:avLst/>
            </a:prstGeom>
            <a:solidFill>
              <a:srgbClr val="C44E52">
                <a:alpha val="80000"/>
              </a:srgbClr>
            </a:solidFill>
          </p:spPr>
          <p:txBody>
            <a:bodyPr/>
            <a:lstStyle/>
            <a:p/>
          </p:txBody>
        </p:sp>
        <p:sp>
          <p:nvSpPr>
            <p:cNvPr id="99" name="rc99"/>
            <p:cNvSpPr/>
            <p:nvPr/>
          </p:nvSpPr>
          <p:spPr>
            <a:xfrm>
              <a:off x="1279224" y="5159183"/>
              <a:ext cx="2928069" cy="105952"/>
            </a:xfrm>
            <a:prstGeom prst="rect">
              <a:avLst/>
            </a:prstGeom>
            <a:solidFill>
              <a:srgbClr val="C44E52">
                <a:alpha val="80000"/>
              </a:srgbClr>
            </a:solidFill>
          </p:spPr>
          <p:txBody>
            <a:bodyPr/>
            <a:lstStyle/>
            <a:p/>
          </p:txBody>
        </p:sp>
        <p:sp>
          <p:nvSpPr>
            <p:cNvPr id="100" name="rc100"/>
            <p:cNvSpPr/>
            <p:nvPr/>
          </p:nvSpPr>
          <p:spPr>
            <a:xfrm>
              <a:off x="1279224" y="5026742"/>
              <a:ext cx="2928069" cy="105952"/>
            </a:xfrm>
            <a:prstGeom prst="rect">
              <a:avLst/>
            </a:prstGeom>
            <a:solidFill>
              <a:srgbClr val="C44E52">
                <a:alpha val="80000"/>
              </a:srgbClr>
            </a:solidFill>
          </p:spPr>
          <p:txBody>
            <a:bodyPr/>
            <a:lstStyle/>
            <a:p/>
          </p:txBody>
        </p:sp>
        <p:sp>
          <p:nvSpPr>
            <p:cNvPr id="101" name="tx101"/>
            <p:cNvSpPr/>
            <p:nvPr/>
          </p:nvSpPr>
          <p:spPr>
            <a:xfrm>
              <a:off x="6647128"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a:t>
              </a:r>
            </a:p>
          </p:txBody>
        </p:sp>
        <p:sp>
          <p:nvSpPr>
            <p:cNvPr id="102" name="tx102"/>
            <p:cNvSpPr/>
            <p:nvPr/>
          </p:nvSpPr>
          <p:spPr>
            <a:xfrm>
              <a:off x="7435455"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3" name="tx103"/>
            <p:cNvSpPr/>
            <p:nvPr/>
          </p:nvSpPr>
          <p:spPr>
            <a:xfrm>
              <a:off x="7360376"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4" name="tx104"/>
            <p:cNvSpPr/>
            <p:nvPr/>
          </p:nvSpPr>
          <p:spPr>
            <a:xfrm>
              <a:off x="484524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a:t>
              </a:r>
            </a:p>
          </p:txBody>
        </p:sp>
        <p:sp>
          <p:nvSpPr>
            <p:cNvPr id="105" name="tx105"/>
            <p:cNvSpPr/>
            <p:nvPr/>
          </p:nvSpPr>
          <p:spPr>
            <a:xfrm>
              <a:off x="5303344" y="517334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06" name="tx106"/>
            <p:cNvSpPr/>
            <p:nvPr/>
          </p:nvSpPr>
          <p:spPr>
            <a:xfrm>
              <a:off x="5220633"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07" name="tx107"/>
            <p:cNvSpPr/>
            <p:nvPr/>
          </p:nvSpPr>
          <p:spPr>
            <a:xfrm>
              <a:off x="255533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a:t>
              </a:r>
            </a:p>
          </p:txBody>
        </p:sp>
        <p:sp>
          <p:nvSpPr>
            <p:cNvPr id="108" name="tx108"/>
            <p:cNvSpPr/>
            <p:nvPr/>
          </p:nvSpPr>
          <p:spPr>
            <a:xfrm>
              <a:off x="2667957"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09" name="tx109"/>
            <p:cNvSpPr/>
            <p:nvPr/>
          </p:nvSpPr>
          <p:spPr>
            <a:xfrm>
              <a:off x="266795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a:t>
              </a:r>
            </a:p>
          </p:txBody>
        </p:sp>
        <p:sp>
          <p:nvSpPr>
            <p:cNvPr id="110" name="tx110"/>
            <p:cNvSpPr/>
            <p:nvPr/>
          </p:nvSpPr>
          <p:spPr>
            <a:xfrm>
              <a:off x="7631015"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11" name="tx111"/>
            <p:cNvSpPr/>
            <p:nvPr/>
          </p:nvSpPr>
          <p:spPr>
            <a:xfrm>
              <a:off x="8682116"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9.8</a:t>
              </a:r>
            </a:p>
          </p:txBody>
        </p:sp>
        <p:sp>
          <p:nvSpPr>
            <p:cNvPr id="112" name="tx112"/>
            <p:cNvSpPr/>
            <p:nvPr/>
          </p:nvSpPr>
          <p:spPr>
            <a:xfrm>
              <a:off x="8607038"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9.7</a:t>
              </a:r>
            </a:p>
          </p:txBody>
        </p:sp>
        <p:sp>
          <p:nvSpPr>
            <p:cNvPr id="113" name="tx113"/>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4" name="tx114"/>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5" name="tx115"/>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6" name="tx116"/>
            <p:cNvSpPr/>
            <p:nvPr/>
          </p:nvSpPr>
          <p:spPr>
            <a:xfrm>
              <a:off x="1102562"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0.0</a:t>
              </a:r>
            </a:p>
          </p:txBody>
        </p:sp>
        <p:sp>
          <p:nvSpPr>
            <p:cNvPr id="117" name="tx117"/>
            <p:cNvSpPr/>
            <p:nvPr/>
          </p:nvSpPr>
          <p:spPr>
            <a:xfrm>
              <a:off x="2979529"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2.5</a:t>
              </a:r>
            </a:p>
          </p:txBody>
        </p:sp>
        <p:sp>
          <p:nvSpPr>
            <p:cNvPr id="118" name="tx118"/>
            <p:cNvSpPr/>
            <p:nvPr/>
          </p:nvSpPr>
          <p:spPr>
            <a:xfrm>
              <a:off x="4856496"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119" name="tx119"/>
            <p:cNvSpPr/>
            <p:nvPr/>
          </p:nvSpPr>
          <p:spPr>
            <a:xfrm>
              <a:off x="6733464" y="5500046"/>
              <a:ext cx="17666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7.5</a:t>
              </a:r>
            </a:p>
          </p:txBody>
        </p:sp>
        <p:sp>
          <p:nvSpPr>
            <p:cNvPr id="120" name="tx120"/>
            <p:cNvSpPr/>
            <p:nvPr/>
          </p:nvSpPr>
          <p:spPr>
            <a:xfrm>
              <a:off x="8539748" y="5500046"/>
              <a:ext cx="24734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121" name="tx121"/>
            <p:cNvSpPr/>
            <p:nvPr/>
          </p:nvSpPr>
          <p:spPr>
            <a:xfrm>
              <a:off x="4167352" y="5639173"/>
              <a:ext cx="1581454"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Undervaccinated children (millions)</a:t>
              </a:r>
            </a:p>
          </p:txBody>
        </p:sp>
        <p:sp>
          <p:nvSpPr>
            <p:cNvPr id="122" name="rc122"/>
            <p:cNvSpPr/>
            <p:nvPr/>
          </p:nvSpPr>
          <p:spPr>
            <a:xfrm>
              <a:off x="3187057" y="5951124"/>
              <a:ext cx="201456" cy="201456"/>
            </a:xfrm>
            <a:prstGeom prst="rect">
              <a:avLst/>
            </a:prstGeom>
            <a:solidFill>
              <a:srgbClr val="C44E52">
                <a:alpha val="80000"/>
              </a:srgbClr>
            </a:solidFill>
          </p:spPr>
          <p:txBody>
            <a:bodyPr/>
            <a:lstStyle/>
            <a:p/>
          </p:txBody>
        </p:sp>
        <p:sp>
          <p:nvSpPr>
            <p:cNvPr id="123" name="rc123"/>
            <p:cNvSpPr/>
            <p:nvPr/>
          </p:nvSpPr>
          <p:spPr>
            <a:xfrm>
              <a:off x="4227833" y="5951124"/>
              <a:ext cx="201456" cy="201456"/>
            </a:xfrm>
            <a:prstGeom prst="rect">
              <a:avLst/>
            </a:prstGeom>
            <a:solidFill>
              <a:srgbClr val="007F5F">
                <a:alpha val="80000"/>
              </a:srgbClr>
            </a:solidFill>
          </p:spPr>
          <p:txBody>
            <a:bodyPr/>
            <a:lstStyle/>
            <a:p/>
          </p:txBody>
        </p:sp>
        <p:sp>
          <p:nvSpPr>
            <p:cNvPr id="124" name="rc124"/>
            <p:cNvSpPr/>
            <p:nvPr/>
          </p:nvSpPr>
          <p:spPr>
            <a:xfrm>
              <a:off x="5722975" y="5951124"/>
              <a:ext cx="201456" cy="201456"/>
            </a:xfrm>
            <a:prstGeom prst="rect">
              <a:avLst/>
            </a:prstGeom>
            <a:solidFill>
              <a:srgbClr val="6F4E37">
                <a:alpha val="80000"/>
              </a:srgbClr>
            </a:solidFill>
          </p:spPr>
          <p:txBody>
            <a:bodyPr/>
            <a:lstStyle/>
            <a:p/>
          </p:txBody>
        </p:sp>
        <p:sp>
          <p:nvSpPr>
            <p:cNvPr id="125" name="tx125"/>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26" name="tx126"/>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27" name="tx127"/>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28" name="tx128"/>
            <p:cNvSpPr/>
            <p:nvPr/>
          </p:nvSpPr>
          <p:spPr>
            <a:xfrm>
              <a:off x="911338" y="4789481"/>
              <a:ext cx="371950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un- and undervaccinated children, by region</a:t>
              </a:r>
            </a:p>
          </p:txBody>
        </p:sp>
        <p:sp>
          <p:nvSpPr>
            <p:cNvPr id="129" name="tx129"/>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1" name="tx131"/>
            <p:cNvSpPr/>
            <p:nvPr/>
          </p:nvSpPr>
          <p:spPr>
            <a:xfrm>
              <a:off x="4630789" y="6542159"/>
              <a:ext cx="43740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Undervaccinated children (millions) due to rounding.</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DTP3 coverage (82%) and AFRO-Central had the lowest coverage (67%).
Compared to 2019, DTP3 coverage increased in no subregions, declined in AFRO-East &amp; South (-1%), AFRO-West (-1%), and AFRO-Central (-2%) and remained constant in no subregions.
Compared to 2024, DTP3 coverage increased in AFRO-East &amp; South (+1%), declined in no subregions and remained constant in AFRO-West and AFRO-Central.</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improved between 2024 and 2025 in some subregions and exceeded pre-pandemic levels in some subregions, but progress is uneven and gaps in undervaccinated children persist.</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6612" y="2007924"/>
              <a:ext cx="1938837" cy="3567431"/>
            </a:xfrm>
            <a:custGeom>
              <a:avLst/>
              <a:pathLst>
                <a:path w="1938837" h="3567431">
                  <a:moveTo>
                    <a:pt x="300597" y="2404162"/>
                  </a:moveTo>
                  <a:lnTo>
                    <a:pt x="336382" y="2459556"/>
                  </a:lnTo>
                  <a:lnTo>
                    <a:pt x="372167" y="2514949"/>
                  </a:lnTo>
                  <a:lnTo>
                    <a:pt x="407953" y="2570343"/>
                  </a:lnTo>
                  <a:lnTo>
                    <a:pt x="443738" y="2625737"/>
                  </a:lnTo>
                  <a:lnTo>
                    <a:pt x="479524" y="2681131"/>
                  </a:lnTo>
                  <a:lnTo>
                    <a:pt x="515309" y="2736525"/>
                  </a:lnTo>
                  <a:lnTo>
                    <a:pt x="551094" y="2791918"/>
                  </a:lnTo>
                  <a:lnTo>
                    <a:pt x="586880" y="2847312"/>
                  </a:lnTo>
                  <a:lnTo>
                    <a:pt x="622665" y="2902706"/>
                  </a:lnTo>
                  <a:lnTo>
                    <a:pt x="658450" y="2958100"/>
                  </a:lnTo>
                  <a:lnTo>
                    <a:pt x="694236" y="3013494"/>
                  </a:lnTo>
                  <a:lnTo>
                    <a:pt x="730021" y="3068887"/>
                  </a:lnTo>
                  <a:lnTo>
                    <a:pt x="765807" y="3124281"/>
                  </a:lnTo>
                  <a:lnTo>
                    <a:pt x="801592" y="3179675"/>
                  </a:lnTo>
                  <a:lnTo>
                    <a:pt x="837377" y="3235069"/>
                  </a:lnTo>
                  <a:lnTo>
                    <a:pt x="873163" y="3290462"/>
                  </a:lnTo>
                  <a:lnTo>
                    <a:pt x="908948" y="3345856"/>
                  </a:lnTo>
                  <a:lnTo>
                    <a:pt x="944733" y="3401250"/>
                  </a:lnTo>
                  <a:lnTo>
                    <a:pt x="980519" y="3456644"/>
                  </a:lnTo>
                  <a:lnTo>
                    <a:pt x="1016304" y="3512038"/>
                  </a:lnTo>
                  <a:lnTo>
                    <a:pt x="1052090" y="3567431"/>
                  </a:lnTo>
                  <a:lnTo>
                    <a:pt x="1107225" y="3530460"/>
                  </a:lnTo>
                  <a:lnTo>
                    <a:pt x="1161062" y="3491623"/>
                  </a:lnTo>
                  <a:lnTo>
                    <a:pt x="1213539" y="3450965"/>
                  </a:lnTo>
                  <a:lnTo>
                    <a:pt x="1264592" y="3408535"/>
                  </a:lnTo>
                  <a:lnTo>
                    <a:pt x="1314164" y="3364382"/>
                  </a:lnTo>
                  <a:lnTo>
                    <a:pt x="1362194" y="3318558"/>
                  </a:lnTo>
                  <a:lnTo>
                    <a:pt x="1408628" y="3271116"/>
                  </a:lnTo>
                  <a:lnTo>
                    <a:pt x="1453411" y="3222113"/>
                  </a:lnTo>
                  <a:lnTo>
                    <a:pt x="1496489" y="3171605"/>
                  </a:lnTo>
                  <a:lnTo>
                    <a:pt x="1537814" y="3119653"/>
                  </a:lnTo>
                  <a:lnTo>
                    <a:pt x="1577335" y="3066316"/>
                  </a:lnTo>
                  <a:lnTo>
                    <a:pt x="1615008" y="3011657"/>
                  </a:lnTo>
                  <a:lnTo>
                    <a:pt x="1650787" y="2955741"/>
                  </a:lnTo>
                  <a:lnTo>
                    <a:pt x="1684631" y="2898632"/>
                  </a:lnTo>
                  <a:lnTo>
                    <a:pt x="1716500" y="2840398"/>
                  </a:lnTo>
                  <a:lnTo>
                    <a:pt x="1746357" y="2781108"/>
                  </a:lnTo>
                  <a:lnTo>
                    <a:pt x="1774167" y="2720830"/>
                  </a:lnTo>
                  <a:lnTo>
                    <a:pt x="1799897" y="2659636"/>
                  </a:lnTo>
                  <a:lnTo>
                    <a:pt x="1823517" y="2597596"/>
                  </a:lnTo>
                  <a:lnTo>
                    <a:pt x="1844999" y="2534785"/>
                  </a:lnTo>
                  <a:lnTo>
                    <a:pt x="1864319" y="2471274"/>
                  </a:lnTo>
                  <a:lnTo>
                    <a:pt x="1881453" y="2407140"/>
                  </a:lnTo>
                  <a:lnTo>
                    <a:pt x="1896381" y="2342457"/>
                  </a:lnTo>
                  <a:lnTo>
                    <a:pt x="1909086" y="2277300"/>
                  </a:lnTo>
                  <a:lnTo>
                    <a:pt x="1919553" y="2211747"/>
                  </a:lnTo>
                  <a:lnTo>
                    <a:pt x="1927770" y="2145873"/>
                  </a:lnTo>
                  <a:lnTo>
                    <a:pt x="1933727" y="2079758"/>
                  </a:lnTo>
                  <a:lnTo>
                    <a:pt x="1937418" y="2013477"/>
                  </a:lnTo>
                  <a:lnTo>
                    <a:pt x="1938837" y="1947108"/>
                  </a:lnTo>
                  <a:lnTo>
                    <a:pt x="1937983" y="1880730"/>
                  </a:lnTo>
                  <a:lnTo>
                    <a:pt x="1934857" y="1814420"/>
                  </a:lnTo>
                  <a:lnTo>
                    <a:pt x="1929463" y="1748256"/>
                  </a:lnTo>
                  <a:lnTo>
                    <a:pt x="1921807" y="1682315"/>
                  </a:lnTo>
                  <a:lnTo>
                    <a:pt x="1911898" y="1616675"/>
                  </a:lnTo>
                  <a:lnTo>
                    <a:pt x="1899748" y="1551412"/>
                  </a:lnTo>
                  <a:lnTo>
                    <a:pt x="1885371" y="1486604"/>
                  </a:lnTo>
                  <a:lnTo>
                    <a:pt x="1868784" y="1422326"/>
                  </a:lnTo>
                  <a:lnTo>
                    <a:pt x="1850006" y="1358654"/>
                  </a:lnTo>
                  <a:lnTo>
                    <a:pt x="1829059" y="1295661"/>
                  </a:lnTo>
                  <a:lnTo>
                    <a:pt x="1805969" y="1233423"/>
                  </a:lnTo>
                  <a:lnTo>
                    <a:pt x="1780761" y="1172012"/>
                  </a:lnTo>
                  <a:lnTo>
                    <a:pt x="1753465" y="1111499"/>
                  </a:lnTo>
                  <a:lnTo>
                    <a:pt x="1724114" y="1051957"/>
                  </a:lnTo>
                  <a:lnTo>
                    <a:pt x="1692742" y="993454"/>
                  </a:lnTo>
                  <a:lnTo>
                    <a:pt x="1659385" y="936060"/>
                  </a:lnTo>
                  <a:lnTo>
                    <a:pt x="1624083" y="879841"/>
                  </a:lnTo>
                  <a:lnTo>
                    <a:pt x="1586877" y="824863"/>
                  </a:lnTo>
                  <a:lnTo>
                    <a:pt x="1547811" y="771192"/>
                  </a:lnTo>
                  <a:lnTo>
                    <a:pt x="1506931" y="718889"/>
                  </a:lnTo>
                  <a:lnTo>
                    <a:pt x="1464284" y="668016"/>
                  </a:lnTo>
                  <a:lnTo>
                    <a:pt x="1419920" y="618633"/>
                  </a:lnTo>
                  <a:lnTo>
                    <a:pt x="1373892" y="570798"/>
                  </a:lnTo>
                  <a:lnTo>
                    <a:pt x="1326253" y="524567"/>
                  </a:lnTo>
                  <a:lnTo>
                    <a:pt x="1277060" y="479993"/>
                  </a:lnTo>
                  <a:lnTo>
                    <a:pt x="1226369" y="437130"/>
                  </a:lnTo>
                  <a:lnTo>
                    <a:pt x="1174241" y="396027"/>
                  </a:lnTo>
                  <a:lnTo>
                    <a:pt x="1120736" y="356733"/>
                  </a:lnTo>
                  <a:lnTo>
                    <a:pt x="1065917" y="319294"/>
                  </a:lnTo>
                  <a:lnTo>
                    <a:pt x="1009849" y="283753"/>
                  </a:lnTo>
                  <a:lnTo>
                    <a:pt x="952597" y="250152"/>
                  </a:lnTo>
                  <a:lnTo>
                    <a:pt x="894228" y="218531"/>
                  </a:lnTo>
                  <a:lnTo>
                    <a:pt x="834811" y="188927"/>
                  </a:lnTo>
                  <a:lnTo>
                    <a:pt x="774416" y="161374"/>
                  </a:lnTo>
                  <a:lnTo>
                    <a:pt x="713112" y="135904"/>
                  </a:lnTo>
                  <a:lnTo>
                    <a:pt x="650973" y="112549"/>
                  </a:lnTo>
                  <a:lnTo>
                    <a:pt x="588070" y="91334"/>
                  </a:lnTo>
                  <a:lnTo>
                    <a:pt x="524478" y="72285"/>
                  </a:lnTo>
                  <a:lnTo>
                    <a:pt x="460272" y="55425"/>
                  </a:lnTo>
                  <a:lnTo>
                    <a:pt x="395525" y="40772"/>
                  </a:lnTo>
                  <a:lnTo>
                    <a:pt x="330315" y="28344"/>
                  </a:lnTo>
                  <a:lnTo>
                    <a:pt x="264718" y="18156"/>
                  </a:lnTo>
                  <a:lnTo>
                    <a:pt x="198810" y="10219"/>
                  </a:lnTo>
                  <a:lnTo>
                    <a:pt x="132670" y="4544"/>
                  </a:lnTo>
                  <a:lnTo>
                    <a:pt x="66373" y="1136"/>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573" y="1389032"/>
                  </a:lnTo>
                  <a:lnTo>
                    <a:pt x="134136" y="1401381"/>
                  </a:lnTo>
                  <a:lnTo>
                    <a:pt x="198697" y="1421757"/>
                  </a:lnTo>
                  <a:lnTo>
                    <a:pt x="260290" y="1449856"/>
                  </a:lnTo>
                  <a:lnTo>
                    <a:pt x="317995" y="1485259"/>
                  </a:lnTo>
                  <a:lnTo>
                    <a:pt x="370951" y="1527436"/>
                  </a:lnTo>
                  <a:lnTo>
                    <a:pt x="418366" y="1575758"/>
                  </a:lnTo>
                  <a:lnTo>
                    <a:pt x="459533" y="1629502"/>
                  </a:lnTo>
                  <a:lnTo>
                    <a:pt x="493837" y="1687867"/>
                  </a:lnTo>
                  <a:lnTo>
                    <a:pt x="520765" y="1749981"/>
                  </a:lnTo>
                  <a:lnTo>
                    <a:pt x="539915" y="1814916"/>
                  </a:lnTo>
                  <a:lnTo>
                    <a:pt x="551002" y="1881701"/>
                  </a:lnTo>
                  <a:lnTo>
                    <a:pt x="553859" y="1949341"/>
                  </a:lnTo>
                  <a:lnTo>
                    <a:pt x="548443" y="2016823"/>
                  </a:lnTo>
                  <a:lnTo>
                    <a:pt x="534837" y="2083142"/>
                  </a:lnTo>
                  <a:lnTo>
                    <a:pt x="513242" y="2147305"/>
                  </a:lnTo>
                  <a:lnTo>
                    <a:pt x="483982" y="2208355"/>
                  </a:lnTo>
                  <a:lnTo>
                    <a:pt x="447494" y="2265379"/>
                  </a:lnTo>
                  <a:lnTo>
                    <a:pt x="404322" y="2317527"/>
                  </a:lnTo>
                  <a:lnTo>
                    <a:pt x="355111" y="2364020"/>
                  </a:lnTo>
                  <a:close/>
                </a:path>
              </a:pathLst>
            </a:custGeom>
            <a:solidFill>
              <a:srgbClr val="C44E52">
                <a:alpha val="100000"/>
              </a:srgbClr>
            </a:solidFill>
            <a:ln w="13550" cap="flat">
              <a:solidFill>
                <a:srgbClr val="000000">
                  <a:alpha val="100000"/>
                </a:srgbClr>
              </a:solidFill>
              <a:prstDash val="solid"/>
              <a:miter/>
            </a:ln>
          </p:spPr>
          <p:txBody>
            <a:bodyPr/>
            <a:lstStyle/>
            <a:p/>
          </p:txBody>
        </p:sp>
        <p:sp>
          <p:nvSpPr>
            <p:cNvPr id="5" name="pg5"/>
            <p:cNvSpPr/>
            <p:nvPr/>
          </p:nvSpPr>
          <p:spPr>
            <a:xfrm>
              <a:off x="1354894" y="4101478"/>
              <a:ext cx="2913807" cy="1784152"/>
            </a:xfrm>
            <a:custGeom>
              <a:avLst/>
              <a:pathLst>
                <a:path w="2913807" h="1784152">
                  <a:moveTo>
                    <a:pt x="1329798" y="0"/>
                  </a:moveTo>
                  <a:lnTo>
                    <a:pt x="1266474" y="18416"/>
                  </a:lnTo>
                  <a:lnTo>
                    <a:pt x="1203150" y="36833"/>
                  </a:lnTo>
                  <a:lnTo>
                    <a:pt x="1139827" y="55249"/>
                  </a:lnTo>
                  <a:lnTo>
                    <a:pt x="1076503" y="73666"/>
                  </a:lnTo>
                  <a:lnTo>
                    <a:pt x="1013179" y="92082"/>
                  </a:lnTo>
                  <a:lnTo>
                    <a:pt x="949855" y="110499"/>
                  </a:lnTo>
                  <a:lnTo>
                    <a:pt x="886532" y="128916"/>
                  </a:lnTo>
                  <a:lnTo>
                    <a:pt x="823208" y="147332"/>
                  </a:lnTo>
                  <a:lnTo>
                    <a:pt x="759884" y="165749"/>
                  </a:lnTo>
                  <a:lnTo>
                    <a:pt x="696560" y="184165"/>
                  </a:lnTo>
                  <a:lnTo>
                    <a:pt x="633237" y="202582"/>
                  </a:lnTo>
                  <a:lnTo>
                    <a:pt x="569913" y="220998"/>
                  </a:lnTo>
                  <a:lnTo>
                    <a:pt x="506589" y="239415"/>
                  </a:lnTo>
                  <a:lnTo>
                    <a:pt x="443266" y="257832"/>
                  </a:lnTo>
                  <a:lnTo>
                    <a:pt x="379942" y="276248"/>
                  </a:lnTo>
                  <a:lnTo>
                    <a:pt x="316618" y="294665"/>
                  </a:lnTo>
                  <a:lnTo>
                    <a:pt x="253294" y="313081"/>
                  </a:lnTo>
                  <a:lnTo>
                    <a:pt x="189971" y="331498"/>
                  </a:lnTo>
                  <a:lnTo>
                    <a:pt x="126647" y="349915"/>
                  </a:lnTo>
                  <a:lnTo>
                    <a:pt x="63323" y="368331"/>
                  </a:lnTo>
                  <a:lnTo>
                    <a:pt x="0" y="386748"/>
                  </a:lnTo>
                  <a:lnTo>
                    <a:pt x="19386" y="449431"/>
                  </a:lnTo>
                  <a:lnTo>
                    <a:pt x="40882" y="511422"/>
                  </a:lnTo>
                  <a:lnTo>
                    <a:pt x="64464" y="572651"/>
                  </a:lnTo>
                  <a:lnTo>
                    <a:pt x="90104" y="633047"/>
                  </a:lnTo>
                  <a:lnTo>
                    <a:pt x="117773" y="692540"/>
                  </a:lnTo>
                  <a:lnTo>
                    <a:pt x="147438" y="751063"/>
                  </a:lnTo>
                  <a:lnTo>
                    <a:pt x="179068" y="808549"/>
                  </a:lnTo>
                  <a:lnTo>
                    <a:pt x="212624" y="864932"/>
                  </a:lnTo>
                  <a:lnTo>
                    <a:pt x="248068" y="920147"/>
                  </a:lnTo>
                  <a:lnTo>
                    <a:pt x="285361" y="974131"/>
                  </a:lnTo>
                  <a:lnTo>
                    <a:pt x="324459" y="1026822"/>
                  </a:lnTo>
                  <a:lnTo>
                    <a:pt x="365317" y="1078161"/>
                  </a:lnTo>
                  <a:lnTo>
                    <a:pt x="407889" y="1128087"/>
                  </a:lnTo>
                  <a:lnTo>
                    <a:pt x="452126" y="1176545"/>
                  </a:lnTo>
                  <a:lnTo>
                    <a:pt x="497978" y="1223477"/>
                  </a:lnTo>
                  <a:lnTo>
                    <a:pt x="545391" y="1268832"/>
                  </a:lnTo>
                  <a:lnTo>
                    <a:pt x="594311" y="1312556"/>
                  </a:lnTo>
                  <a:lnTo>
                    <a:pt x="644683" y="1354600"/>
                  </a:lnTo>
                  <a:lnTo>
                    <a:pt x="696449" y="1394916"/>
                  </a:lnTo>
                  <a:lnTo>
                    <a:pt x="749549" y="1433456"/>
                  </a:lnTo>
                  <a:lnTo>
                    <a:pt x="803923" y="1470178"/>
                  </a:lnTo>
                  <a:lnTo>
                    <a:pt x="859508" y="1505040"/>
                  </a:lnTo>
                  <a:lnTo>
                    <a:pt x="916241" y="1538000"/>
                  </a:lnTo>
                  <a:lnTo>
                    <a:pt x="974057" y="1569022"/>
                  </a:lnTo>
                  <a:lnTo>
                    <a:pt x="1032889" y="1598070"/>
                  </a:lnTo>
                  <a:lnTo>
                    <a:pt x="1092671" y="1625111"/>
                  </a:lnTo>
                  <a:lnTo>
                    <a:pt x="1153333" y="1650113"/>
                  </a:lnTo>
                  <a:lnTo>
                    <a:pt x="1214807" y="1673049"/>
                  </a:lnTo>
                  <a:lnTo>
                    <a:pt x="1277021" y="1693891"/>
                  </a:lnTo>
                  <a:lnTo>
                    <a:pt x="1339905" y="1712616"/>
                  </a:lnTo>
                  <a:lnTo>
                    <a:pt x="1403387" y="1729203"/>
                  </a:lnTo>
                  <a:lnTo>
                    <a:pt x="1467393" y="1743633"/>
                  </a:lnTo>
                  <a:lnTo>
                    <a:pt x="1531851" y="1755888"/>
                  </a:lnTo>
                  <a:lnTo>
                    <a:pt x="1596687" y="1765955"/>
                  </a:lnTo>
                  <a:lnTo>
                    <a:pt x="1661826" y="1773823"/>
                  </a:lnTo>
                  <a:lnTo>
                    <a:pt x="1727194" y="1779482"/>
                  </a:lnTo>
                  <a:lnTo>
                    <a:pt x="1792717" y="1782927"/>
                  </a:lnTo>
                  <a:lnTo>
                    <a:pt x="1858318" y="1784152"/>
                  </a:lnTo>
                  <a:lnTo>
                    <a:pt x="1923923" y="1783157"/>
                  </a:lnTo>
                  <a:lnTo>
                    <a:pt x="1989457" y="1779942"/>
                  </a:lnTo>
                  <a:lnTo>
                    <a:pt x="2054845" y="1774512"/>
                  </a:lnTo>
                  <a:lnTo>
                    <a:pt x="2120011" y="1766873"/>
                  </a:lnTo>
                  <a:lnTo>
                    <a:pt x="2184882" y="1757033"/>
                  </a:lnTo>
                  <a:lnTo>
                    <a:pt x="2249382" y="1745004"/>
                  </a:lnTo>
                  <a:lnTo>
                    <a:pt x="2313439" y="1730799"/>
                  </a:lnTo>
                  <a:lnTo>
                    <a:pt x="2376978" y="1714435"/>
                  </a:lnTo>
                  <a:lnTo>
                    <a:pt x="2439927" y="1695930"/>
                  </a:lnTo>
                  <a:lnTo>
                    <a:pt x="2502214" y="1675306"/>
                  </a:lnTo>
                  <a:lnTo>
                    <a:pt x="2563768" y="1652586"/>
                  </a:lnTo>
                  <a:lnTo>
                    <a:pt x="2624518" y="1627796"/>
                  </a:lnTo>
                  <a:lnTo>
                    <a:pt x="2684394" y="1600965"/>
                  </a:lnTo>
                  <a:lnTo>
                    <a:pt x="2743327" y="1572124"/>
                  </a:lnTo>
                  <a:lnTo>
                    <a:pt x="2801252" y="1541305"/>
                  </a:lnTo>
                  <a:lnTo>
                    <a:pt x="2858100" y="1508544"/>
                  </a:lnTo>
                  <a:lnTo>
                    <a:pt x="2913807" y="1473877"/>
                  </a:lnTo>
                  <a:lnTo>
                    <a:pt x="2878022" y="1418484"/>
                  </a:lnTo>
                  <a:lnTo>
                    <a:pt x="2842236" y="1363090"/>
                  </a:lnTo>
                  <a:lnTo>
                    <a:pt x="2806451" y="1307696"/>
                  </a:lnTo>
                  <a:lnTo>
                    <a:pt x="2770665" y="1252302"/>
                  </a:lnTo>
                  <a:lnTo>
                    <a:pt x="2734880" y="1196909"/>
                  </a:lnTo>
                  <a:lnTo>
                    <a:pt x="2699095" y="1141515"/>
                  </a:lnTo>
                  <a:lnTo>
                    <a:pt x="2663309" y="1086121"/>
                  </a:lnTo>
                  <a:lnTo>
                    <a:pt x="2627524" y="1030727"/>
                  </a:lnTo>
                  <a:lnTo>
                    <a:pt x="2591739" y="975333"/>
                  </a:lnTo>
                  <a:lnTo>
                    <a:pt x="2555953" y="919940"/>
                  </a:lnTo>
                  <a:lnTo>
                    <a:pt x="2520168" y="864546"/>
                  </a:lnTo>
                  <a:lnTo>
                    <a:pt x="2484382" y="809152"/>
                  </a:lnTo>
                  <a:lnTo>
                    <a:pt x="2448597" y="753758"/>
                  </a:lnTo>
                  <a:lnTo>
                    <a:pt x="2412812" y="698364"/>
                  </a:lnTo>
                  <a:lnTo>
                    <a:pt x="2377026" y="642971"/>
                  </a:lnTo>
                  <a:lnTo>
                    <a:pt x="2341241" y="587577"/>
                  </a:lnTo>
                  <a:lnTo>
                    <a:pt x="2305456" y="532183"/>
                  </a:lnTo>
                  <a:lnTo>
                    <a:pt x="2269670" y="476789"/>
                  </a:lnTo>
                  <a:lnTo>
                    <a:pt x="2233885" y="421396"/>
                  </a:lnTo>
                  <a:lnTo>
                    <a:pt x="2198099" y="366002"/>
                  </a:lnTo>
                  <a:lnTo>
                    <a:pt x="2162314" y="310608"/>
                  </a:lnTo>
                  <a:lnTo>
                    <a:pt x="2102411" y="344235"/>
                  </a:lnTo>
                  <a:lnTo>
                    <a:pt x="2038806" y="370190"/>
                  </a:lnTo>
                  <a:lnTo>
                    <a:pt x="1972478" y="388073"/>
                  </a:lnTo>
                  <a:lnTo>
                    <a:pt x="1904447" y="397608"/>
                  </a:lnTo>
                  <a:lnTo>
                    <a:pt x="1835759" y="398650"/>
                  </a:lnTo>
                  <a:lnTo>
                    <a:pt x="1767470" y="391182"/>
                  </a:lnTo>
                  <a:lnTo>
                    <a:pt x="1700630" y="375320"/>
                  </a:lnTo>
                  <a:lnTo>
                    <a:pt x="1636267" y="351306"/>
                  </a:lnTo>
                  <a:lnTo>
                    <a:pt x="1575372" y="319511"/>
                  </a:lnTo>
                  <a:lnTo>
                    <a:pt x="1518880" y="280424"/>
                  </a:lnTo>
                  <a:lnTo>
                    <a:pt x="1467660" y="234645"/>
                  </a:lnTo>
                  <a:lnTo>
                    <a:pt x="1422500" y="182878"/>
                  </a:lnTo>
                  <a:lnTo>
                    <a:pt x="1384095" y="125920"/>
                  </a:lnTo>
                  <a:lnTo>
                    <a:pt x="1353035" y="64646"/>
                  </a:lnTo>
                  <a:close/>
                </a:path>
              </a:pathLst>
            </a:custGeom>
            <a:solidFill>
              <a:srgbClr val="007F5F">
                <a:alpha val="100000"/>
              </a:srgbClr>
            </a:solidFill>
            <a:ln w="13550" cap="flat">
              <a:solidFill>
                <a:srgbClr val="000000">
                  <a:alpha val="100000"/>
                </a:srgbClr>
              </a:solidFill>
              <a:prstDash val="solid"/>
              <a:miter/>
            </a:ln>
          </p:spPr>
          <p:txBody>
            <a:bodyPr/>
            <a:lstStyle/>
            <a:p/>
          </p:txBody>
        </p:sp>
        <p:sp>
          <p:nvSpPr>
            <p:cNvPr id="6" name="pg6"/>
            <p:cNvSpPr/>
            <p:nvPr/>
          </p:nvSpPr>
          <p:spPr>
            <a:xfrm>
              <a:off x="1277825" y="2007924"/>
              <a:ext cx="1938786" cy="2480302"/>
            </a:xfrm>
            <a:custGeom>
              <a:avLst/>
              <a:pathLst>
                <a:path w="1938786" h="2480302">
                  <a:moveTo>
                    <a:pt x="1938786" y="1384896"/>
                  </a:moveTo>
                  <a:lnTo>
                    <a:pt x="1938786" y="1318948"/>
                  </a:lnTo>
                  <a:lnTo>
                    <a:pt x="1938786" y="1253001"/>
                  </a:lnTo>
                  <a:lnTo>
                    <a:pt x="1938786" y="1187053"/>
                  </a:lnTo>
                  <a:lnTo>
                    <a:pt x="1938786" y="1121106"/>
                  </a:lnTo>
                  <a:lnTo>
                    <a:pt x="1938786" y="1055158"/>
                  </a:lnTo>
                  <a:lnTo>
                    <a:pt x="1938786" y="989211"/>
                  </a:lnTo>
                  <a:lnTo>
                    <a:pt x="1938786" y="923264"/>
                  </a:lnTo>
                  <a:lnTo>
                    <a:pt x="1938786" y="857316"/>
                  </a:lnTo>
                  <a:lnTo>
                    <a:pt x="1938786" y="791369"/>
                  </a:lnTo>
                  <a:lnTo>
                    <a:pt x="1938786" y="725421"/>
                  </a:lnTo>
                  <a:lnTo>
                    <a:pt x="1938786" y="659474"/>
                  </a:lnTo>
                  <a:lnTo>
                    <a:pt x="1938786" y="593526"/>
                  </a:lnTo>
                  <a:lnTo>
                    <a:pt x="1938786" y="527579"/>
                  </a:lnTo>
                  <a:lnTo>
                    <a:pt x="1938786" y="461632"/>
                  </a:lnTo>
                  <a:lnTo>
                    <a:pt x="1938786" y="395684"/>
                  </a:lnTo>
                  <a:lnTo>
                    <a:pt x="1938786" y="329737"/>
                  </a:lnTo>
                  <a:lnTo>
                    <a:pt x="1938786" y="263789"/>
                  </a:lnTo>
                  <a:lnTo>
                    <a:pt x="1938786" y="197842"/>
                  </a:lnTo>
                  <a:lnTo>
                    <a:pt x="1938786" y="131894"/>
                  </a:lnTo>
                  <a:lnTo>
                    <a:pt x="1938786" y="65947"/>
                  </a:lnTo>
                  <a:lnTo>
                    <a:pt x="1938786" y="0"/>
                  </a:lnTo>
                  <a:lnTo>
                    <a:pt x="1872238" y="1142"/>
                  </a:lnTo>
                  <a:lnTo>
                    <a:pt x="1805769" y="4568"/>
                  </a:lnTo>
                  <a:lnTo>
                    <a:pt x="1739456" y="10273"/>
                  </a:lnTo>
                  <a:lnTo>
                    <a:pt x="1673378" y="18251"/>
                  </a:lnTo>
                  <a:lnTo>
                    <a:pt x="1607613" y="28492"/>
                  </a:lnTo>
                  <a:lnTo>
                    <a:pt x="1542238" y="40985"/>
                  </a:lnTo>
                  <a:lnTo>
                    <a:pt x="1477331" y="55714"/>
                  </a:lnTo>
                  <a:lnTo>
                    <a:pt x="1412967" y="72662"/>
                  </a:lnTo>
                  <a:lnTo>
                    <a:pt x="1349223" y="91810"/>
                  </a:lnTo>
                  <a:lnTo>
                    <a:pt x="1286174" y="113134"/>
                  </a:lnTo>
                  <a:lnTo>
                    <a:pt x="1223894" y="136609"/>
                  </a:lnTo>
                  <a:lnTo>
                    <a:pt x="1162456" y="162209"/>
                  </a:lnTo>
                  <a:lnTo>
                    <a:pt x="1101933" y="189902"/>
                  </a:lnTo>
                  <a:lnTo>
                    <a:pt x="1042397" y="219656"/>
                  </a:lnTo>
                  <a:lnTo>
                    <a:pt x="983916" y="251436"/>
                  </a:lnTo>
                  <a:lnTo>
                    <a:pt x="926561" y="285204"/>
                  </a:lnTo>
                  <a:lnTo>
                    <a:pt x="870399" y="320921"/>
                  </a:lnTo>
                  <a:lnTo>
                    <a:pt x="815496" y="358545"/>
                  </a:lnTo>
                  <a:lnTo>
                    <a:pt x="761916" y="398031"/>
                  </a:lnTo>
                  <a:lnTo>
                    <a:pt x="709723" y="439333"/>
                  </a:lnTo>
                  <a:lnTo>
                    <a:pt x="658979" y="482402"/>
                  </a:lnTo>
                  <a:lnTo>
                    <a:pt x="609743" y="527188"/>
                  </a:lnTo>
                  <a:lnTo>
                    <a:pt x="562073" y="573637"/>
                  </a:lnTo>
                  <a:lnTo>
                    <a:pt x="516026" y="621694"/>
                  </a:lnTo>
                  <a:lnTo>
                    <a:pt x="471655" y="671304"/>
                  </a:lnTo>
                  <a:lnTo>
                    <a:pt x="429013" y="722408"/>
                  </a:lnTo>
                  <a:lnTo>
                    <a:pt x="388150" y="774945"/>
                  </a:lnTo>
                  <a:lnTo>
                    <a:pt x="349114" y="828854"/>
                  </a:lnTo>
                  <a:lnTo>
                    <a:pt x="311952" y="884070"/>
                  </a:lnTo>
                  <a:lnTo>
                    <a:pt x="276707" y="940530"/>
                  </a:lnTo>
                  <a:lnTo>
                    <a:pt x="243421" y="998166"/>
                  </a:lnTo>
                  <a:lnTo>
                    <a:pt x="212132" y="1056911"/>
                  </a:lnTo>
                  <a:lnTo>
                    <a:pt x="182878" y="1116695"/>
                  </a:lnTo>
                  <a:lnTo>
                    <a:pt x="155694" y="1177448"/>
                  </a:lnTo>
                  <a:lnTo>
                    <a:pt x="130610" y="1239098"/>
                  </a:lnTo>
                  <a:lnTo>
                    <a:pt x="107658" y="1301573"/>
                  </a:lnTo>
                  <a:lnTo>
                    <a:pt x="86863" y="1364799"/>
                  </a:lnTo>
                  <a:lnTo>
                    <a:pt x="68251" y="1428701"/>
                  </a:lnTo>
                  <a:lnTo>
                    <a:pt x="51843" y="1493205"/>
                  </a:lnTo>
                  <a:lnTo>
                    <a:pt x="37659" y="1558234"/>
                  </a:lnTo>
                  <a:lnTo>
                    <a:pt x="25715" y="1623711"/>
                  </a:lnTo>
                  <a:lnTo>
                    <a:pt x="16025" y="1689559"/>
                  </a:lnTo>
                  <a:lnTo>
                    <a:pt x="8601" y="1755702"/>
                  </a:lnTo>
                  <a:lnTo>
                    <a:pt x="3452" y="1822060"/>
                  </a:lnTo>
                  <a:lnTo>
                    <a:pt x="584" y="1888556"/>
                  </a:lnTo>
                  <a:lnTo>
                    <a:pt x="0" y="1955111"/>
                  </a:lnTo>
                  <a:lnTo>
                    <a:pt x="1700" y="2021647"/>
                  </a:lnTo>
                  <a:lnTo>
                    <a:pt x="5683" y="2088085"/>
                  </a:lnTo>
                  <a:lnTo>
                    <a:pt x="11944" y="2154348"/>
                  </a:lnTo>
                  <a:lnTo>
                    <a:pt x="20476" y="2220356"/>
                  </a:lnTo>
                  <a:lnTo>
                    <a:pt x="31268" y="2286033"/>
                  </a:lnTo>
                  <a:lnTo>
                    <a:pt x="44308" y="2351301"/>
                  </a:lnTo>
                  <a:lnTo>
                    <a:pt x="59581" y="2416082"/>
                  </a:lnTo>
                  <a:lnTo>
                    <a:pt x="77069" y="2480302"/>
                  </a:lnTo>
                  <a:lnTo>
                    <a:pt x="140392" y="2461885"/>
                  </a:lnTo>
                  <a:lnTo>
                    <a:pt x="203716" y="2443468"/>
                  </a:lnTo>
                  <a:lnTo>
                    <a:pt x="267040" y="2425052"/>
                  </a:lnTo>
                  <a:lnTo>
                    <a:pt x="330363" y="2406635"/>
                  </a:lnTo>
                  <a:lnTo>
                    <a:pt x="393687" y="2388219"/>
                  </a:lnTo>
                  <a:lnTo>
                    <a:pt x="457011" y="2369802"/>
                  </a:lnTo>
                  <a:lnTo>
                    <a:pt x="520335" y="2351386"/>
                  </a:lnTo>
                  <a:lnTo>
                    <a:pt x="583658" y="2332969"/>
                  </a:lnTo>
                  <a:lnTo>
                    <a:pt x="646982" y="2314552"/>
                  </a:lnTo>
                  <a:lnTo>
                    <a:pt x="710306" y="2296136"/>
                  </a:lnTo>
                  <a:lnTo>
                    <a:pt x="773629" y="2277719"/>
                  </a:lnTo>
                  <a:lnTo>
                    <a:pt x="836953" y="2259303"/>
                  </a:lnTo>
                  <a:lnTo>
                    <a:pt x="900277" y="2240886"/>
                  </a:lnTo>
                  <a:lnTo>
                    <a:pt x="963601" y="2222469"/>
                  </a:lnTo>
                  <a:lnTo>
                    <a:pt x="1026924" y="2204053"/>
                  </a:lnTo>
                  <a:lnTo>
                    <a:pt x="1090248" y="2185636"/>
                  </a:lnTo>
                  <a:lnTo>
                    <a:pt x="1153572" y="2167220"/>
                  </a:lnTo>
                  <a:lnTo>
                    <a:pt x="1216896" y="2148803"/>
                  </a:lnTo>
                  <a:lnTo>
                    <a:pt x="1280219" y="2130387"/>
                  </a:lnTo>
                  <a:lnTo>
                    <a:pt x="1343543" y="2111970"/>
                  </a:lnTo>
                  <a:lnTo>
                    <a:pt x="1406867" y="2093553"/>
                  </a:lnTo>
                  <a:lnTo>
                    <a:pt x="1391853" y="2026802"/>
                  </a:lnTo>
                  <a:lnTo>
                    <a:pt x="1385183" y="1958709"/>
                  </a:lnTo>
                  <a:lnTo>
                    <a:pt x="1386958" y="1890313"/>
                  </a:lnTo>
                  <a:lnTo>
                    <a:pt x="1397151" y="1822657"/>
                  </a:lnTo>
                  <a:lnTo>
                    <a:pt x="1415606" y="1756774"/>
                  </a:lnTo>
                  <a:lnTo>
                    <a:pt x="1442043" y="1693668"/>
                  </a:lnTo>
                  <a:lnTo>
                    <a:pt x="1476056" y="1634303"/>
                  </a:lnTo>
                  <a:lnTo>
                    <a:pt x="1517129" y="1579584"/>
                  </a:lnTo>
                  <a:lnTo>
                    <a:pt x="1564634" y="1530345"/>
                  </a:lnTo>
                  <a:lnTo>
                    <a:pt x="1617846" y="1487337"/>
                  </a:lnTo>
                  <a:lnTo>
                    <a:pt x="1675954" y="1451218"/>
                  </a:lnTo>
                  <a:lnTo>
                    <a:pt x="1738071" y="1422537"/>
                  </a:lnTo>
                  <a:lnTo>
                    <a:pt x="1803251" y="1401732"/>
                  </a:lnTo>
                  <a:lnTo>
                    <a:pt x="1870497" y="1389121"/>
                  </a:lnTo>
                  <a:close/>
                </a:path>
              </a:pathLst>
            </a:custGeom>
            <a:solidFill>
              <a:srgbClr val="6F4E37">
                <a:alpha val="100000"/>
              </a:srgbClr>
            </a:solidFill>
            <a:ln w="13550" cap="flat">
              <a:solidFill>
                <a:srgbClr val="000000">
                  <a:alpha val="100000"/>
                </a:srgbClr>
              </a:solidFill>
              <a:prstDash val="solid"/>
              <a:miter/>
            </a:ln>
          </p:spPr>
          <p:txBody>
            <a:bodyPr/>
            <a:lstStyle/>
            <a:p/>
          </p:txBody>
        </p:sp>
        <p:sp>
          <p:nvSpPr>
            <p:cNvPr id="7" name="tx7"/>
            <p:cNvSpPr/>
            <p:nvPr/>
          </p:nvSpPr>
          <p:spPr>
            <a:xfrm>
              <a:off x="296967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9.7m</a:t>
              </a:r>
            </a:p>
          </p:txBody>
        </p:sp>
        <p:sp>
          <p:nvSpPr>
            <p:cNvPr id="8" name="tx8"/>
            <p:cNvSpPr/>
            <p:nvPr/>
          </p:nvSpPr>
          <p:spPr>
            <a:xfrm>
              <a:off x="5712180" y="3532782"/>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9" name="rc9"/>
            <p:cNvSpPr/>
            <p:nvPr/>
          </p:nvSpPr>
          <p:spPr>
            <a:xfrm>
              <a:off x="5721180" y="3726129"/>
              <a:ext cx="201456" cy="201456"/>
            </a:xfrm>
            <a:prstGeom prst="rect">
              <a:avLst/>
            </a:prstGeom>
            <a:solidFill>
              <a:srgbClr val="C44E52">
                <a:alpha val="100000"/>
              </a:srgbClr>
            </a:solidFill>
            <a:ln w="13550" cap="flat">
              <a:solidFill>
                <a:srgbClr val="000000">
                  <a:alpha val="100000"/>
                </a:srgbClr>
              </a:solidFill>
              <a:prstDash val="solid"/>
              <a:miter/>
            </a:ln>
          </p:spPr>
          <p:txBody>
            <a:bodyPr/>
            <a:lstStyle/>
            <a:p/>
          </p:txBody>
        </p:sp>
        <p:sp>
          <p:nvSpPr>
            <p:cNvPr id="10" name="rc10"/>
            <p:cNvSpPr/>
            <p:nvPr/>
          </p:nvSpPr>
          <p:spPr>
            <a:xfrm>
              <a:off x="5721180" y="3945585"/>
              <a:ext cx="201456" cy="201456"/>
            </a:xfrm>
            <a:prstGeom prst="rect">
              <a:avLst/>
            </a:prstGeom>
            <a:solidFill>
              <a:srgbClr val="007F5F">
                <a:alpha val="100000"/>
              </a:srgbClr>
            </a:solidFill>
            <a:ln w="13550" cap="flat">
              <a:solidFill>
                <a:srgbClr val="000000">
                  <a:alpha val="100000"/>
                </a:srgbClr>
              </a:solidFill>
              <a:prstDash val="solid"/>
              <a:miter/>
            </a:ln>
          </p:spPr>
          <p:txBody>
            <a:bodyPr/>
            <a:lstStyle/>
            <a:p/>
          </p:txBody>
        </p:sp>
        <p:sp>
          <p:nvSpPr>
            <p:cNvPr id="11" name="rc11"/>
            <p:cNvSpPr/>
            <p:nvPr/>
          </p:nvSpPr>
          <p:spPr>
            <a:xfrm>
              <a:off x="5721180" y="4165041"/>
              <a:ext cx="201456" cy="201456"/>
            </a:xfrm>
            <a:prstGeom prst="rect">
              <a:avLst/>
            </a:prstGeom>
            <a:solidFill>
              <a:srgbClr val="6F4E37">
                <a:alpha val="100000"/>
              </a:srgbClr>
            </a:solidFill>
            <a:ln w="13550" cap="flat">
              <a:solidFill>
                <a:srgbClr val="000000">
                  <a:alpha val="100000"/>
                </a:srgbClr>
              </a:solidFill>
              <a:prstDash val="solid"/>
              <a:miter/>
            </a:ln>
          </p:spPr>
          <p:txBody>
            <a:bodyPr/>
            <a:lstStyle/>
            <a:p/>
          </p:txBody>
        </p:sp>
        <p:sp>
          <p:nvSpPr>
            <p:cNvPr id="12" name="tx12"/>
            <p:cNvSpPr/>
            <p:nvPr/>
          </p:nvSpPr>
          <p:spPr>
            <a:xfrm>
              <a:off x="6001225" y="3786852"/>
              <a:ext cx="16501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AFRO-West: 3.9 million (41%) </a:t>
              </a:r>
            </a:p>
          </p:txBody>
        </p:sp>
        <p:sp>
          <p:nvSpPr>
            <p:cNvPr id="13" name="tx13"/>
            <p:cNvSpPr/>
            <p:nvPr/>
          </p:nvSpPr>
          <p:spPr>
            <a:xfrm>
              <a:off x="6001225" y="4006308"/>
              <a:ext cx="2050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AFRO-East &amp; South: 2.9 million (30%) </a:t>
              </a:r>
            </a:p>
          </p:txBody>
        </p:sp>
        <p:sp>
          <p:nvSpPr>
            <p:cNvPr id="14" name="tx14"/>
            <p:cNvSpPr/>
            <p:nvPr/>
          </p:nvSpPr>
          <p:spPr>
            <a:xfrm>
              <a:off x="6001225" y="4225764"/>
              <a:ext cx="1757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AFRO-Central: 2.8 million (30%) </a:t>
              </a:r>
            </a:p>
          </p:txBody>
        </p:sp>
        <p:sp>
          <p:nvSpPr>
            <p:cNvPr id="15" name="tx15"/>
            <p:cNvSpPr/>
            <p:nvPr/>
          </p:nvSpPr>
          <p:spPr>
            <a:xfrm>
              <a:off x="793043" y="1368037"/>
              <a:ext cx="709647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un- and under-vaccinated children, by subregion, AFRO, 2025</a:t>
              </a:r>
            </a:p>
          </p:txBody>
        </p:sp>
        <p:sp>
          <p:nvSpPr>
            <p:cNvPr id="16" name="tx16"/>
            <p:cNvSpPr/>
            <p:nvPr/>
          </p:nvSpPr>
          <p:spPr>
            <a:xfrm>
              <a:off x="1478197"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 name="tx17"/>
            <p:cNvSpPr/>
            <p:nvPr/>
          </p:nvSpPr>
          <p:spPr>
            <a:xfrm>
              <a:off x="1414463"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8" name="tx18"/>
            <p:cNvSpPr/>
            <p:nvPr/>
          </p:nvSpPr>
          <p:spPr>
            <a:xfrm>
              <a:off x="2023637"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subregions accounted for over half (71%) of all un- and under-vaccinated children in AFRO.
AFRO-West had the highest number of children who did not receive DTP3 (n=3.9 million), which is approximately 41% of all un- and under-vaccinated children in AFRO (n=9.7m).</a:t>
            </a:r>
          </a:p>
        </p:txBody>
      </p:sp>
      <p:sp>
        <p:nvSpPr>
          <p:cNvPr id="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subregions - AFRO-West and AFRO-East &amp; South - accounted for about three in four of all un- and under-vaccinated children in AFRO.</a:t>
            </a:r>
          </a:p>
        </p:txBody>
      </p:sp>
      <p:grpSp xmlns:pic="http://schemas.openxmlformats.org/drawingml/2006/picture">
        <p:nvGrpSpPr>
          <p:cNvPr id="21" name=""/>
          <p:cNvGrpSpPr/>
          <p:nvPr/>
        </p:nvGrpSpPr>
        <p:grpSpPr>
          <a:xfrm>
            <a:off x="292608" y="914400"/>
            <a:ext cx="8595360" cy="28575"/>
            <a:chOff x="292608" y="914400"/>
            <a:chExt cx="8595360" cy="28575"/>
          </a:xfrm>
        </p:grpSpPr>
        <p:sp>
          <p:nvSpPr>
            <p:cNvPr id="2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 9 out of 47 (19%) countries had DTP3 coverage below 70% in 2025. These are Angola, Benin, CAR, DRC, Gabon, Guinea, Madagascar, Nigeria, and South Africa.
These countries account for approximately 16.4 million (41%) of the total annual cohort of surviving infants in the subregion.
There were 16 (34%) countries that achieved DTP3 of 90% or higher, accounting for 7.6 million (19%)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16 countries achieved at least 90% DTP3 coverage, while 9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strike="noStrike">
                <a:solidFill>
                  <a:srgbClr val="FFFFFF">
                    <a:alpha val="100000"/>
                  </a:srgbClr>
                </a:solidFill>
                <a:latin typeface="Aptos (Body)"/>
                <a:cs typeface="Aptos (Body)"/>
                <a:ea typeface="Aptos (Body)"/>
                <a:sym typeface="Aptos (Body)"/>
              </a:rPr>
              <a:t>Vaccine coverage
</a:t>
            </a:r>
            <a:r>
              <a:rPr cap="none" sz="1200" i="0" b="0" u="none" strike="noStrik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Unvaccinated
</a:t>
            </a:r>
            <a:r>
              <a:rPr cap="none" sz="1200" i="0" b="0" u="none" strike="noStrik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Under-vaccinated
</a:t>
            </a:r>
            <a:r>
              <a:rPr cap="none" sz="1200" i="0" b="0" u="none" strike="noStrik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Vaccine-Doses
</a:t>
            </a:r>
            <a:r>
              <a:rPr cap="none" sz="1200" i="0" b="0" u="none" strike="noStrike">
                <a:solidFill>
                  <a:srgbClr val="FFFFFF">
                    <a:alpha val="100000"/>
                  </a:srgbClr>
                </a:solidFill>
                <a:latin typeface="Aptos (Body)"/>
                <a:cs typeface="Aptos (Body)"/>
                <a:ea typeface="Aptos (Body)"/>
                <a:sym typeface="Aptos (Body)"/>
              </a:rPr>
              <a:t>•  Bacillus Calmette-Guerin (BCG): vaccine against tuberculosis
</a:t>
            </a:r>
            <a:r>
              <a:rPr cap="none" sz="1200" i="0" b="0" u="none" strike="noStrike">
                <a:solidFill>
                  <a:srgbClr val="FFFFFF">
                    <a:alpha val="100000"/>
                  </a:srgbClr>
                </a:solidFill>
                <a:latin typeface="Aptos (Body)"/>
                <a:cs typeface="Aptos (Body)"/>
                <a:ea typeface="Aptos (Body)"/>
                <a:sym typeface="Aptos (Body)"/>
              </a:rPr>
              <a:t>•  Hepatitis B birth dose, given within 24 hours after birth (HepBB)
</a:t>
            </a:r>
            <a:r>
              <a:rPr cap="none" sz="1200" i="0" b="0" u="none" strike="noStrik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strike="noStrike">
                <a:solidFill>
                  <a:srgbClr val="FFFFFF">
                    <a:alpha val="100000"/>
                  </a:srgbClr>
                </a:solidFill>
                <a:latin typeface="Aptos (Body)"/>
                <a:cs typeface="Aptos (Body)"/>
                <a:ea typeface="Aptos (Body)"/>
                <a:sym typeface="Aptos (Body)"/>
              </a:rPr>
              <a:t>•  Hepatitis B vaccine, third dose (HepB3)
</a:t>
            </a:r>
            <a:r>
              <a:rPr cap="none" sz="1200" i="0" b="0" u="none" strike="noStrike">
                <a:solidFill>
                  <a:srgbClr val="FFFFFF">
                    <a:alpha val="100000"/>
                  </a:srgbClr>
                </a:solidFill>
                <a:latin typeface="Aptos (Body)"/>
                <a:cs typeface="Aptos (Body)"/>
                <a:ea typeface="Aptos (Body)"/>
                <a:sym typeface="Aptos (Body)"/>
              </a:rPr>
              <a:t>•  Haemophilus influenzae type b vaccine, third dose (Hib3)
</a:t>
            </a:r>
            <a:r>
              <a:rPr cap="none" sz="1200" i="0" b="0" u="none" strike="noStrike">
                <a:solidFill>
                  <a:srgbClr val="FFFFFF">
                    <a:alpha val="100000"/>
                  </a:srgbClr>
                </a:solidFill>
                <a:latin typeface="Aptos (Body)"/>
                <a:cs typeface="Aptos (Body)"/>
                <a:ea typeface="Aptos (Body)"/>
                <a:sym typeface="Aptos (Body)"/>
              </a:rPr>
              <a:t>•  Inactivated polio vaccine, first dose (IPV1) and last dose (IPVC) 
</a:t>
            </a:r>
            <a:r>
              <a:rPr cap="none" sz="1200" i="0" b="0" u="none" strike="noStrike">
                <a:solidFill>
                  <a:srgbClr val="FFFFFF">
                    <a:alpha val="100000"/>
                  </a:srgbClr>
                </a:solidFill>
                <a:latin typeface="Aptos (Body)"/>
                <a:cs typeface="Aptos (Body)"/>
                <a:ea typeface="Aptos (Body)"/>
                <a:sym typeface="Aptos (Body)"/>
              </a:rPr>
              <a:t>•  Measles containing vaccine, first dose (MCV1) and second dose (MCV2)
</a:t>
            </a:r>
            <a:r>
              <a:rPr cap="none" sz="1200" i="0" b="0" u="none" strike="noStrike">
                <a:solidFill>
                  <a:srgbClr val="FFFFFF">
                    <a:alpha val="100000"/>
                  </a:srgbClr>
                </a:solidFill>
                <a:latin typeface="Aptos (Body)"/>
                <a:cs typeface="Aptos (Body)"/>
                <a:ea typeface="Aptos (Body)"/>
                <a:sym typeface="Aptos (Body)"/>
              </a:rPr>
              <a:t>•  Rotavirus vaccine, last dose (RotaC)
</a:t>
            </a:r>
            <a:r>
              <a:rPr cap="none" sz="1200" i="0" b="0" u="none" strike="noStrike">
                <a:solidFill>
                  <a:srgbClr val="FFFFFF">
                    <a:alpha val="100000"/>
                  </a:srgbClr>
                </a:solidFill>
                <a:latin typeface="Aptos (Body)"/>
                <a:cs typeface="Aptos (Body)"/>
                <a:ea typeface="Aptos (Body)"/>
                <a:sym typeface="Aptos (Body)"/>
              </a:rPr>
              <a:t>•  Pneumococcal vaccine, last dose (PCVC)
</a:t>
            </a:r>
            <a:r>
              <a:rPr cap="none" sz="1200" i="0" b="0" u="none" strike="noStrike">
                <a:solidFill>
                  <a:srgbClr val="FFFFFF">
                    <a:alpha val="100000"/>
                  </a:srgbClr>
                </a:solidFill>
                <a:latin typeface="Aptos (Body)"/>
                <a:cs typeface="Aptos (Body)"/>
                <a:ea typeface="Aptos (Body)"/>
                <a:sym typeface="Aptos (Body)"/>
              </a:rPr>
              <a:t>•  Yellow Fever vaccine (YFV) 
</a:t>
            </a:r>
            <a:r>
              <a:rPr cap="none" sz="1200" i="0" b="0" u="none" strike="noStrike">
                <a:solidFill>
                  <a:srgbClr val="FFFFFF">
                    <a:alpha val="100000"/>
                  </a:srgbClr>
                </a:solidFill>
                <a:latin typeface="Aptos (Body)"/>
                <a:cs typeface="Aptos (Body)"/>
                <a:ea typeface="Aptos (Body)"/>
                <a:sym typeface="Aptos (Body)"/>
              </a:rPr>
              <a:t>•  Meningococcal A vaccine (MengA) 
</a:t>
            </a:r>
            <a:r>
              <a:rPr cap="none" sz="1200" i="0" b="0" u="none" strike="noStrik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strike="noStrike">
                <a:solidFill>
                  <a:srgbClr val="FFFFFF">
                    <a:alpha val="100000"/>
                  </a:srgbClr>
                </a:solidFill>
                <a:latin typeface="Aptos (Body)"/>
                <a:cs typeface="Aptos (Body)"/>
                <a:ea typeface="Aptos (Body)"/>
                <a:sym typeface="Aptos (Body)"/>
              </a:rPr>
              <a:t>
</a:t>
            </a:r>
            <a:r>
              <a:rPr cap="none" sz="1200" i="0" b="1" u="none" strike="noStrike">
                <a:solidFill>
                  <a:srgbClr val="FFFFFF">
                    <a:alpha val="100000"/>
                  </a:srgbClr>
                </a:solidFill>
                <a:latin typeface="Aptos (Body)"/>
                <a:cs typeface="Aptos (Body)"/>
                <a:ea typeface="Aptos (Body)"/>
                <a:sym typeface="Aptos (Body)"/>
              </a:rPr>
              <a:t>The Immunization Agenda 2030 (IA2030)
</a:t>
            </a:r>
            <a:r>
              <a:rPr cap="none" sz="1200" i="0" b="0" u="none" strike="noStrik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26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3131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37998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2865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47732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30260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489721"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1" name="pt11"/>
            <p:cNvSpPr/>
            <p:nvPr/>
          </p:nvSpPr>
          <p:spPr>
            <a:xfrm>
              <a:off x="288735"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617938" y="49058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166609" y="45182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31210" y="41307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660413" y="374312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2044482" y="33555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2318818" y="29679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2428552" y="25804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2538286" y="21928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2648020" y="1805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tx21"/>
            <p:cNvSpPr/>
            <p:nvPr/>
          </p:nvSpPr>
          <p:spPr>
            <a:xfrm>
              <a:off x="611848" y="5313757"/>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2" name="tx22"/>
            <p:cNvSpPr/>
            <p:nvPr/>
          </p:nvSpPr>
          <p:spPr>
            <a:xfrm>
              <a:off x="941051" y="4926185"/>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3" name="tx23"/>
            <p:cNvSpPr/>
            <p:nvPr/>
          </p:nvSpPr>
          <p:spPr>
            <a:xfrm>
              <a:off x="1489721" y="4538613"/>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4" name="tx24"/>
            <p:cNvSpPr/>
            <p:nvPr/>
          </p:nvSpPr>
          <p:spPr>
            <a:xfrm>
              <a:off x="1654323" y="415104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5" name="tx25"/>
            <p:cNvSpPr/>
            <p:nvPr/>
          </p:nvSpPr>
          <p:spPr>
            <a:xfrm>
              <a:off x="1983525" y="376346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 name="tx26"/>
            <p:cNvSpPr/>
            <p:nvPr/>
          </p:nvSpPr>
          <p:spPr>
            <a:xfrm>
              <a:off x="2367595" y="337589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7" name="tx27"/>
            <p:cNvSpPr/>
            <p:nvPr/>
          </p:nvSpPr>
          <p:spPr>
            <a:xfrm>
              <a:off x="1912483" y="298832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8" name="tx28"/>
            <p:cNvSpPr/>
            <p:nvPr/>
          </p:nvSpPr>
          <p:spPr>
            <a:xfrm>
              <a:off x="2022217" y="260075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9" name="tx29"/>
            <p:cNvSpPr/>
            <p:nvPr/>
          </p:nvSpPr>
          <p:spPr>
            <a:xfrm>
              <a:off x="2158377" y="2213178"/>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0" name="tx30"/>
            <p:cNvSpPr/>
            <p:nvPr/>
          </p:nvSpPr>
          <p:spPr>
            <a:xfrm>
              <a:off x="2290148" y="182560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1" name="rc31"/>
            <p:cNvSpPr/>
            <p:nvPr/>
          </p:nvSpPr>
          <p:spPr>
            <a:xfrm>
              <a:off x="252469" y="1679636"/>
              <a:ext cx="3168574" cy="3836966"/>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5208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406948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61815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16682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71549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2641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550892"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39" name="pt39"/>
            <p:cNvSpPr/>
            <p:nvPr/>
          </p:nvSpPr>
          <p:spPr>
            <a:xfrm>
              <a:off x="4514507"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4569374" y="510983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 name="pt41"/>
            <p:cNvSpPr/>
            <p:nvPr/>
          </p:nvSpPr>
          <p:spPr>
            <a:xfrm>
              <a:off x="4843709" y="4926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2" name="pt42"/>
            <p:cNvSpPr/>
            <p:nvPr/>
          </p:nvSpPr>
          <p:spPr>
            <a:xfrm>
              <a:off x="5008311" y="474265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 name="pt43"/>
            <p:cNvSpPr/>
            <p:nvPr/>
          </p:nvSpPr>
          <p:spPr>
            <a:xfrm>
              <a:off x="5118045" y="4559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4" name="pt44"/>
            <p:cNvSpPr/>
            <p:nvPr/>
          </p:nvSpPr>
          <p:spPr>
            <a:xfrm>
              <a:off x="5447247" y="43754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 name="pt45"/>
            <p:cNvSpPr/>
            <p:nvPr/>
          </p:nvSpPr>
          <p:spPr>
            <a:xfrm>
              <a:off x="5502114" y="4191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 name="pt46"/>
            <p:cNvSpPr/>
            <p:nvPr/>
          </p:nvSpPr>
          <p:spPr>
            <a:xfrm>
              <a:off x="5556981" y="400830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 name="pt47"/>
            <p:cNvSpPr/>
            <p:nvPr/>
          </p:nvSpPr>
          <p:spPr>
            <a:xfrm>
              <a:off x="5611849" y="38247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5831317" y="364113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5831317" y="345754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 name="pt50"/>
            <p:cNvSpPr/>
            <p:nvPr/>
          </p:nvSpPr>
          <p:spPr>
            <a:xfrm>
              <a:off x="5941051" y="32739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 name="pt51"/>
            <p:cNvSpPr/>
            <p:nvPr/>
          </p:nvSpPr>
          <p:spPr>
            <a:xfrm>
              <a:off x="5995918" y="30903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2" name="pt52"/>
            <p:cNvSpPr/>
            <p:nvPr/>
          </p:nvSpPr>
          <p:spPr>
            <a:xfrm>
              <a:off x="5995918" y="290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3" name="pt53"/>
            <p:cNvSpPr/>
            <p:nvPr/>
          </p:nvSpPr>
          <p:spPr>
            <a:xfrm>
              <a:off x="6215387" y="2723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 name="pt54"/>
            <p:cNvSpPr/>
            <p:nvPr/>
          </p:nvSpPr>
          <p:spPr>
            <a:xfrm>
              <a:off x="6215387" y="25396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5" name="pt55"/>
            <p:cNvSpPr/>
            <p:nvPr/>
          </p:nvSpPr>
          <p:spPr>
            <a:xfrm>
              <a:off x="6270254" y="235602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 name="pt56"/>
            <p:cNvSpPr/>
            <p:nvPr/>
          </p:nvSpPr>
          <p:spPr>
            <a:xfrm>
              <a:off x="6270254" y="217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 name="pt57"/>
            <p:cNvSpPr/>
            <p:nvPr/>
          </p:nvSpPr>
          <p:spPr>
            <a:xfrm>
              <a:off x="6325121" y="198885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 name="pt58"/>
            <p:cNvSpPr/>
            <p:nvPr/>
          </p:nvSpPr>
          <p:spPr>
            <a:xfrm>
              <a:off x="6379988"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 name="tx59"/>
            <p:cNvSpPr/>
            <p:nvPr/>
          </p:nvSpPr>
          <p:spPr>
            <a:xfrm>
              <a:off x="4837619" y="5313757"/>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0" name="tx60"/>
            <p:cNvSpPr/>
            <p:nvPr/>
          </p:nvSpPr>
          <p:spPr>
            <a:xfrm>
              <a:off x="4892486" y="5130170"/>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61" name="tx61"/>
            <p:cNvSpPr/>
            <p:nvPr/>
          </p:nvSpPr>
          <p:spPr>
            <a:xfrm>
              <a:off x="5166822" y="494658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2" name="tx62"/>
            <p:cNvSpPr/>
            <p:nvPr/>
          </p:nvSpPr>
          <p:spPr>
            <a:xfrm>
              <a:off x="5331423" y="476299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3" name="tx63"/>
            <p:cNvSpPr/>
            <p:nvPr/>
          </p:nvSpPr>
          <p:spPr>
            <a:xfrm>
              <a:off x="5441157" y="457941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4" name="tx64"/>
            <p:cNvSpPr/>
            <p:nvPr/>
          </p:nvSpPr>
          <p:spPr>
            <a:xfrm>
              <a:off x="5062949" y="4395823"/>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5" name="tx65"/>
            <p:cNvSpPr/>
            <p:nvPr/>
          </p:nvSpPr>
          <p:spPr>
            <a:xfrm>
              <a:off x="5100168" y="421223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66" name="tx66"/>
            <p:cNvSpPr/>
            <p:nvPr/>
          </p:nvSpPr>
          <p:spPr>
            <a:xfrm>
              <a:off x="5181553" y="4028649"/>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67" name="tx67"/>
            <p:cNvSpPr/>
            <p:nvPr/>
          </p:nvSpPr>
          <p:spPr>
            <a:xfrm>
              <a:off x="5209994" y="3845062"/>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68" name="tx68"/>
            <p:cNvSpPr/>
            <p:nvPr/>
          </p:nvSpPr>
          <p:spPr>
            <a:xfrm>
              <a:off x="5442538" y="366147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9" name="tx69"/>
            <p:cNvSpPr/>
            <p:nvPr/>
          </p:nvSpPr>
          <p:spPr>
            <a:xfrm>
              <a:off x="5446927" y="3477888"/>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70" name="tx70"/>
            <p:cNvSpPr/>
            <p:nvPr/>
          </p:nvSpPr>
          <p:spPr>
            <a:xfrm>
              <a:off x="5552455" y="3294301"/>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71" name="tx71"/>
            <p:cNvSpPr/>
            <p:nvPr/>
          </p:nvSpPr>
          <p:spPr>
            <a:xfrm>
              <a:off x="5602842" y="3110714"/>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2" name="tx72"/>
            <p:cNvSpPr/>
            <p:nvPr/>
          </p:nvSpPr>
          <p:spPr>
            <a:xfrm>
              <a:off x="5594064" y="2927127"/>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73" name="tx73"/>
            <p:cNvSpPr/>
            <p:nvPr/>
          </p:nvSpPr>
          <p:spPr>
            <a:xfrm>
              <a:off x="5811977" y="2743540"/>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74" name="tx74"/>
            <p:cNvSpPr/>
            <p:nvPr/>
          </p:nvSpPr>
          <p:spPr>
            <a:xfrm>
              <a:off x="5809051" y="255995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75" name="tx75"/>
            <p:cNvSpPr/>
            <p:nvPr/>
          </p:nvSpPr>
          <p:spPr>
            <a:xfrm>
              <a:off x="5912382" y="23763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76" name="tx76"/>
            <p:cNvSpPr/>
            <p:nvPr/>
          </p:nvSpPr>
          <p:spPr>
            <a:xfrm>
              <a:off x="5868308" y="2192779"/>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77" name="tx77"/>
            <p:cNvSpPr/>
            <p:nvPr/>
          </p:nvSpPr>
          <p:spPr>
            <a:xfrm>
              <a:off x="5927564" y="200919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78" name="tx78"/>
            <p:cNvSpPr/>
            <p:nvPr/>
          </p:nvSpPr>
          <p:spPr>
            <a:xfrm>
              <a:off x="5991209"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79" name="rc79"/>
            <p:cNvSpPr/>
            <p:nvPr/>
          </p:nvSpPr>
          <p:spPr>
            <a:xfrm>
              <a:off x="3490632" y="1679636"/>
              <a:ext cx="3168574" cy="3836966"/>
            </a:xfrm>
            <a:prstGeom prst="rect">
              <a:avLst/>
            </a:prstGeom>
            <a:noFill/>
            <a:ln w="13550" cap="rnd">
              <a:solidFill>
                <a:srgbClr val="999999">
                  <a:alpha val="100000"/>
                </a:srgbClr>
              </a:solidFill>
              <a:prstDash val="solid"/>
              <a:round/>
            </a:ln>
          </p:spPr>
          <p:txBody>
            <a:bodyPr/>
            <a:lstStyle/>
            <a:p/>
          </p:txBody>
        </p:sp>
        <p:sp>
          <p:nvSpPr>
            <p:cNvPr id="80" name="pl80"/>
            <p:cNvSpPr/>
            <p:nvPr/>
          </p:nvSpPr>
          <p:spPr>
            <a:xfrm>
              <a:off x="67589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30764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85631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40498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95365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950232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350118"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87" name="pt87"/>
            <p:cNvSpPr/>
            <p:nvPr/>
          </p:nvSpPr>
          <p:spPr>
            <a:xfrm>
              <a:off x="7642936" y="52934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8" name="pt88"/>
            <p:cNvSpPr/>
            <p:nvPr/>
          </p:nvSpPr>
          <p:spPr>
            <a:xfrm>
              <a:off x="7807537" y="507540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9" name="pt89"/>
            <p:cNvSpPr/>
            <p:nvPr/>
          </p:nvSpPr>
          <p:spPr>
            <a:xfrm>
              <a:off x="8027006" y="485739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0" name="pt90"/>
            <p:cNvSpPr/>
            <p:nvPr/>
          </p:nvSpPr>
          <p:spPr>
            <a:xfrm>
              <a:off x="8081873" y="463939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8740278" y="442138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8795145" y="42033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8850012" y="39853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8850012" y="37673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8959746" y="35493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9014613" y="33313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9179215" y="31133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8" name="pt98"/>
            <p:cNvSpPr/>
            <p:nvPr/>
          </p:nvSpPr>
          <p:spPr>
            <a:xfrm>
              <a:off x="9234082" y="28953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9" name="pt99"/>
            <p:cNvSpPr/>
            <p:nvPr/>
          </p:nvSpPr>
          <p:spPr>
            <a:xfrm>
              <a:off x="9234082" y="267730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0" name="pt100"/>
            <p:cNvSpPr/>
            <p:nvPr/>
          </p:nvSpPr>
          <p:spPr>
            <a:xfrm>
              <a:off x="9234082" y="245929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1" name="pt101"/>
            <p:cNvSpPr/>
            <p:nvPr/>
          </p:nvSpPr>
          <p:spPr>
            <a:xfrm>
              <a:off x="9343816" y="22412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2" name="pt102"/>
            <p:cNvSpPr/>
            <p:nvPr/>
          </p:nvSpPr>
          <p:spPr>
            <a:xfrm>
              <a:off x="9398683" y="20232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3" name="pt103"/>
            <p:cNvSpPr/>
            <p:nvPr/>
          </p:nvSpPr>
          <p:spPr>
            <a:xfrm>
              <a:off x="9673019"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4" name="tx104"/>
            <p:cNvSpPr/>
            <p:nvPr/>
          </p:nvSpPr>
          <p:spPr>
            <a:xfrm>
              <a:off x="7966049" y="5313757"/>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05" name="tx105"/>
            <p:cNvSpPr/>
            <p:nvPr/>
          </p:nvSpPr>
          <p:spPr>
            <a:xfrm>
              <a:off x="8130650" y="5095748"/>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06" name="tx106"/>
            <p:cNvSpPr/>
            <p:nvPr/>
          </p:nvSpPr>
          <p:spPr>
            <a:xfrm>
              <a:off x="8350118" y="4877738"/>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07" name="tx107"/>
            <p:cNvSpPr/>
            <p:nvPr/>
          </p:nvSpPr>
          <p:spPr>
            <a:xfrm>
              <a:off x="8404986" y="465972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08" name="tx108"/>
            <p:cNvSpPr/>
            <p:nvPr/>
          </p:nvSpPr>
          <p:spPr>
            <a:xfrm>
              <a:off x="8333943" y="444171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09" name="tx109"/>
            <p:cNvSpPr/>
            <p:nvPr/>
          </p:nvSpPr>
          <p:spPr>
            <a:xfrm>
              <a:off x="8415145" y="4223710"/>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10" name="tx110"/>
            <p:cNvSpPr/>
            <p:nvPr/>
          </p:nvSpPr>
          <p:spPr>
            <a:xfrm>
              <a:off x="8452455" y="400570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11" name="tx111"/>
            <p:cNvSpPr/>
            <p:nvPr/>
          </p:nvSpPr>
          <p:spPr>
            <a:xfrm>
              <a:off x="8492140" y="378769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12" name="tx112"/>
            <p:cNvSpPr/>
            <p:nvPr/>
          </p:nvSpPr>
          <p:spPr>
            <a:xfrm>
              <a:off x="8563744" y="3569681"/>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13" name="tx113"/>
            <p:cNvSpPr/>
            <p:nvPr/>
          </p:nvSpPr>
          <p:spPr>
            <a:xfrm>
              <a:off x="8621446" y="3351672"/>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4" name="tx114"/>
            <p:cNvSpPr/>
            <p:nvPr/>
          </p:nvSpPr>
          <p:spPr>
            <a:xfrm>
              <a:off x="8781749" y="3133662"/>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5" name="tx115"/>
            <p:cNvSpPr/>
            <p:nvPr/>
          </p:nvSpPr>
          <p:spPr>
            <a:xfrm>
              <a:off x="8858562" y="2915653"/>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6" name="tx116"/>
            <p:cNvSpPr/>
            <p:nvPr/>
          </p:nvSpPr>
          <p:spPr>
            <a:xfrm>
              <a:off x="8845303" y="26976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17" name="tx117"/>
            <p:cNvSpPr/>
            <p:nvPr/>
          </p:nvSpPr>
          <p:spPr>
            <a:xfrm>
              <a:off x="8858471" y="2479634"/>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8" name="tx118"/>
            <p:cNvSpPr/>
            <p:nvPr/>
          </p:nvSpPr>
          <p:spPr>
            <a:xfrm>
              <a:off x="8955037" y="226162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19" name="tx119"/>
            <p:cNvSpPr/>
            <p:nvPr/>
          </p:nvSpPr>
          <p:spPr>
            <a:xfrm>
              <a:off x="9014385" y="20436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20" name="tx120"/>
            <p:cNvSpPr/>
            <p:nvPr/>
          </p:nvSpPr>
          <p:spPr>
            <a:xfrm>
              <a:off x="9275462"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1" name="rc121"/>
            <p:cNvSpPr/>
            <p:nvPr/>
          </p:nvSpPr>
          <p:spPr>
            <a:xfrm>
              <a:off x="6728796" y="1679636"/>
              <a:ext cx="3168574" cy="3836966"/>
            </a:xfrm>
            <a:prstGeom prst="rect">
              <a:avLst/>
            </a:prstGeom>
            <a:noFill/>
            <a:ln w="13550" cap="rnd">
              <a:solidFill>
                <a:srgbClr val="999999">
                  <a:alpha val="100000"/>
                </a:srgbClr>
              </a:solidFill>
              <a:prstDash val="solid"/>
              <a:round/>
            </a:ln>
          </p:spPr>
          <p:txBody>
            <a:bodyPr/>
            <a:lstStyle/>
            <a:p/>
          </p:txBody>
        </p:sp>
        <p:sp>
          <p:nvSpPr>
            <p:cNvPr id="122" name="rc122"/>
            <p:cNvSpPr/>
            <p:nvPr/>
          </p:nvSpPr>
          <p:spPr>
            <a:xfrm>
              <a:off x="252469"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3" name="tx123"/>
            <p:cNvSpPr/>
            <p:nvPr/>
          </p:nvSpPr>
          <p:spPr>
            <a:xfrm>
              <a:off x="1318200" y="1532205"/>
              <a:ext cx="1037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(67%)</a:t>
              </a:r>
            </a:p>
          </p:txBody>
        </p:sp>
        <p:sp>
          <p:nvSpPr>
            <p:cNvPr id="124" name="rc124"/>
            <p:cNvSpPr/>
            <p:nvPr/>
          </p:nvSpPr>
          <p:spPr>
            <a:xfrm>
              <a:off x="3490632"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5" name="tx125"/>
            <p:cNvSpPr/>
            <p:nvPr/>
          </p:nvSpPr>
          <p:spPr>
            <a:xfrm>
              <a:off x="4410242" y="1532205"/>
              <a:ext cx="13293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(82%)</a:t>
              </a:r>
            </a:p>
          </p:txBody>
        </p:sp>
        <p:sp>
          <p:nvSpPr>
            <p:cNvPr id="126" name="rc126"/>
            <p:cNvSpPr/>
            <p:nvPr/>
          </p:nvSpPr>
          <p:spPr>
            <a:xfrm>
              <a:off x="6728796"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7" name="tx127"/>
            <p:cNvSpPr/>
            <p:nvPr/>
          </p:nvSpPr>
          <p:spPr>
            <a:xfrm>
              <a:off x="7848385" y="1532205"/>
              <a:ext cx="929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(74%)</a:t>
              </a:r>
            </a:p>
          </p:txBody>
        </p:sp>
        <p:sp>
          <p:nvSpPr>
            <p:cNvPr id="128" name="pl128"/>
            <p:cNvSpPr/>
            <p:nvPr/>
          </p:nvSpPr>
          <p:spPr>
            <a:xfrm>
              <a:off x="252469"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29" name="pl129"/>
            <p:cNvSpPr/>
            <p:nvPr/>
          </p:nvSpPr>
          <p:spPr>
            <a:xfrm>
              <a:off x="2826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83131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137998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192865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247732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30260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5" name="tx135"/>
            <p:cNvSpPr/>
            <p:nvPr/>
          </p:nvSpPr>
          <p:spPr>
            <a:xfrm rot="-5400000">
              <a:off x="22046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36" name="tx136"/>
            <p:cNvSpPr/>
            <p:nvPr/>
          </p:nvSpPr>
          <p:spPr>
            <a:xfrm rot="-5400000">
              <a:off x="76913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37" name="tx137"/>
            <p:cNvSpPr/>
            <p:nvPr/>
          </p:nvSpPr>
          <p:spPr>
            <a:xfrm rot="-5400000">
              <a:off x="131780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38" name="tx138"/>
            <p:cNvSpPr/>
            <p:nvPr/>
          </p:nvSpPr>
          <p:spPr>
            <a:xfrm rot="-5400000">
              <a:off x="186647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39" name="tx139"/>
            <p:cNvSpPr/>
            <p:nvPr/>
          </p:nvSpPr>
          <p:spPr>
            <a:xfrm rot="-5400000">
              <a:off x="241515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40" name="tx140"/>
            <p:cNvSpPr/>
            <p:nvPr/>
          </p:nvSpPr>
          <p:spPr>
            <a:xfrm rot="-5400000">
              <a:off x="29638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41" name="pl141"/>
            <p:cNvSpPr/>
            <p:nvPr/>
          </p:nvSpPr>
          <p:spPr>
            <a:xfrm>
              <a:off x="3490632"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42" name="pl142"/>
            <p:cNvSpPr/>
            <p:nvPr/>
          </p:nvSpPr>
          <p:spPr>
            <a:xfrm>
              <a:off x="35208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3" name="pl143"/>
            <p:cNvSpPr/>
            <p:nvPr/>
          </p:nvSpPr>
          <p:spPr>
            <a:xfrm>
              <a:off x="406948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461815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516682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571549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62641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8" name="tx148"/>
            <p:cNvSpPr/>
            <p:nvPr/>
          </p:nvSpPr>
          <p:spPr>
            <a:xfrm rot="-5400000">
              <a:off x="345863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49" name="tx149"/>
            <p:cNvSpPr/>
            <p:nvPr/>
          </p:nvSpPr>
          <p:spPr>
            <a:xfrm rot="-5400000">
              <a:off x="400730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50" name="tx150"/>
            <p:cNvSpPr/>
            <p:nvPr/>
          </p:nvSpPr>
          <p:spPr>
            <a:xfrm rot="-5400000">
              <a:off x="4555972"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51" name="tx151"/>
            <p:cNvSpPr/>
            <p:nvPr/>
          </p:nvSpPr>
          <p:spPr>
            <a:xfrm rot="-5400000">
              <a:off x="510464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2" name="tx152"/>
            <p:cNvSpPr/>
            <p:nvPr/>
          </p:nvSpPr>
          <p:spPr>
            <a:xfrm rot="-5400000">
              <a:off x="565331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53" name="tx153"/>
            <p:cNvSpPr/>
            <p:nvPr/>
          </p:nvSpPr>
          <p:spPr>
            <a:xfrm rot="-5400000">
              <a:off x="62019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54" name="pl154"/>
            <p:cNvSpPr/>
            <p:nvPr/>
          </p:nvSpPr>
          <p:spPr>
            <a:xfrm>
              <a:off x="6728796"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55" name="pl155"/>
            <p:cNvSpPr/>
            <p:nvPr/>
          </p:nvSpPr>
          <p:spPr>
            <a:xfrm>
              <a:off x="67589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6" name="pl156"/>
            <p:cNvSpPr/>
            <p:nvPr/>
          </p:nvSpPr>
          <p:spPr>
            <a:xfrm>
              <a:off x="730764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7" name="pl157"/>
            <p:cNvSpPr/>
            <p:nvPr/>
          </p:nvSpPr>
          <p:spPr>
            <a:xfrm>
              <a:off x="785631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8" name="pl158"/>
            <p:cNvSpPr/>
            <p:nvPr/>
          </p:nvSpPr>
          <p:spPr>
            <a:xfrm>
              <a:off x="840498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895365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950232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1" name="tx161"/>
            <p:cNvSpPr/>
            <p:nvPr/>
          </p:nvSpPr>
          <p:spPr>
            <a:xfrm rot="-5400000">
              <a:off x="669679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62" name="tx162"/>
            <p:cNvSpPr/>
            <p:nvPr/>
          </p:nvSpPr>
          <p:spPr>
            <a:xfrm rot="-5400000">
              <a:off x="724546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63" name="tx163"/>
            <p:cNvSpPr/>
            <p:nvPr/>
          </p:nvSpPr>
          <p:spPr>
            <a:xfrm rot="-5400000">
              <a:off x="779413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64" name="tx164"/>
            <p:cNvSpPr/>
            <p:nvPr/>
          </p:nvSpPr>
          <p:spPr>
            <a:xfrm rot="-5400000">
              <a:off x="834280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65" name="tx165"/>
            <p:cNvSpPr/>
            <p:nvPr/>
          </p:nvSpPr>
          <p:spPr>
            <a:xfrm rot="-5400000">
              <a:off x="889147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66" name="tx166"/>
            <p:cNvSpPr/>
            <p:nvPr/>
          </p:nvSpPr>
          <p:spPr>
            <a:xfrm rot="-5400000">
              <a:off x="94401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67" name="tx167"/>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8" name="tx168"/>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69" name="pt169"/>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1" name="pt171"/>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5" name="tx175"/>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76" name="tx176"/>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77" name="tx177"/>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78" name="tx178"/>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79" name="tx179"/>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80" name="tx180"/>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81" name="tx181"/>
            <p:cNvSpPr/>
            <p:nvPr/>
          </p:nvSpPr>
          <p:spPr>
            <a:xfrm>
              <a:off x="252469" y="1240021"/>
              <a:ext cx="362861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 by region and country, 2025</a:t>
              </a:r>
            </a:p>
          </p:txBody>
        </p:sp>
        <p:sp>
          <p:nvSpPr>
            <p:cNvPr id="182" name="tx182"/>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184"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AFRO-East &amp; South had the highest regional coverage (82%), while AFRO-Central had the lowest (67%).
16 countries achieved at least 90% coverage, while 15 remained below 80%.
The lowest coverage was reported in CAR (46%), Angola (52%), Gabon (62%), and Nigeria (62%).
The largest within-region variation was observed in AFRO-Central (46%-89%).</a:t>
            </a:r>
          </a:p>
        </p:txBody>
      </p:sp>
      <p:sp>
        <p:nvSpPr>
          <p:cNvPr id="185"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DTP3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186" name=""/>
          <p:cNvGrpSpPr/>
          <p:nvPr/>
        </p:nvGrpSpPr>
        <p:grpSpPr>
          <a:xfrm>
            <a:off x="292608" y="1005840"/>
            <a:ext cx="9811512" cy="28575"/>
            <a:chOff x="292608" y="1005840"/>
            <a:chExt cx="9811512" cy="28575"/>
          </a:xfrm>
        </p:grpSpPr>
        <p:sp>
          <p:nvSpPr>
            <p:cNvPr id="187"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350" y="1074032"/>
              <a:ext cx="1607740" cy="1000048"/>
            </a:xfrm>
            <a:prstGeom prst="rect">
              <a:avLst/>
            </a:prstGeom>
            <a:solidFill>
              <a:srgbClr val="EBEBEB">
                <a:alpha val="100000"/>
              </a:srgbClr>
            </a:solidFill>
          </p:spPr>
          <p:txBody>
            <a:bodyPr/>
            <a:lstStyle/>
            <a:p/>
          </p:txBody>
        </p:sp>
        <p:sp>
          <p:nvSpPr>
            <p:cNvPr id="6" name="pl6"/>
            <p:cNvSpPr/>
            <p:nvPr/>
          </p:nvSpPr>
          <p:spPr>
            <a:xfrm>
              <a:off x="75735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 name="pl7"/>
            <p:cNvSpPr/>
            <p:nvPr/>
          </p:nvSpPr>
          <p:spPr>
            <a:xfrm>
              <a:off x="75735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8" name="pl8"/>
            <p:cNvSpPr/>
            <p:nvPr/>
          </p:nvSpPr>
          <p:spPr>
            <a:xfrm>
              <a:off x="75735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9" name="pl9"/>
            <p:cNvSpPr/>
            <p:nvPr/>
          </p:nvSpPr>
          <p:spPr>
            <a:xfrm>
              <a:off x="75735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 name="pl10"/>
            <p:cNvSpPr/>
            <p:nvPr/>
          </p:nvSpPr>
          <p:spPr>
            <a:xfrm>
              <a:off x="75735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1" name="pl11"/>
            <p:cNvSpPr/>
            <p:nvPr/>
          </p:nvSpPr>
          <p:spPr>
            <a:xfrm>
              <a:off x="75735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2" name="pl12"/>
            <p:cNvSpPr/>
            <p:nvPr/>
          </p:nvSpPr>
          <p:spPr>
            <a:xfrm>
              <a:off x="75735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 name="pl13"/>
            <p:cNvSpPr/>
            <p:nvPr/>
          </p:nvSpPr>
          <p:spPr>
            <a:xfrm>
              <a:off x="75735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4" name="pl14"/>
            <p:cNvSpPr/>
            <p:nvPr/>
          </p:nvSpPr>
          <p:spPr>
            <a:xfrm>
              <a:off x="83042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03922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24802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45682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656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874417"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0832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9201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83042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23" name="pl23"/>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40651" cap="flat">
              <a:solidFill>
                <a:srgbClr val="BEBEBE">
                  <a:alpha val="69803"/>
                </a:srgbClr>
              </a:solidFill>
              <a:prstDash val="solid"/>
              <a:round/>
            </a:ln>
          </p:spPr>
          <p:txBody>
            <a:bodyPr/>
            <a:lstStyle/>
            <a:p/>
          </p:txBody>
        </p:sp>
        <p:sp>
          <p:nvSpPr>
            <p:cNvPr id="24" name="pl24"/>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35231" cap="flat">
              <a:solidFill>
                <a:srgbClr val="BEBEBE">
                  <a:alpha val="69803"/>
                </a:srgbClr>
              </a:solidFill>
              <a:prstDash val="solid"/>
              <a:round/>
            </a:ln>
          </p:spPr>
          <p:txBody>
            <a:bodyPr/>
            <a:lstStyle/>
            <a:p/>
          </p:txBody>
        </p:sp>
        <p:sp>
          <p:nvSpPr>
            <p:cNvPr id="25" name="pl25"/>
            <p:cNvSpPr/>
            <p:nvPr/>
          </p:nvSpPr>
          <p:spPr>
            <a:xfrm>
              <a:off x="83042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26" name="pl26"/>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40651" cap="flat">
              <a:solidFill>
                <a:srgbClr val="000000">
                  <a:alpha val="100000"/>
                </a:srgbClr>
              </a:solidFill>
              <a:prstDash val="solid"/>
              <a:round/>
            </a:ln>
          </p:spPr>
          <p:txBody>
            <a:bodyPr/>
            <a:lstStyle/>
            <a:p/>
          </p:txBody>
        </p:sp>
        <p:sp>
          <p:nvSpPr>
            <p:cNvPr id="27" name="pl27"/>
            <p:cNvSpPr/>
            <p:nvPr/>
          </p:nvSpPr>
          <p:spPr>
            <a:xfrm>
              <a:off x="830429" y="1722285"/>
              <a:ext cx="1461582" cy="158110"/>
            </a:xfrm>
            <a:custGeom>
              <a:avLst/>
              <a:pathLst>
                <a:path w="1461582" h="158110">
                  <a:moveTo>
                    <a:pt x="0" y="0"/>
                  </a:moveTo>
                  <a:lnTo>
                    <a:pt x="208797" y="29645"/>
                  </a:lnTo>
                  <a:lnTo>
                    <a:pt x="417595" y="88937"/>
                  </a:lnTo>
                  <a:lnTo>
                    <a:pt x="626392" y="138346"/>
                  </a:lnTo>
                  <a:lnTo>
                    <a:pt x="835190" y="158110"/>
                  </a:lnTo>
                  <a:lnTo>
                    <a:pt x="1043987" y="39527"/>
                  </a:lnTo>
                  <a:lnTo>
                    <a:pt x="1252785" y="59291"/>
                  </a:lnTo>
                  <a:lnTo>
                    <a:pt x="1461582" y="118582"/>
                  </a:lnTo>
                </a:path>
              </a:pathLst>
            </a:custGeom>
            <a:ln w="35231" cap="flat">
              <a:solidFill>
                <a:srgbClr val="1CABE2">
                  <a:alpha val="100000"/>
                </a:srgbClr>
              </a:solidFill>
              <a:prstDash val="solid"/>
              <a:round/>
            </a:ln>
          </p:spPr>
          <p:txBody>
            <a:bodyPr/>
            <a:lstStyle/>
            <a:p/>
          </p:txBody>
        </p:sp>
        <p:sp>
          <p:nvSpPr>
            <p:cNvPr id="28" name="tx28"/>
            <p:cNvSpPr/>
            <p:nvPr/>
          </p:nvSpPr>
          <p:spPr>
            <a:xfrm>
              <a:off x="770170" y="154373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29" name="tx29"/>
            <p:cNvSpPr/>
            <p:nvPr/>
          </p:nvSpPr>
          <p:spPr>
            <a:xfrm>
              <a:off x="978968" y="157337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0" name="tx30"/>
            <p:cNvSpPr/>
            <p:nvPr/>
          </p:nvSpPr>
          <p:spPr>
            <a:xfrm>
              <a:off x="118776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1" name="tx31"/>
            <p:cNvSpPr/>
            <p:nvPr/>
          </p:nvSpPr>
          <p:spPr>
            <a:xfrm>
              <a:off x="1396563" y="16820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2" name="tx32"/>
            <p:cNvSpPr/>
            <p:nvPr/>
          </p:nvSpPr>
          <p:spPr>
            <a:xfrm>
              <a:off x="1605360" y="17018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48</a:t>
              </a:r>
            </a:p>
          </p:txBody>
        </p:sp>
        <p:sp>
          <p:nvSpPr>
            <p:cNvPr id="33" name="tx33"/>
            <p:cNvSpPr/>
            <p:nvPr/>
          </p:nvSpPr>
          <p:spPr>
            <a:xfrm>
              <a:off x="1814158" y="158325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 name="tx34"/>
            <p:cNvSpPr/>
            <p:nvPr/>
          </p:nvSpPr>
          <p:spPr>
            <a:xfrm>
              <a:off x="2022955" y="160302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5" name="tx35"/>
            <p:cNvSpPr/>
            <p:nvPr/>
          </p:nvSpPr>
          <p:spPr>
            <a:xfrm>
              <a:off x="2231753" y="16623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52</a:t>
              </a:r>
            </a:p>
          </p:txBody>
        </p:sp>
        <p:sp>
          <p:nvSpPr>
            <p:cNvPr id="36" name="rc36"/>
            <p:cNvSpPr/>
            <p:nvPr/>
          </p:nvSpPr>
          <p:spPr>
            <a:xfrm>
              <a:off x="757350" y="2358522"/>
              <a:ext cx="1607740" cy="1000048"/>
            </a:xfrm>
            <a:prstGeom prst="rect">
              <a:avLst/>
            </a:prstGeom>
            <a:solidFill>
              <a:srgbClr val="EBEBEB">
                <a:alpha val="100000"/>
              </a:srgbClr>
            </a:solidFill>
          </p:spPr>
          <p:txBody>
            <a:bodyPr/>
            <a:lstStyle/>
            <a:p/>
          </p:txBody>
        </p:sp>
        <p:sp>
          <p:nvSpPr>
            <p:cNvPr id="37" name="pl37"/>
            <p:cNvSpPr/>
            <p:nvPr/>
          </p:nvSpPr>
          <p:spPr>
            <a:xfrm>
              <a:off x="75735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 name="pl38"/>
            <p:cNvSpPr/>
            <p:nvPr/>
          </p:nvSpPr>
          <p:spPr>
            <a:xfrm>
              <a:off x="75735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9" name="pl39"/>
            <p:cNvSpPr/>
            <p:nvPr/>
          </p:nvSpPr>
          <p:spPr>
            <a:xfrm>
              <a:off x="75735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0" name="pl40"/>
            <p:cNvSpPr/>
            <p:nvPr/>
          </p:nvSpPr>
          <p:spPr>
            <a:xfrm>
              <a:off x="75735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 name="pl41"/>
            <p:cNvSpPr/>
            <p:nvPr/>
          </p:nvSpPr>
          <p:spPr>
            <a:xfrm>
              <a:off x="75735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2" name="pl42"/>
            <p:cNvSpPr/>
            <p:nvPr/>
          </p:nvSpPr>
          <p:spPr>
            <a:xfrm>
              <a:off x="75735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3" name="pl43"/>
            <p:cNvSpPr/>
            <p:nvPr/>
          </p:nvSpPr>
          <p:spPr>
            <a:xfrm>
              <a:off x="75735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 name="pl44"/>
            <p:cNvSpPr/>
            <p:nvPr/>
          </p:nvSpPr>
          <p:spPr>
            <a:xfrm>
              <a:off x="75735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5" name="pl45"/>
            <p:cNvSpPr/>
            <p:nvPr/>
          </p:nvSpPr>
          <p:spPr>
            <a:xfrm>
              <a:off x="83042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103922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124802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145682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9" name="pl49"/>
            <p:cNvSpPr/>
            <p:nvPr/>
          </p:nvSpPr>
          <p:spPr>
            <a:xfrm>
              <a:off x="16656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0" name="pl50"/>
            <p:cNvSpPr/>
            <p:nvPr/>
          </p:nvSpPr>
          <p:spPr>
            <a:xfrm>
              <a:off x="1874417"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 name="pl51"/>
            <p:cNvSpPr/>
            <p:nvPr/>
          </p:nvSpPr>
          <p:spPr>
            <a:xfrm>
              <a:off x="20832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229201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83042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54" name="pl54"/>
            <p:cNvSpPr/>
            <p:nvPr/>
          </p:nvSpPr>
          <p:spPr>
            <a:xfrm>
              <a:off x="830429" y="286842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40651" cap="flat">
              <a:solidFill>
                <a:srgbClr val="BEBEBE">
                  <a:alpha val="69803"/>
                </a:srgbClr>
              </a:solidFill>
              <a:prstDash val="solid"/>
              <a:round/>
            </a:ln>
          </p:spPr>
          <p:txBody>
            <a:bodyPr/>
            <a:lstStyle/>
            <a:p/>
          </p:txBody>
        </p:sp>
        <p:sp>
          <p:nvSpPr>
            <p:cNvPr id="55" name="pl55"/>
            <p:cNvSpPr/>
            <p:nvPr/>
          </p:nvSpPr>
          <p:spPr>
            <a:xfrm>
              <a:off x="830429" y="286842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35231" cap="flat">
              <a:solidFill>
                <a:srgbClr val="BEBEBE">
                  <a:alpha val="69803"/>
                </a:srgbClr>
              </a:solidFill>
              <a:prstDash val="solid"/>
              <a:round/>
            </a:ln>
          </p:spPr>
          <p:txBody>
            <a:bodyPr/>
            <a:lstStyle/>
            <a:p/>
          </p:txBody>
        </p:sp>
        <p:sp>
          <p:nvSpPr>
            <p:cNvPr id="56" name="pl56"/>
            <p:cNvSpPr/>
            <p:nvPr/>
          </p:nvSpPr>
          <p:spPr>
            <a:xfrm>
              <a:off x="83042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57" name="pl57"/>
            <p:cNvSpPr/>
            <p:nvPr/>
          </p:nvSpPr>
          <p:spPr>
            <a:xfrm>
              <a:off x="830429" y="286842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40651" cap="flat">
              <a:solidFill>
                <a:srgbClr val="000000">
                  <a:alpha val="100000"/>
                </a:srgbClr>
              </a:solidFill>
              <a:prstDash val="solid"/>
              <a:round/>
            </a:ln>
          </p:spPr>
          <p:txBody>
            <a:bodyPr/>
            <a:lstStyle/>
            <a:p/>
          </p:txBody>
        </p:sp>
        <p:sp>
          <p:nvSpPr>
            <p:cNvPr id="58" name="pl58"/>
            <p:cNvSpPr/>
            <p:nvPr/>
          </p:nvSpPr>
          <p:spPr>
            <a:xfrm>
              <a:off x="830429" y="2868428"/>
              <a:ext cx="1461582" cy="59291"/>
            </a:xfrm>
            <a:custGeom>
              <a:avLst/>
              <a:pathLst>
                <a:path w="1461582" h="59291">
                  <a:moveTo>
                    <a:pt x="0" y="9881"/>
                  </a:moveTo>
                  <a:lnTo>
                    <a:pt x="208797" y="0"/>
                  </a:lnTo>
                  <a:lnTo>
                    <a:pt x="417595" y="39527"/>
                  </a:lnTo>
                  <a:lnTo>
                    <a:pt x="626392" y="59291"/>
                  </a:lnTo>
                  <a:lnTo>
                    <a:pt x="835190" y="0"/>
                  </a:lnTo>
                  <a:lnTo>
                    <a:pt x="1043987" y="29645"/>
                  </a:lnTo>
                  <a:lnTo>
                    <a:pt x="1252785" y="29645"/>
                  </a:lnTo>
                  <a:lnTo>
                    <a:pt x="1461582" y="29645"/>
                  </a:lnTo>
                </a:path>
              </a:pathLst>
            </a:custGeom>
            <a:ln w="35231" cap="flat">
              <a:solidFill>
                <a:srgbClr val="1CABE2">
                  <a:alpha val="100000"/>
                </a:srgbClr>
              </a:solidFill>
              <a:prstDash val="solid"/>
              <a:round/>
            </a:ln>
          </p:spPr>
          <p:txBody>
            <a:bodyPr/>
            <a:lstStyle/>
            <a:p/>
          </p:txBody>
        </p:sp>
        <p:sp>
          <p:nvSpPr>
            <p:cNvPr id="59" name="tx59"/>
            <p:cNvSpPr/>
            <p:nvPr/>
          </p:nvSpPr>
          <p:spPr>
            <a:xfrm>
              <a:off x="770170" y="26997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60" name="tx60"/>
            <p:cNvSpPr/>
            <p:nvPr/>
          </p:nvSpPr>
          <p:spPr>
            <a:xfrm>
              <a:off x="978968"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1" name="tx61"/>
            <p:cNvSpPr/>
            <p:nvPr/>
          </p:nvSpPr>
          <p:spPr>
            <a:xfrm>
              <a:off x="1187765" y="2729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62" name="tx62"/>
            <p:cNvSpPr/>
            <p:nvPr/>
          </p:nvSpPr>
          <p:spPr>
            <a:xfrm>
              <a:off x="1396563" y="2749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63" name="tx63"/>
            <p:cNvSpPr/>
            <p:nvPr/>
          </p:nvSpPr>
          <p:spPr>
            <a:xfrm>
              <a:off x="1605360"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64" name="tx64"/>
            <p:cNvSpPr/>
            <p:nvPr/>
          </p:nvSpPr>
          <p:spPr>
            <a:xfrm>
              <a:off x="1814158"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5" name="tx65"/>
            <p:cNvSpPr/>
            <p:nvPr/>
          </p:nvSpPr>
          <p:spPr>
            <a:xfrm>
              <a:off x="2022955"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6" name="tx66"/>
            <p:cNvSpPr/>
            <p:nvPr/>
          </p:nvSpPr>
          <p:spPr>
            <a:xfrm>
              <a:off x="2231753"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67" name="rc67"/>
            <p:cNvSpPr/>
            <p:nvPr/>
          </p:nvSpPr>
          <p:spPr>
            <a:xfrm>
              <a:off x="757350" y="3643012"/>
              <a:ext cx="1607740" cy="1000048"/>
            </a:xfrm>
            <a:prstGeom prst="rect">
              <a:avLst/>
            </a:prstGeom>
            <a:solidFill>
              <a:srgbClr val="EBEBEB">
                <a:alpha val="100000"/>
              </a:srgbClr>
            </a:solidFill>
          </p:spPr>
          <p:txBody>
            <a:bodyPr/>
            <a:lstStyle/>
            <a:p/>
          </p:txBody>
        </p:sp>
        <p:sp>
          <p:nvSpPr>
            <p:cNvPr id="68" name="pl68"/>
            <p:cNvSpPr/>
            <p:nvPr/>
          </p:nvSpPr>
          <p:spPr>
            <a:xfrm>
              <a:off x="75735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9" name="pl69"/>
            <p:cNvSpPr/>
            <p:nvPr/>
          </p:nvSpPr>
          <p:spPr>
            <a:xfrm>
              <a:off x="75735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0" name="pl70"/>
            <p:cNvSpPr/>
            <p:nvPr/>
          </p:nvSpPr>
          <p:spPr>
            <a:xfrm>
              <a:off x="75735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1" name="pl71"/>
            <p:cNvSpPr/>
            <p:nvPr/>
          </p:nvSpPr>
          <p:spPr>
            <a:xfrm>
              <a:off x="75735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2" name="pl72"/>
            <p:cNvSpPr/>
            <p:nvPr/>
          </p:nvSpPr>
          <p:spPr>
            <a:xfrm>
              <a:off x="75735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73" name="pl73"/>
            <p:cNvSpPr/>
            <p:nvPr/>
          </p:nvSpPr>
          <p:spPr>
            <a:xfrm>
              <a:off x="75735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4" name="pl74"/>
            <p:cNvSpPr/>
            <p:nvPr/>
          </p:nvSpPr>
          <p:spPr>
            <a:xfrm>
              <a:off x="75735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5" name="pl75"/>
            <p:cNvSpPr/>
            <p:nvPr/>
          </p:nvSpPr>
          <p:spPr>
            <a:xfrm>
              <a:off x="75735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76" name="pl76"/>
            <p:cNvSpPr/>
            <p:nvPr/>
          </p:nvSpPr>
          <p:spPr>
            <a:xfrm>
              <a:off x="83042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03922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24802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45682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656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874417"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0832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29201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3042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85" name="pl85"/>
            <p:cNvSpPr/>
            <p:nvPr/>
          </p:nvSpPr>
          <p:spPr>
            <a:xfrm>
              <a:off x="830429" y="418256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BEBEBE">
                  <a:alpha val="69803"/>
                </a:srgbClr>
              </a:solidFill>
              <a:prstDash val="solid"/>
              <a:round/>
            </a:ln>
          </p:spPr>
          <p:txBody>
            <a:bodyPr/>
            <a:lstStyle/>
            <a:p/>
          </p:txBody>
        </p:sp>
        <p:sp>
          <p:nvSpPr>
            <p:cNvPr id="86" name="pl86"/>
            <p:cNvSpPr/>
            <p:nvPr/>
          </p:nvSpPr>
          <p:spPr>
            <a:xfrm>
              <a:off x="830429" y="418256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BEBEBE">
                  <a:alpha val="69803"/>
                </a:srgbClr>
              </a:solidFill>
              <a:prstDash val="solid"/>
              <a:round/>
            </a:ln>
          </p:spPr>
          <p:txBody>
            <a:bodyPr/>
            <a:lstStyle/>
            <a:p/>
          </p:txBody>
        </p:sp>
        <p:sp>
          <p:nvSpPr>
            <p:cNvPr id="87" name="pl87"/>
            <p:cNvSpPr/>
            <p:nvPr/>
          </p:nvSpPr>
          <p:spPr>
            <a:xfrm>
              <a:off x="83042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88" name="pl88"/>
            <p:cNvSpPr/>
            <p:nvPr/>
          </p:nvSpPr>
          <p:spPr>
            <a:xfrm>
              <a:off x="830429" y="418256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40651" cap="flat">
              <a:solidFill>
                <a:srgbClr val="000000">
                  <a:alpha val="100000"/>
                </a:srgbClr>
              </a:solidFill>
              <a:prstDash val="solid"/>
              <a:round/>
            </a:ln>
          </p:spPr>
          <p:txBody>
            <a:bodyPr/>
            <a:lstStyle/>
            <a:p/>
          </p:txBody>
        </p:sp>
        <p:sp>
          <p:nvSpPr>
            <p:cNvPr id="89" name="pl89"/>
            <p:cNvSpPr/>
            <p:nvPr/>
          </p:nvSpPr>
          <p:spPr>
            <a:xfrm>
              <a:off x="830429" y="4182564"/>
              <a:ext cx="1461582" cy="148228"/>
            </a:xfrm>
            <a:custGeom>
              <a:avLst/>
              <a:pathLst>
                <a:path w="1461582" h="148228">
                  <a:moveTo>
                    <a:pt x="0" y="49409"/>
                  </a:moveTo>
                  <a:lnTo>
                    <a:pt x="208797" y="49409"/>
                  </a:lnTo>
                  <a:lnTo>
                    <a:pt x="417595" y="118582"/>
                  </a:lnTo>
                  <a:lnTo>
                    <a:pt x="626392" y="0"/>
                  </a:lnTo>
                  <a:lnTo>
                    <a:pt x="835190" y="148228"/>
                  </a:lnTo>
                  <a:lnTo>
                    <a:pt x="1043987" y="49409"/>
                  </a:lnTo>
                  <a:lnTo>
                    <a:pt x="1252785" y="138346"/>
                  </a:lnTo>
                  <a:lnTo>
                    <a:pt x="1461582" y="128464"/>
                  </a:lnTo>
                </a:path>
              </a:pathLst>
            </a:custGeom>
            <a:ln w="35231" cap="flat">
              <a:solidFill>
                <a:srgbClr val="1CABE2">
                  <a:alpha val="100000"/>
                </a:srgbClr>
              </a:solidFill>
              <a:prstDash val="solid"/>
              <a:round/>
            </a:ln>
          </p:spPr>
          <p:txBody>
            <a:bodyPr/>
            <a:lstStyle/>
            <a:p/>
          </p:txBody>
        </p:sp>
        <p:sp>
          <p:nvSpPr>
            <p:cNvPr id="90" name="tx90"/>
            <p:cNvSpPr/>
            <p:nvPr/>
          </p:nvSpPr>
          <p:spPr>
            <a:xfrm>
              <a:off x="770170"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1" name="tx91"/>
            <p:cNvSpPr/>
            <p:nvPr/>
          </p:nvSpPr>
          <p:spPr>
            <a:xfrm>
              <a:off x="978968"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2" name="tx92"/>
            <p:cNvSpPr/>
            <p:nvPr/>
          </p:nvSpPr>
          <p:spPr>
            <a:xfrm>
              <a:off x="1187765"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93" name="tx93"/>
            <p:cNvSpPr/>
            <p:nvPr/>
          </p:nvSpPr>
          <p:spPr>
            <a:xfrm>
              <a:off x="1396563" y="4004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94" name="tx94"/>
            <p:cNvSpPr/>
            <p:nvPr/>
          </p:nvSpPr>
          <p:spPr>
            <a:xfrm>
              <a:off x="1605360"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95" name="tx95"/>
            <p:cNvSpPr/>
            <p:nvPr/>
          </p:nvSpPr>
          <p:spPr>
            <a:xfrm>
              <a:off x="1814158" y="40534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96" name="tx96"/>
            <p:cNvSpPr/>
            <p:nvPr/>
          </p:nvSpPr>
          <p:spPr>
            <a:xfrm>
              <a:off x="2022955" y="41423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97" name="tx97"/>
            <p:cNvSpPr/>
            <p:nvPr/>
          </p:nvSpPr>
          <p:spPr>
            <a:xfrm>
              <a:off x="2231753" y="41324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98" name="rc98"/>
            <p:cNvSpPr/>
            <p:nvPr/>
          </p:nvSpPr>
          <p:spPr>
            <a:xfrm>
              <a:off x="757350" y="4927502"/>
              <a:ext cx="1607740" cy="1000048"/>
            </a:xfrm>
            <a:prstGeom prst="rect">
              <a:avLst/>
            </a:prstGeom>
            <a:solidFill>
              <a:srgbClr val="EBEBEB">
                <a:alpha val="100000"/>
              </a:srgbClr>
            </a:solidFill>
          </p:spPr>
          <p:txBody>
            <a:bodyPr/>
            <a:lstStyle/>
            <a:p/>
          </p:txBody>
        </p:sp>
        <p:sp>
          <p:nvSpPr>
            <p:cNvPr id="99" name="pl99"/>
            <p:cNvSpPr/>
            <p:nvPr/>
          </p:nvSpPr>
          <p:spPr>
            <a:xfrm>
              <a:off x="75735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0" name="pl100"/>
            <p:cNvSpPr/>
            <p:nvPr/>
          </p:nvSpPr>
          <p:spPr>
            <a:xfrm>
              <a:off x="75735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1" name="pl101"/>
            <p:cNvSpPr/>
            <p:nvPr/>
          </p:nvSpPr>
          <p:spPr>
            <a:xfrm>
              <a:off x="75735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2" name="pl102"/>
            <p:cNvSpPr/>
            <p:nvPr/>
          </p:nvSpPr>
          <p:spPr>
            <a:xfrm>
              <a:off x="75735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3" name="pl103"/>
            <p:cNvSpPr/>
            <p:nvPr/>
          </p:nvSpPr>
          <p:spPr>
            <a:xfrm>
              <a:off x="75735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04" name="pl104"/>
            <p:cNvSpPr/>
            <p:nvPr/>
          </p:nvSpPr>
          <p:spPr>
            <a:xfrm>
              <a:off x="75735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5" name="pl105"/>
            <p:cNvSpPr/>
            <p:nvPr/>
          </p:nvSpPr>
          <p:spPr>
            <a:xfrm>
              <a:off x="75735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6" name="pl106"/>
            <p:cNvSpPr/>
            <p:nvPr/>
          </p:nvSpPr>
          <p:spPr>
            <a:xfrm>
              <a:off x="75735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07" name="pl107"/>
            <p:cNvSpPr/>
            <p:nvPr/>
          </p:nvSpPr>
          <p:spPr>
            <a:xfrm>
              <a:off x="83042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8" name="pl108"/>
            <p:cNvSpPr/>
            <p:nvPr/>
          </p:nvSpPr>
          <p:spPr>
            <a:xfrm>
              <a:off x="103922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09" name="pl109"/>
            <p:cNvSpPr/>
            <p:nvPr/>
          </p:nvSpPr>
          <p:spPr>
            <a:xfrm>
              <a:off x="124802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0" name="pl110"/>
            <p:cNvSpPr/>
            <p:nvPr/>
          </p:nvSpPr>
          <p:spPr>
            <a:xfrm>
              <a:off x="145682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1" name="pl111"/>
            <p:cNvSpPr/>
            <p:nvPr/>
          </p:nvSpPr>
          <p:spPr>
            <a:xfrm>
              <a:off x="16656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2" name="pl112"/>
            <p:cNvSpPr/>
            <p:nvPr/>
          </p:nvSpPr>
          <p:spPr>
            <a:xfrm>
              <a:off x="1874417"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3" name="pl113"/>
            <p:cNvSpPr/>
            <p:nvPr/>
          </p:nvSpPr>
          <p:spPr>
            <a:xfrm>
              <a:off x="20832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229201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83042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116" name="pl116"/>
            <p:cNvSpPr/>
            <p:nvPr/>
          </p:nvSpPr>
          <p:spPr>
            <a:xfrm>
              <a:off x="830429" y="5368234"/>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BEBEBE">
                  <a:alpha val="69803"/>
                </a:srgbClr>
              </a:solidFill>
              <a:prstDash val="solid"/>
              <a:round/>
            </a:ln>
          </p:spPr>
          <p:txBody>
            <a:bodyPr/>
            <a:lstStyle/>
            <a:p/>
          </p:txBody>
        </p:sp>
        <p:sp>
          <p:nvSpPr>
            <p:cNvPr id="117" name="pl117"/>
            <p:cNvSpPr/>
            <p:nvPr/>
          </p:nvSpPr>
          <p:spPr>
            <a:xfrm>
              <a:off x="830429" y="5368234"/>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BEBEBE">
                  <a:alpha val="69803"/>
                </a:srgbClr>
              </a:solidFill>
              <a:prstDash val="solid"/>
              <a:round/>
            </a:ln>
          </p:spPr>
          <p:txBody>
            <a:bodyPr/>
            <a:lstStyle/>
            <a:p/>
          </p:txBody>
        </p:sp>
        <p:sp>
          <p:nvSpPr>
            <p:cNvPr id="118" name="pl118"/>
            <p:cNvSpPr/>
            <p:nvPr/>
          </p:nvSpPr>
          <p:spPr>
            <a:xfrm>
              <a:off x="83042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119" name="pl119"/>
            <p:cNvSpPr/>
            <p:nvPr/>
          </p:nvSpPr>
          <p:spPr>
            <a:xfrm>
              <a:off x="830429" y="5368234"/>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40651" cap="flat">
              <a:solidFill>
                <a:srgbClr val="000000">
                  <a:alpha val="100000"/>
                </a:srgbClr>
              </a:solidFill>
              <a:prstDash val="solid"/>
              <a:round/>
            </a:ln>
          </p:spPr>
          <p:txBody>
            <a:bodyPr/>
            <a:lstStyle/>
            <a:p/>
          </p:txBody>
        </p:sp>
        <p:sp>
          <p:nvSpPr>
            <p:cNvPr id="120" name="pl120"/>
            <p:cNvSpPr/>
            <p:nvPr/>
          </p:nvSpPr>
          <p:spPr>
            <a:xfrm>
              <a:off x="830429" y="5368234"/>
              <a:ext cx="1461582" cy="296457"/>
            </a:xfrm>
            <a:custGeom>
              <a:avLst/>
              <a:pathLst>
                <a:path w="1461582" h="296457">
                  <a:moveTo>
                    <a:pt x="0" y="0"/>
                  </a:moveTo>
                  <a:lnTo>
                    <a:pt x="208797" y="0"/>
                  </a:lnTo>
                  <a:lnTo>
                    <a:pt x="417595" y="138346"/>
                  </a:lnTo>
                  <a:lnTo>
                    <a:pt x="626392" y="286575"/>
                  </a:lnTo>
                  <a:lnTo>
                    <a:pt x="835190" y="296457"/>
                  </a:lnTo>
                  <a:lnTo>
                    <a:pt x="1043987" y="148228"/>
                  </a:lnTo>
                  <a:lnTo>
                    <a:pt x="1252785" y="148228"/>
                  </a:lnTo>
                  <a:lnTo>
                    <a:pt x="1461582" y="148228"/>
                  </a:lnTo>
                </a:path>
              </a:pathLst>
            </a:custGeom>
            <a:ln w="35231" cap="flat">
              <a:solidFill>
                <a:srgbClr val="1CABE2">
                  <a:alpha val="100000"/>
                </a:srgbClr>
              </a:solidFill>
              <a:prstDash val="solid"/>
              <a:round/>
            </a:ln>
          </p:spPr>
          <p:txBody>
            <a:bodyPr/>
            <a:lstStyle/>
            <a:p/>
          </p:txBody>
        </p:sp>
        <p:sp>
          <p:nvSpPr>
            <p:cNvPr id="121" name="tx121"/>
            <p:cNvSpPr/>
            <p:nvPr/>
          </p:nvSpPr>
          <p:spPr>
            <a:xfrm>
              <a:off x="770170"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2" name="tx122"/>
            <p:cNvSpPr/>
            <p:nvPr/>
          </p:nvSpPr>
          <p:spPr>
            <a:xfrm>
              <a:off x="978968"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123" name="tx123"/>
            <p:cNvSpPr/>
            <p:nvPr/>
          </p:nvSpPr>
          <p:spPr>
            <a:xfrm>
              <a:off x="1187765" y="53280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24" name="tx124"/>
            <p:cNvSpPr/>
            <p:nvPr/>
          </p:nvSpPr>
          <p:spPr>
            <a:xfrm>
              <a:off x="1396563" y="547625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125" name="tx125"/>
            <p:cNvSpPr/>
            <p:nvPr/>
          </p:nvSpPr>
          <p:spPr>
            <a:xfrm>
              <a:off x="1605360"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126" name="tx126"/>
            <p:cNvSpPr/>
            <p:nvPr/>
          </p:nvSpPr>
          <p:spPr>
            <a:xfrm>
              <a:off x="1814158" y="533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7" name="tx127"/>
            <p:cNvSpPr/>
            <p:nvPr/>
          </p:nvSpPr>
          <p:spPr>
            <a:xfrm>
              <a:off x="2022955" y="533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8" name="tx128"/>
            <p:cNvSpPr/>
            <p:nvPr/>
          </p:nvSpPr>
          <p:spPr>
            <a:xfrm>
              <a:off x="2231753" y="53379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29" name="rc129"/>
            <p:cNvSpPr/>
            <p:nvPr/>
          </p:nvSpPr>
          <p:spPr>
            <a:xfrm>
              <a:off x="2434680" y="1074032"/>
              <a:ext cx="1607740" cy="1000048"/>
            </a:xfrm>
            <a:prstGeom prst="rect">
              <a:avLst/>
            </a:prstGeom>
            <a:solidFill>
              <a:srgbClr val="EBEBEB">
                <a:alpha val="100000"/>
              </a:srgbClr>
            </a:solidFill>
          </p:spPr>
          <p:txBody>
            <a:bodyPr/>
            <a:lstStyle/>
            <a:p/>
          </p:txBody>
        </p:sp>
        <p:sp>
          <p:nvSpPr>
            <p:cNvPr id="130" name="pl130"/>
            <p:cNvSpPr/>
            <p:nvPr/>
          </p:nvSpPr>
          <p:spPr>
            <a:xfrm>
              <a:off x="243468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1" name="pl131"/>
            <p:cNvSpPr/>
            <p:nvPr/>
          </p:nvSpPr>
          <p:spPr>
            <a:xfrm>
              <a:off x="243468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2" name="pl132"/>
            <p:cNvSpPr/>
            <p:nvPr/>
          </p:nvSpPr>
          <p:spPr>
            <a:xfrm>
              <a:off x="243468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3" name="pl133"/>
            <p:cNvSpPr/>
            <p:nvPr/>
          </p:nvSpPr>
          <p:spPr>
            <a:xfrm>
              <a:off x="243468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4" name="pl134"/>
            <p:cNvSpPr/>
            <p:nvPr/>
          </p:nvSpPr>
          <p:spPr>
            <a:xfrm>
              <a:off x="243468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35" name="pl135"/>
            <p:cNvSpPr/>
            <p:nvPr/>
          </p:nvSpPr>
          <p:spPr>
            <a:xfrm>
              <a:off x="243468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6" name="pl136"/>
            <p:cNvSpPr/>
            <p:nvPr/>
          </p:nvSpPr>
          <p:spPr>
            <a:xfrm>
              <a:off x="243468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7" name="pl137"/>
            <p:cNvSpPr/>
            <p:nvPr/>
          </p:nvSpPr>
          <p:spPr>
            <a:xfrm>
              <a:off x="243468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38" name="pl138"/>
            <p:cNvSpPr/>
            <p:nvPr/>
          </p:nvSpPr>
          <p:spPr>
            <a:xfrm>
              <a:off x="250775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271655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292535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313415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33429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35517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4" name="pl144"/>
            <p:cNvSpPr/>
            <p:nvPr/>
          </p:nvSpPr>
          <p:spPr>
            <a:xfrm>
              <a:off x="37605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3969342"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250775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147" name="pl147"/>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BEBEBE">
                  <a:alpha val="69803"/>
                </a:srgbClr>
              </a:solidFill>
              <a:prstDash val="solid"/>
              <a:round/>
            </a:ln>
          </p:spPr>
          <p:txBody>
            <a:bodyPr/>
            <a:lstStyle/>
            <a:p/>
          </p:txBody>
        </p:sp>
        <p:sp>
          <p:nvSpPr>
            <p:cNvPr id="148" name="pl148"/>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BEBEBE">
                  <a:alpha val="69803"/>
                </a:srgbClr>
              </a:solidFill>
              <a:prstDash val="solid"/>
              <a:round/>
            </a:ln>
          </p:spPr>
          <p:txBody>
            <a:bodyPr/>
            <a:lstStyle/>
            <a:p/>
          </p:txBody>
        </p:sp>
        <p:sp>
          <p:nvSpPr>
            <p:cNvPr id="149" name="pl149"/>
            <p:cNvSpPr/>
            <p:nvPr/>
          </p:nvSpPr>
          <p:spPr>
            <a:xfrm>
              <a:off x="250775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150" name="pl150"/>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40651" cap="flat">
              <a:solidFill>
                <a:srgbClr val="000000">
                  <a:alpha val="100000"/>
                </a:srgbClr>
              </a:solidFill>
              <a:prstDash val="solid"/>
              <a:round/>
            </a:ln>
          </p:spPr>
          <p:txBody>
            <a:bodyPr/>
            <a:lstStyle/>
            <a:p/>
          </p:txBody>
        </p:sp>
        <p:sp>
          <p:nvSpPr>
            <p:cNvPr id="151" name="pl151"/>
            <p:cNvSpPr/>
            <p:nvPr/>
          </p:nvSpPr>
          <p:spPr>
            <a:xfrm>
              <a:off x="2507759" y="1623466"/>
              <a:ext cx="1461582" cy="49409"/>
            </a:xfrm>
            <a:custGeom>
              <a:avLst/>
              <a:pathLst>
                <a:path w="1461582" h="49409">
                  <a:moveTo>
                    <a:pt x="0" y="0"/>
                  </a:moveTo>
                  <a:lnTo>
                    <a:pt x="208797" y="19763"/>
                  </a:lnTo>
                  <a:lnTo>
                    <a:pt x="417595" y="39527"/>
                  </a:lnTo>
                  <a:lnTo>
                    <a:pt x="626392" y="39527"/>
                  </a:lnTo>
                  <a:lnTo>
                    <a:pt x="835190" y="49409"/>
                  </a:lnTo>
                  <a:lnTo>
                    <a:pt x="1043987" y="49409"/>
                  </a:lnTo>
                  <a:lnTo>
                    <a:pt x="1252785" y="49409"/>
                  </a:lnTo>
                  <a:lnTo>
                    <a:pt x="1461582" y="49409"/>
                  </a:lnTo>
                </a:path>
              </a:pathLst>
            </a:custGeom>
            <a:ln w="35231" cap="flat">
              <a:solidFill>
                <a:srgbClr val="1CABE2">
                  <a:alpha val="100000"/>
                </a:srgbClr>
              </a:solidFill>
              <a:prstDash val="solid"/>
              <a:round/>
            </a:ln>
          </p:spPr>
          <p:txBody>
            <a:bodyPr/>
            <a:lstStyle/>
            <a:p/>
          </p:txBody>
        </p:sp>
        <p:sp>
          <p:nvSpPr>
            <p:cNvPr id="152" name="tx152"/>
            <p:cNvSpPr/>
            <p:nvPr/>
          </p:nvSpPr>
          <p:spPr>
            <a:xfrm>
              <a:off x="2447500" y="144491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53" name="tx153"/>
            <p:cNvSpPr/>
            <p:nvPr/>
          </p:nvSpPr>
          <p:spPr>
            <a:xfrm>
              <a:off x="2656297" y="14646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54" name="tx154"/>
            <p:cNvSpPr/>
            <p:nvPr/>
          </p:nvSpPr>
          <p:spPr>
            <a:xfrm>
              <a:off x="2865095"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5" name="tx155"/>
            <p:cNvSpPr/>
            <p:nvPr/>
          </p:nvSpPr>
          <p:spPr>
            <a:xfrm>
              <a:off x="3073892" y="14844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56" name="tx156"/>
            <p:cNvSpPr/>
            <p:nvPr/>
          </p:nvSpPr>
          <p:spPr>
            <a:xfrm>
              <a:off x="3282690"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7" name="tx157"/>
            <p:cNvSpPr/>
            <p:nvPr/>
          </p:nvSpPr>
          <p:spPr>
            <a:xfrm>
              <a:off x="3491488"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8" name="tx158"/>
            <p:cNvSpPr/>
            <p:nvPr/>
          </p:nvSpPr>
          <p:spPr>
            <a:xfrm>
              <a:off x="3700285"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59" name="tx159"/>
            <p:cNvSpPr/>
            <p:nvPr/>
          </p:nvSpPr>
          <p:spPr>
            <a:xfrm>
              <a:off x="3909083" y="14943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0" name="rc160"/>
            <p:cNvSpPr/>
            <p:nvPr/>
          </p:nvSpPr>
          <p:spPr>
            <a:xfrm>
              <a:off x="2434680" y="2358522"/>
              <a:ext cx="1607740" cy="1000048"/>
            </a:xfrm>
            <a:prstGeom prst="rect">
              <a:avLst/>
            </a:prstGeom>
            <a:solidFill>
              <a:srgbClr val="EBEBEB">
                <a:alpha val="100000"/>
              </a:srgbClr>
            </a:solidFill>
          </p:spPr>
          <p:txBody>
            <a:bodyPr/>
            <a:lstStyle/>
            <a:p/>
          </p:txBody>
        </p:sp>
        <p:sp>
          <p:nvSpPr>
            <p:cNvPr id="161" name="pl161"/>
            <p:cNvSpPr/>
            <p:nvPr/>
          </p:nvSpPr>
          <p:spPr>
            <a:xfrm>
              <a:off x="243468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2" name="pl162"/>
            <p:cNvSpPr/>
            <p:nvPr/>
          </p:nvSpPr>
          <p:spPr>
            <a:xfrm>
              <a:off x="243468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3" name="pl163"/>
            <p:cNvSpPr/>
            <p:nvPr/>
          </p:nvSpPr>
          <p:spPr>
            <a:xfrm>
              <a:off x="243468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4" name="pl164"/>
            <p:cNvSpPr/>
            <p:nvPr/>
          </p:nvSpPr>
          <p:spPr>
            <a:xfrm>
              <a:off x="243468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5" name="pl165"/>
            <p:cNvSpPr/>
            <p:nvPr/>
          </p:nvSpPr>
          <p:spPr>
            <a:xfrm>
              <a:off x="243468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66" name="pl166"/>
            <p:cNvSpPr/>
            <p:nvPr/>
          </p:nvSpPr>
          <p:spPr>
            <a:xfrm>
              <a:off x="243468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7" name="pl167"/>
            <p:cNvSpPr/>
            <p:nvPr/>
          </p:nvSpPr>
          <p:spPr>
            <a:xfrm>
              <a:off x="243468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8" name="pl168"/>
            <p:cNvSpPr/>
            <p:nvPr/>
          </p:nvSpPr>
          <p:spPr>
            <a:xfrm>
              <a:off x="243468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69" name="pl169"/>
            <p:cNvSpPr/>
            <p:nvPr/>
          </p:nvSpPr>
          <p:spPr>
            <a:xfrm>
              <a:off x="250775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271655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92535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313415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33429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35517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37605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3969342"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250775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178" name="pl178"/>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BEBEBE">
                  <a:alpha val="69803"/>
                </a:srgbClr>
              </a:solidFill>
              <a:prstDash val="solid"/>
              <a:round/>
            </a:ln>
          </p:spPr>
          <p:txBody>
            <a:bodyPr/>
            <a:lstStyle/>
            <a:p/>
          </p:txBody>
        </p:sp>
        <p:sp>
          <p:nvSpPr>
            <p:cNvPr id="179" name="pl179"/>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BEBEBE">
                  <a:alpha val="69803"/>
                </a:srgbClr>
              </a:solidFill>
              <a:prstDash val="solid"/>
              <a:round/>
            </a:ln>
          </p:spPr>
          <p:txBody>
            <a:bodyPr/>
            <a:lstStyle/>
            <a:p/>
          </p:txBody>
        </p:sp>
        <p:sp>
          <p:nvSpPr>
            <p:cNvPr id="180" name="pl180"/>
            <p:cNvSpPr/>
            <p:nvPr/>
          </p:nvSpPr>
          <p:spPr>
            <a:xfrm>
              <a:off x="250775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181" name="pl181"/>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40651" cap="flat">
              <a:solidFill>
                <a:srgbClr val="000000">
                  <a:alpha val="100000"/>
                </a:srgbClr>
              </a:solidFill>
              <a:prstDash val="solid"/>
              <a:round/>
            </a:ln>
          </p:spPr>
          <p:txBody>
            <a:bodyPr/>
            <a:lstStyle/>
            <a:p/>
          </p:txBody>
        </p:sp>
        <p:sp>
          <p:nvSpPr>
            <p:cNvPr id="182" name="pl182"/>
            <p:cNvSpPr/>
            <p:nvPr/>
          </p:nvSpPr>
          <p:spPr>
            <a:xfrm>
              <a:off x="2507759" y="2809136"/>
              <a:ext cx="1461582" cy="158110"/>
            </a:xfrm>
            <a:custGeom>
              <a:avLst/>
              <a:pathLst>
                <a:path w="1461582" h="158110">
                  <a:moveTo>
                    <a:pt x="0" y="0"/>
                  </a:moveTo>
                  <a:lnTo>
                    <a:pt x="208797" y="49409"/>
                  </a:lnTo>
                  <a:lnTo>
                    <a:pt x="417595" y="108700"/>
                  </a:lnTo>
                  <a:lnTo>
                    <a:pt x="626392" y="128464"/>
                  </a:lnTo>
                  <a:lnTo>
                    <a:pt x="835190" y="148228"/>
                  </a:lnTo>
                  <a:lnTo>
                    <a:pt x="1043987" y="118582"/>
                  </a:lnTo>
                  <a:lnTo>
                    <a:pt x="1252785" y="158110"/>
                  </a:lnTo>
                  <a:lnTo>
                    <a:pt x="1461582" y="138346"/>
                  </a:lnTo>
                </a:path>
              </a:pathLst>
            </a:custGeom>
            <a:ln w="35231" cap="flat">
              <a:solidFill>
                <a:srgbClr val="1CABE2">
                  <a:alpha val="100000"/>
                </a:srgbClr>
              </a:solidFill>
              <a:prstDash val="solid"/>
              <a:round/>
            </a:ln>
          </p:spPr>
          <p:txBody>
            <a:bodyPr/>
            <a:lstStyle/>
            <a:p/>
          </p:txBody>
        </p:sp>
        <p:sp>
          <p:nvSpPr>
            <p:cNvPr id="183" name="tx183"/>
            <p:cNvSpPr/>
            <p:nvPr/>
          </p:nvSpPr>
          <p:spPr>
            <a:xfrm>
              <a:off x="2447500" y="263058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184" name="tx184"/>
            <p:cNvSpPr/>
            <p:nvPr/>
          </p:nvSpPr>
          <p:spPr>
            <a:xfrm>
              <a:off x="2656297" y="26799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85" name="tx185"/>
            <p:cNvSpPr/>
            <p:nvPr/>
          </p:nvSpPr>
          <p:spPr>
            <a:xfrm>
              <a:off x="2865095"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186" name="tx186"/>
            <p:cNvSpPr/>
            <p:nvPr/>
          </p:nvSpPr>
          <p:spPr>
            <a:xfrm>
              <a:off x="3073892"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7" name="tx187"/>
            <p:cNvSpPr/>
            <p:nvPr/>
          </p:nvSpPr>
          <p:spPr>
            <a:xfrm>
              <a:off x="3282690"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88" name="tx188"/>
            <p:cNvSpPr/>
            <p:nvPr/>
          </p:nvSpPr>
          <p:spPr>
            <a:xfrm>
              <a:off x="3491488" y="27491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9" name="tx189"/>
            <p:cNvSpPr/>
            <p:nvPr/>
          </p:nvSpPr>
          <p:spPr>
            <a:xfrm>
              <a:off x="370028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90" name="tx190"/>
            <p:cNvSpPr/>
            <p:nvPr/>
          </p:nvSpPr>
          <p:spPr>
            <a:xfrm>
              <a:off x="3909083"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91" name="rc191"/>
            <p:cNvSpPr/>
            <p:nvPr/>
          </p:nvSpPr>
          <p:spPr>
            <a:xfrm>
              <a:off x="2434680" y="3643012"/>
              <a:ext cx="1607740" cy="1000048"/>
            </a:xfrm>
            <a:prstGeom prst="rect">
              <a:avLst/>
            </a:prstGeom>
            <a:solidFill>
              <a:srgbClr val="EBEBEB">
                <a:alpha val="100000"/>
              </a:srgbClr>
            </a:solidFill>
          </p:spPr>
          <p:txBody>
            <a:bodyPr/>
            <a:lstStyle/>
            <a:p/>
          </p:txBody>
        </p:sp>
        <p:sp>
          <p:nvSpPr>
            <p:cNvPr id="192" name="pl192"/>
            <p:cNvSpPr/>
            <p:nvPr/>
          </p:nvSpPr>
          <p:spPr>
            <a:xfrm>
              <a:off x="243468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3" name="pl193"/>
            <p:cNvSpPr/>
            <p:nvPr/>
          </p:nvSpPr>
          <p:spPr>
            <a:xfrm>
              <a:off x="243468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4" name="pl194"/>
            <p:cNvSpPr/>
            <p:nvPr/>
          </p:nvSpPr>
          <p:spPr>
            <a:xfrm>
              <a:off x="243468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5" name="pl195"/>
            <p:cNvSpPr/>
            <p:nvPr/>
          </p:nvSpPr>
          <p:spPr>
            <a:xfrm>
              <a:off x="243468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6" name="pl196"/>
            <p:cNvSpPr/>
            <p:nvPr/>
          </p:nvSpPr>
          <p:spPr>
            <a:xfrm>
              <a:off x="243468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197" name="pl197"/>
            <p:cNvSpPr/>
            <p:nvPr/>
          </p:nvSpPr>
          <p:spPr>
            <a:xfrm>
              <a:off x="243468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8" name="pl198"/>
            <p:cNvSpPr/>
            <p:nvPr/>
          </p:nvSpPr>
          <p:spPr>
            <a:xfrm>
              <a:off x="243468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199" name="pl199"/>
            <p:cNvSpPr/>
            <p:nvPr/>
          </p:nvSpPr>
          <p:spPr>
            <a:xfrm>
              <a:off x="243468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00" name="pl200"/>
            <p:cNvSpPr/>
            <p:nvPr/>
          </p:nvSpPr>
          <p:spPr>
            <a:xfrm>
              <a:off x="250775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71655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292535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3" name="pl203"/>
            <p:cNvSpPr/>
            <p:nvPr/>
          </p:nvSpPr>
          <p:spPr>
            <a:xfrm>
              <a:off x="313415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4" name="pl204"/>
            <p:cNvSpPr/>
            <p:nvPr/>
          </p:nvSpPr>
          <p:spPr>
            <a:xfrm>
              <a:off x="33429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5" name="pl205"/>
            <p:cNvSpPr/>
            <p:nvPr/>
          </p:nvSpPr>
          <p:spPr>
            <a:xfrm>
              <a:off x="35517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37605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969342"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250775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209" name="pl209"/>
            <p:cNvSpPr/>
            <p:nvPr/>
          </p:nvSpPr>
          <p:spPr>
            <a:xfrm>
              <a:off x="250775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BEBEBE">
                  <a:alpha val="69803"/>
                </a:srgbClr>
              </a:solidFill>
              <a:prstDash val="solid"/>
              <a:round/>
            </a:ln>
          </p:spPr>
          <p:txBody>
            <a:bodyPr/>
            <a:lstStyle/>
            <a:p/>
          </p:txBody>
        </p:sp>
        <p:sp>
          <p:nvSpPr>
            <p:cNvPr id="210" name="pl210"/>
            <p:cNvSpPr/>
            <p:nvPr/>
          </p:nvSpPr>
          <p:spPr>
            <a:xfrm>
              <a:off x="250775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BEBEBE">
                  <a:alpha val="69803"/>
                </a:srgbClr>
              </a:solidFill>
              <a:prstDash val="solid"/>
              <a:round/>
            </a:ln>
          </p:spPr>
          <p:txBody>
            <a:bodyPr/>
            <a:lstStyle/>
            <a:p/>
          </p:txBody>
        </p:sp>
        <p:sp>
          <p:nvSpPr>
            <p:cNvPr id="211" name="pl211"/>
            <p:cNvSpPr/>
            <p:nvPr/>
          </p:nvSpPr>
          <p:spPr>
            <a:xfrm>
              <a:off x="250775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212" name="pl212"/>
            <p:cNvSpPr/>
            <p:nvPr/>
          </p:nvSpPr>
          <p:spPr>
            <a:xfrm>
              <a:off x="250775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40651" cap="flat">
              <a:solidFill>
                <a:srgbClr val="000000">
                  <a:alpha val="100000"/>
                </a:srgbClr>
              </a:solidFill>
              <a:prstDash val="solid"/>
              <a:round/>
            </a:ln>
          </p:spPr>
          <p:txBody>
            <a:bodyPr/>
            <a:lstStyle/>
            <a:p/>
          </p:txBody>
        </p:sp>
        <p:sp>
          <p:nvSpPr>
            <p:cNvPr id="213" name="pl213"/>
            <p:cNvSpPr/>
            <p:nvPr/>
          </p:nvSpPr>
          <p:spPr>
            <a:xfrm>
              <a:off x="2507759" y="4004689"/>
              <a:ext cx="1461582" cy="138346"/>
            </a:xfrm>
            <a:custGeom>
              <a:avLst/>
              <a:pathLst>
                <a:path w="1461582" h="138346">
                  <a:moveTo>
                    <a:pt x="0" y="0"/>
                  </a:moveTo>
                  <a:lnTo>
                    <a:pt x="208797" y="49409"/>
                  </a:lnTo>
                  <a:lnTo>
                    <a:pt x="417595" y="79055"/>
                  </a:lnTo>
                  <a:lnTo>
                    <a:pt x="626392" y="108700"/>
                  </a:lnTo>
                  <a:lnTo>
                    <a:pt x="835190" y="138346"/>
                  </a:lnTo>
                  <a:lnTo>
                    <a:pt x="1043987" y="88937"/>
                  </a:lnTo>
                  <a:lnTo>
                    <a:pt x="1252785" y="128464"/>
                  </a:lnTo>
                  <a:lnTo>
                    <a:pt x="1461582" y="108700"/>
                  </a:lnTo>
                </a:path>
              </a:pathLst>
            </a:custGeom>
            <a:ln w="35231" cap="flat">
              <a:solidFill>
                <a:srgbClr val="1CABE2">
                  <a:alpha val="100000"/>
                </a:srgbClr>
              </a:solidFill>
              <a:prstDash val="solid"/>
              <a:round/>
            </a:ln>
          </p:spPr>
          <p:txBody>
            <a:bodyPr/>
            <a:lstStyle/>
            <a:p/>
          </p:txBody>
        </p:sp>
        <p:sp>
          <p:nvSpPr>
            <p:cNvPr id="214" name="tx214"/>
            <p:cNvSpPr/>
            <p:nvPr/>
          </p:nvSpPr>
          <p:spPr>
            <a:xfrm>
              <a:off x="2447500" y="382613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15" name="tx215"/>
            <p:cNvSpPr/>
            <p:nvPr/>
          </p:nvSpPr>
          <p:spPr>
            <a:xfrm>
              <a:off x="2656297" y="387554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216" name="tx216"/>
            <p:cNvSpPr/>
            <p:nvPr/>
          </p:nvSpPr>
          <p:spPr>
            <a:xfrm>
              <a:off x="2865095" y="39051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217" name="tx217"/>
            <p:cNvSpPr/>
            <p:nvPr/>
          </p:nvSpPr>
          <p:spPr>
            <a:xfrm>
              <a:off x="3073892"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18" name="tx218"/>
            <p:cNvSpPr/>
            <p:nvPr/>
          </p:nvSpPr>
          <p:spPr>
            <a:xfrm>
              <a:off x="328269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219" name="tx219"/>
            <p:cNvSpPr/>
            <p:nvPr/>
          </p:nvSpPr>
          <p:spPr>
            <a:xfrm>
              <a:off x="3491488" y="3915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20" name="tx220"/>
            <p:cNvSpPr/>
            <p:nvPr/>
          </p:nvSpPr>
          <p:spPr>
            <a:xfrm>
              <a:off x="3700285" y="395459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221" name="tx221"/>
            <p:cNvSpPr/>
            <p:nvPr/>
          </p:nvSpPr>
          <p:spPr>
            <a:xfrm>
              <a:off x="3909083" y="39348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22" name="rc222"/>
            <p:cNvSpPr/>
            <p:nvPr/>
          </p:nvSpPr>
          <p:spPr>
            <a:xfrm>
              <a:off x="2434680" y="4927502"/>
              <a:ext cx="1607740" cy="1000048"/>
            </a:xfrm>
            <a:prstGeom prst="rect">
              <a:avLst/>
            </a:prstGeom>
            <a:solidFill>
              <a:srgbClr val="EBEBEB">
                <a:alpha val="100000"/>
              </a:srgbClr>
            </a:solidFill>
          </p:spPr>
          <p:txBody>
            <a:bodyPr/>
            <a:lstStyle/>
            <a:p/>
          </p:txBody>
        </p:sp>
        <p:sp>
          <p:nvSpPr>
            <p:cNvPr id="223" name="pl223"/>
            <p:cNvSpPr/>
            <p:nvPr/>
          </p:nvSpPr>
          <p:spPr>
            <a:xfrm>
              <a:off x="243468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4" name="pl224"/>
            <p:cNvSpPr/>
            <p:nvPr/>
          </p:nvSpPr>
          <p:spPr>
            <a:xfrm>
              <a:off x="243468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5" name="pl225"/>
            <p:cNvSpPr/>
            <p:nvPr/>
          </p:nvSpPr>
          <p:spPr>
            <a:xfrm>
              <a:off x="243468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6" name="pl226"/>
            <p:cNvSpPr/>
            <p:nvPr/>
          </p:nvSpPr>
          <p:spPr>
            <a:xfrm>
              <a:off x="243468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7" name="pl227"/>
            <p:cNvSpPr/>
            <p:nvPr/>
          </p:nvSpPr>
          <p:spPr>
            <a:xfrm>
              <a:off x="243468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28" name="pl228"/>
            <p:cNvSpPr/>
            <p:nvPr/>
          </p:nvSpPr>
          <p:spPr>
            <a:xfrm>
              <a:off x="243468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29" name="pl229"/>
            <p:cNvSpPr/>
            <p:nvPr/>
          </p:nvSpPr>
          <p:spPr>
            <a:xfrm>
              <a:off x="243468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0" name="pl230"/>
            <p:cNvSpPr/>
            <p:nvPr/>
          </p:nvSpPr>
          <p:spPr>
            <a:xfrm>
              <a:off x="243468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31" name="pl231"/>
            <p:cNvSpPr/>
            <p:nvPr/>
          </p:nvSpPr>
          <p:spPr>
            <a:xfrm>
              <a:off x="250775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271655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92535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313415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33429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35517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37605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3969342"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250775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240" name="pl240"/>
            <p:cNvSpPr/>
            <p:nvPr/>
          </p:nvSpPr>
          <p:spPr>
            <a:xfrm>
              <a:off x="2507759" y="527929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40651" cap="flat">
              <a:solidFill>
                <a:srgbClr val="BEBEBE">
                  <a:alpha val="69803"/>
                </a:srgbClr>
              </a:solidFill>
              <a:prstDash val="solid"/>
              <a:round/>
            </a:ln>
          </p:spPr>
          <p:txBody>
            <a:bodyPr/>
            <a:lstStyle/>
            <a:p/>
          </p:txBody>
        </p:sp>
        <p:sp>
          <p:nvSpPr>
            <p:cNvPr id="241" name="pl241"/>
            <p:cNvSpPr/>
            <p:nvPr/>
          </p:nvSpPr>
          <p:spPr>
            <a:xfrm>
              <a:off x="2507759" y="527929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35231" cap="flat">
              <a:solidFill>
                <a:srgbClr val="BEBEBE">
                  <a:alpha val="69803"/>
                </a:srgbClr>
              </a:solidFill>
              <a:prstDash val="solid"/>
              <a:round/>
            </a:ln>
          </p:spPr>
          <p:txBody>
            <a:bodyPr/>
            <a:lstStyle/>
            <a:p/>
          </p:txBody>
        </p:sp>
        <p:sp>
          <p:nvSpPr>
            <p:cNvPr id="242" name="pl242"/>
            <p:cNvSpPr/>
            <p:nvPr/>
          </p:nvSpPr>
          <p:spPr>
            <a:xfrm>
              <a:off x="250775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243" name="pl243"/>
            <p:cNvSpPr/>
            <p:nvPr/>
          </p:nvSpPr>
          <p:spPr>
            <a:xfrm>
              <a:off x="2507759" y="527929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40651" cap="flat">
              <a:solidFill>
                <a:srgbClr val="000000">
                  <a:alpha val="100000"/>
                </a:srgbClr>
              </a:solidFill>
              <a:prstDash val="solid"/>
              <a:round/>
            </a:ln>
          </p:spPr>
          <p:txBody>
            <a:bodyPr/>
            <a:lstStyle/>
            <a:p/>
          </p:txBody>
        </p:sp>
        <p:sp>
          <p:nvSpPr>
            <p:cNvPr id="244" name="pl244"/>
            <p:cNvSpPr/>
            <p:nvPr/>
          </p:nvSpPr>
          <p:spPr>
            <a:xfrm>
              <a:off x="2507759" y="5279297"/>
              <a:ext cx="1461582" cy="197638"/>
            </a:xfrm>
            <a:custGeom>
              <a:avLst/>
              <a:pathLst>
                <a:path w="1461582" h="197638">
                  <a:moveTo>
                    <a:pt x="0" y="49409"/>
                  </a:moveTo>
                  <a:lnTo>
                    <a:pt x="208797" y="69173"/>
                  </a:lnTo>
                  <a:lnTo>
                    <a:pt x="417595" y="9881"/>
                  </a:lnTo>
                  <a:lnTo>
                    <a:pt x="626392" y="0"/>
                  </a:lnTo>
                  <a:lnTo>
                    <a:pt x="835190" y="98819"/>
                  </a:lnTo>
                  <a:lnTo>
                    <a:pt x="1043987" y="108700"/>
                  </a:lnTo>
                  <a:lnTo>
                    <a:pt x="1252785" y="197638"/>
                  </a:lnTo>
                  <a:lnTo>
                    <a:pt x="1461582" y="118582"/>
                  </a:lnTo>
                </a:path>
              </a:pathLst>
            </a:custGeom>
            <a:ln w="35231" cap="flat">
              <a:solidFill>
                <a:srgbClr val="1CABE2">
                  <a:alpha val="100000"/>
                </a:srgbClr>
              </a:solidFill>
              <a:prstDash val="solid"/>
              <a:round/>
            </a:ln>
          </p:spPr>
          <p:txBody>
            <a:bodyPr/>
            <a:lstStyle/>
            <a:p/>
          </p:txBody>
        </p:sp>
        <p:sp>
          <p:nvSpPr>
            <p:cNvPr id="245" name="tx245"/>
            <p:cNvSpPr/>
            <p:nvPr/>
          </p:nvSpPr>
          <p:spPr>
            <a:xfrm>
              <a:off x="2447500" y="515015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89</a:t>
              </a:r>
            </a:p>
          </p:txBody>
        </p:sp>
        <p:sp>
          <p:nvSpPr>
            <p:cNvPr id="246" name="tx246"/>
            <p:cNvSpPr/>
            <p:nvPr/>
          </p:nvSpPr>
          <p:spPr>
            <a:xfrm>
              <a:off x="2656297" y="51699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87</a:t>
              </a:r>
            </a:p>
          </p:txBody>
        </p:sp>
        <p:sp>
          <p:nvSpPr>
            <p:cNvPr id="247" name="tx247"/>
            <p:cNvSpPr/>
            <p:nvPr/>
          </p:nvSpPr>
          <p:spPr>
            <a:xfrm>
              <a:off x="2865095" y="51106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a:t>
              </a:r>
            </a:p>
          </p:txBody>
        </p:sp>
        <p:sp>
          <p:nvSpPr>
            <p:cNvPr id="248" name="tx248"/>
            <p:cNvSpPr/>
            <p:nvPr/>
          </p:nvSpPr>
          <p:spPr>
            <a:xfrm>
              <a:off x="3073892" y="51007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94</a:t>
              </a:r>
            </a:p>
          </p:txBody>
        </p:sp>
        <p:sp>
          <p:nvSpPr>
            <p:cNvPr id="249" name="tx249"/>
            <p:cNvSpPr/>
            <p:nvPr/>
          </p:nvSpPr>
          <p:spPr>
            <a:xfrm>
              <a:off x="3282690"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250" name="tx250"/>
            <p:cNvSpPr/>
            <p:nvPr/>
          </p:nvSpPr>
          <p:spPr>
            <a:xfrm>
              <a:off x="3491488" y="52094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51" name="tx251"/>
            <p:cNvSpPr/>
            <p:nvPr/>
          </p:nvSpPr>
          <p:spPr>
            <a:xfrm>
              <a:off x="3700285" y="529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252" name="tx252"/>
            <p:cNvSpPr/>
            <p:nvPr/>
          </p:nvSpPr>
          <p:spPr>
            <a:xfrm>
              <a:off x="3909083" y="521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253" name="rc253"/>
            <p:cNvSpPr/>
            <p:nvPr/>
          </p:nvSpPr>
          <p:spPr>
            <a:xfrm>
              <a:off x="4112010" y="1074032"/>
              <a:ext cx="1607740" cy="1000048"/>
            </a:xfrm>
            <a:prstGeom prst="rect">
              <a:avLst/>
            </a:prstGeom>
            <a:solidFill>
              <a:srgbClr val="EBEBEB">
                <a:alpha val="100000"/>
              </a:srgbClr>
            </a:solidFill>
          </p:spPr>
          <p:txBody>
            <a:bodyPr/>
            <a:lstStyle/>
            <a:p/>
          </p:txBody>
        </p:sp>
        <p:sp>
          <p:nvSpPr>
            <p:cNvPr id="254" name="pl254"/>
            <p:cNvSpPr/>
            <p:nvPr/>
          </p:nvSpPr>
          <p:spPr>
            <a:xfrm>
              <a:off x="411201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5" name="pl255"/>
            <p:cNvSpPr/>
            <p:nvPr/>
          </p:nvSpPr>
          <p:spPr>
            <a:xfrm>
              <a:off x="411201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6" name="pl256"/>
            <p:cNvSpPr/>
            <p:nvPr/>
          </p:nvSpPr>
          <p:spPr>
            <a:xfrm>
              <a:off x="411201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7" name="pl257"/>
            <p:cNvSpPr/>
            <p:nvPr/>
          </p:nvSpPr>
          <p:spPr>
            <a:xfrm>
              <a:off x="411201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8" name="pl258"/>
            <p:cNvSpPr/>
            <p:nvPr/>
          </p:nvSpPr>
          <p:spPr>
            <a:xfrm>
              <a:off x="411201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59" name="pl259"/>
            <p:cNvSpPr/>
            <p:nvPr/>
          </p:nvSpPr>
          <p:spPr>
            <a:xfrm>
              <a:off x="411201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0" name="pl260"/>
            <p:cNvSpPr/>
            <p:nvPr/>
          </p:nvSpPr>
          <p:spPr>
            <a:xfrm>
              <a:off x="411201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1" name="pl261"/>
            <p:cNvSpPr/>
            <p:nvPr/>
          </p:nvSpPr>
          <p:spPr>
            <a:xfrm>
              <a:off x="411201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62" name="pl262"/>
            <p:cNvSpPr/>
            <p:nvPr/>
          </p:nvSpPr>
          <p:spPr>
            <a:xfrm>
              <a:off x="418508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439388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460268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481148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502027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522907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543787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564667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418508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271" name="pl271"/>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BEBEBE">
                  <a:alpha val="69803"/>
                </a:srgbClr>
              </a:solidFill>
              <a:prstDash val="solid"/>
              <a:round/>
            </a:ln>
          </p:spPr>
          <p:txBody>
            <a:bodyPr/>
            <a:lstStyle/>
            <a:p/>
          </p:txBody>
        </p:sp>
        <p:sp>
          <p:nvSpPr>
            <p:cNvPr id="272" name="pl272"/>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BEBEBE">
                  <a:alpha val="69803"/>
                </a:srgbClr>
              </a:solidFill>
              <a:prstDash val="solid"/>
              <a:round/>
            </a:ln>
          </p:spPr>
          <p:txBody>
            <a:bodyPr/>
            <a:lstStyle/>
            <a:p/>
          </p:txBody>
        </p:sp>
        <p:sp>
          <p:nvSpPr>
            <p:cNvPr id="273" name="pl273"/>
            <p:cNvSpPr/>
            <p:nvPr/>
          </p:nvSpPr>
          <p:spPr>
            <a:xfrm>
              <a:off x="418508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274" name="pl274"/>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40651" cap="flat">
              <a:solidFill>
                <a:srgbClr val="000000">
                  <a:alpha val="100000"/>
                </a:srgbClr>
              </a:solidFill>
              <a:prstDash val="solid"/>
              <a:round/>
            </a:ln>
          </p:spPr>
          <p:txBody>
            <a:bodyPr/>
            <a:lstStyle/>
            <a:p/>
          </p:txBody>
        </p:sp>
        <p:sp>
          <p:nvSpPr>
            <p:cNvPr id="275" name="pl275"/>
            <p:cNvSpPr/>
            <p:nvPr/>
          </p:nvSpPr>
          <p:spPr>
            <a:xfrm>
              <a:off x="4185089" y="1534528"/>
              <a:ext cx="1461582" cy="158110"/>
            </a:xfrm>
            <a:custGeom>
              <a:avLst/>
              <a:pathLst>
                <a:path w="1461582" h="158110">
                  <a:moveTo>
                    <a:pt x="0" y="148228"/>
                  </a:moveTo>
                  <a:lnTo>
                    <a:pt x="208797" y="158110"/>
                  </a:lnTo>
                  <a:lnTo>
                    <a:pt x="417595" y="148228"/>
                  </a:lnTo>
                  <a:lnTo>
                    <a:pt x="626392" y="118582"/>
                  </a:lnTo>
                  <a:lnTo>
                    <a:pt x="835190" y="118582"/>
                  </a:lnTo>
                  <a:lnTo>
                    <a:pt x="1043987" y="79055"/>
                  </a:lnTo>
                  <a:lnTo>
                    <a:pt x="1252785" y="59291"/>
                  </a:lnTo>
                  <a:lnTo>
                    <a:pt x="1461582" y="0"/>
                  </a:lnTo>
                </a:path>
              </a:pathLst>
            </a:custGeom>
            <a:ln w="35231" cap="flat">
              <a:solidFill>
                <a:srgbClr val="1CABE2">
                  <a:alpha val="100000"/>
                </a:srgbClr>
              </a:solidFill>
              <a:prstDash val="solid"/>
              <a:round/>
            </a:ln>
          </p:spPr>
          <p:txBody>
            <a:bodyPr/>
            <a:lstStyle/>
            <a:p/>
          </p:txBody>
        </p:sp>
        <p:sp>
          <p:nvSpPr>
            <p:cNvPr id="276" name="tx276"/>
            <p:cNvSpPr/>
            <p:nvPr/>
          </p:nvSpPr>
          <p:spPr>
            <a:xfrm>
              <a:off x="4124830"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7" name="tx277"/>
            <p:cNvSpPr/>
            <p:nvPr/>
          </p:nvSpPr>
          <p:spPr>
            <a:xfrm>
              <a:off x="433362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278" name="tx278"/>
            <p:cNvSpPr/>
            <p:nvPr/>
          </p:nvSpPr>
          <p:spPr>
            <a:xfrm>
              <a:off x="454242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279" name="tx279"/>
            <p:cNvSpPr/>
            <p:nvPr/>
          </p:nvSpPr>
          <p:spPr>
            <a:xfrm>
              <a:off x="475122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0" name="tx280"/>
            <p:cNvSpPr/>
            <p:nvPr/>
          </p:nvSpPr>
          <p:spPr>
            <a:xfrm>
              <a:off x="4960020"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281" name="tx281"/>
            <p:cNvSpPr/>
            <p:nvPr/>
          </p:nvSpPr>
          <p:spPr>
            <a:xfrm>
              <a:off x="5168817" y="14350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282" name="tx282"/>
            <p:cNvSpPr/>
            <p:nvPr/>
          </p:nvSpPr>
          <p:spPr>
            <a:xfrm>
              <a:off x="5377615" y="14152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283" name="tx283"/>
            <p:cNvSpPr/>
            <p:nvPr/>
          </p:nvSpPr>
          <p:spPr>
            <a:xfrm>
              <a:off x="5586413" y="13559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284" name="rc284"/>
            <p:cNvSpPr/>
            <p:nvPr/>
          </p:nvSpPr>
          <p:spPr>
            <a:xfrm>
              <a:off x="4112010" y="2358522"/>
              <a:ext cx="1607740" cy="1000048"/>
            </a:xfrm>
            <a:prstGeom prst="rect">
              <a:avLst/>
            </a:prstGeom>
            <a:solidFill>
              <a:srgbClr val="EBEBEB">
                <a:alpha val="100000"/>
              </a:srgbClr>
            </a:solidFill>
          </p:spPr>
          <p:txBody>
            <a:bodyPr/>
            <a:lstStyle/>
            <a:p/>
          </p:txBody>
        </p:sp>
        <p:sp>
          <p:nvSpPr>
            <p:cNvPr id="285" name="pl285"/>
            <p:cNvSpPr/>
            <p:nvPr/>
          </p:nvSpPr>
          <p:spPr>
            <a:xfrm>
              <a:off x="411201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6" name="pl286"/>
            <p:cNvSpPr/>
            <p:nvPr/>
          </p:nvSpPr>
          <p:spPr>
            <a:xfrm>
              <a:off x="411201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7" name="pl287"/>
            <p:cNvSpPr/>
            <p:nvPr/>
          </p:nvSpPr>
          <p:spPr>
            <a:xfrm>
              <a:off x="411201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8" name="pl288"/>
            <p:cNvSpPr/>
            <p:nvPr/>
          </p:nvSpPr>
          <p:spPr>
            <a:xfrm>
              <a:off x="411201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89" name="pl289"/>
            <p:cNvSpPr/>
            <p:nvPr/>
          </p:nvSpPr>
          <p:spPr>
            <a:xfrm>
              <a:off x="411201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290" name="pl290"/>
            <p:cNvSpPr/>
            <p:nvPr/>
          </p:nvSpPr>
          <p:spPr>
            <a:xfrm>
              <a:off x="411201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1" name="pl291"/>
            <p:cNvSpPr/>
            <p:nvPr/>
          </p:nvSpPr>
          <p:spPr>
            <a:xfrm>
              <a:off x="411201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2" name="pl292"/>
            <p:cNvSpPr/>
            <p:nvPr/>
          </p:nvSpPr>
          <p:spPr>
            <a:xfrm>
              <a:off x="411201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293" name="pl293"/>
            <p:cNvSpPr/>
            <p:nvPr/>
          </p:nvSpPr>
          <p:spPr>
            <a:xfrm>
              <a:off x="418508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4" name="pl294"/>
            <p:cNvSpPr/>
            <p:nvPr/>
          </p:nvSpPr>
          <p:spPr>
            <a:xfrm>
              <a:off x="439388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5" name="pl295"/>
            <p:cNvSpPr/>
            <p:nvPr/>
          </p:nvSpPr>
          <p:spPr>
            <a:xfrm>
              <a:off x="460268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6" name="pl296"/>
            <p:cNvSpPr/>
            <p:nvPr/>
          </p:nvSpPr>
          <p:spPr>
            <a:xfrm>
              <a:off x="481148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502027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522907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3787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64667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418508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302" name="pl302"/>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BEBEBE">
                  <a:alpha val="69803"/>
                </a:srgbClr>
              </a:solidFill>
              <a:prstDash val="solid"/>
              <a:round/>
            </a:ln>
          </p:spPr>
          <p:txBody>
            <a:bodyPr/>
            <a:lstStyle/>
            <a:p/>
          </p:txBody>
        </p:sp>
        <p:sp>
          <p:nvSpPr>
            <p:cNvPr id="303" name="pl303"/>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BEBEBE">
                  <a:alpha val="69803"/>
                </a:srgbClr>
              </a:solidFill>
              <a:prstDash val="solid"/>
              <a:round/>
            </a:ln>
          </p:spPr>
          <p:txBody>
            <a:bodyPr/>
            <a:lstStyle/>
            <a:p/>
          </p:txBody>
        </p:sp>
        <p:sp>
          <p:nvSpPr>
            <p:cNvPr id="304" name="pl304"/>
            <p:cNvSpPr/>
            <p:nvPr/>
          </p:nvSpPr>
          <p:spPr>
            <a:xfrm>
              <a:off x="418508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305" name="pl305"/>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40651" cap="flat">
              <a:solidFill>
                <a:srgbClr val="000000">
                  <a:alpha val="100000"/>
                </a:srgbClr>
              </a:solidFill>
              <a:prstDash val="solid"/>
              <a:round/>
            </a:ln>
          </p:spPr>
          <p:txBody>
            <a:bodyPr/>
            <a:lstStyle/>
            <a:p/>
          </p:txBody>
        </p:sp>
        <p:sp>
          <p:nvSpPr>
            <p:cNvPr id="306" name="pl306"/>
            <p:cNvSpPr/>
            <p:nvPr/>
          </p:nvSpPr>
          <p:spPr>
            <a:xfrm>
              <a:off x="4185089" y="2917837"/>
              <a:ext cx="1461582" cy="128464"/>
            </a:xfrm>
            <a:custGeom>
              <a:avLst/>
              <a:pathLst>
                <a:path w="1461582" h="128464">
                  <a:moveTo>
                    <a:pt x="0" y="19763"/>
                  </a:moveTo>
                  <a:lnTo>
                    <a:pt x="208797" y="0"/>
                  </a:lnTo>
                  <a:lnTo>
                    <a:pt x="417595" y="29645"/>
                  </a:lnTo>
                  <a:lnTo>
                    <a:pt x="626392" y="79055"/>
                  </a:lnTo>
                  <a:lnTo>
                    <a:pt x="835190" y="79055"/>
                  </a:lnTo>
                  <a:lnTo>
                    <a:pt x="1043987" y="128464"/>
                  </a:lnTo>
                  <a:lnTo>
                    <a:pt x="1252785" y="79055"/>
                  </a:lnTo>
                  <a:lnTo>
                    <a:pt x="1461582" y="79055"/>
                  </a:lnTo>
                </a:path>
              </a:pathLst>
            </a:custGeom>
            <a:ln w="35231" cap="flat">
              <a:solidFill>
                <a:srgbClr val="1CABE2">
                  <a:alpha val="100000"/>
                </a:srgbClr>
              </a:solidFill>
              <a:prstDash val="solid"/>
              <a:round/>
            </a:ln>
          </p:spPr>
          <p:txBody>
            <a:bodyPr/>
            <a:lstStyle/>
            <a:p/>
          </p:txBody>
        </p:sp>
        <p:sp>
          <p:nvSpPr>
            <p:cNvPr id="307" name="tx307"/>
            <p:cNvSpPr/>
            <p:nvPr/>
          </p:nvSpPr>
          <p:spPr>
            <a:xfrm>
              <a:off x="412483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308" name="tx308"/>
            <p:cNvSpPr/>
            <p:nvPr/>
          </p:nvSpPr>
          <p:spPr>
            <a:xfrm>
              <a:off x="4333627" y="27392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309" name="tx309"/>
            <p:cNvSpPr/>
            <p:nvPr/>
          </p:nvSpPr>
          <p:spPr>
            <a:xfrm>
              <a:off x="4542425"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310" name="tx310"/>
            <p:cNvSpPr/>
            <p:nvPr/>
          </p:nvSpPr>
          <p:spPr>
            <a:xfrm>
              <a:off x="4751222"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1" name="tx311"/>
            <p:cNvSpPr/>
            <p:nvPr/>
          </p:nvSpPr>
          <p:spPr>
            <a:xfrm>
              <a:off x="4960020"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2" name="tx312"/>
            <p:cNvSpPr/>
            <p:nvPr/>
          </p:nvSpPr>
          <p:spPr>
            <a:xfrm>
              <a:off x="5168817" y="28677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13" name="tx313"/>
            <p:cNvSpPr/>
            <p:nvPr/>
          </p:nvSpPr>
          <p:spPr>
            <a:xfrm>
              <a:off x="5377615"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4" name="tx314"/>
            <p:cNvSpPr/>
            <p:nvPr/>
          </p:nvSpPr>
          <p:spPr>
            <a:xfrm>
              <a:off x="5586413" y="28183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15" name="rc315"/>
            <p:cNvSpPr/>
            <p:nvPr/>
          </p:nvSpPr>
          <p:spPr>
            <a:xfrm>
              <a:off x="4112010" y="3643012"/>
              <a:ext cx="1607740" cy="1000048"/>
            </a:xfrm>
            <a:prstGeom prst="rect">
              <a:avLst/>
            </a:prstGeom>
            <a:solidFill>
              <a:srgbClr val="EBEBEB">
                <a:alpha val="100000"/>
              </a:srgbClr>
            </a:solidFill>
          </p:spPr>
          <p:txBody>
            <a:bodyPr/>
            <a:lstStyle/>
            <a:p/>
          </p:txBody>
        </p:sp>
        <p:sp>
          <p:nvSpPr>
            <p:cNvPr id="316" name="pl316"/>
            <p:cNvSpPr/>
            <p:nvPr/>
          </p:nvSpPr>
          <p:spPr>
            <a:xfrm>
              <a:off x="411201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7" name="pl317"/>
            <p:cNvSpPr/>
            <p:nvPr/>
          </p:nvSpPr>
          <p:spPr>
            <a:xfrm>
              <a:off x="411201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8" name="pl318"/>
            <p:cNvSpPr/>
            <p:nvPr/>
          </p:nvSpPr>
          <p:spPr>
            <a:xfrm>
              <a:off x="411201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19" name="pl319"/>
            <p:cNvSpPr/>
            <p:nvPr/>
          </p:nvSpPr>
          <p:spPr>
            <a:xfrm>
              <a:off x="411201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0" name="pl320"/>
            <p:cNvSpPr/>
            <p:nvPr/>
          </p:nvSpPr>
          <p:spPr>
            <a:xfrm>
              <a:off x="411201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21" name="pl321"/>
            <p:cNvSpPr/>
            <p:nvPr/>
          </p:nvSpPr>
          <p:spPr>
            <a:xfrm>
              <a:off x="411201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2" name="pl322"/>
            <p:cNvSpPr/>
            <p:nvPr/>
          </p:nvSpPr>
          <p:spPr>
            <a:xfrm>
              <a:off x="411201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3" name="pl323"/>
            <p:cNvSpPr/>
            <p:nvPr/>
          </p:nvSpPr>
          <p:spPr>
            <a:xfrm>
              <a:off x="411201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24" name="pl324"/>
            <p:cNvSpPr/>
            <p:nvPr/>
          </p:nvSpPr>
          <p:spPr>
            <a:xfrm>
              <a:off x="418508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439388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460268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481148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502027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522907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543787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564667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18508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333" name="pl333"/>
            <p:cNvSpPr/>
            <p:nvPr/>
          </p:nvSpPr>
          <p:spPr>
            <a:xfrm>
              <a:off x="418508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BEBEBE">
                  <a:alpha val="69803"/>
                </a:srgbClr>
              </a:solidFill>
              <a:prstDash val="solid"/>
              <a:round/>
            </a:ln>
          </p:spPr>
          <p:txBody>
            <a:bodyPr/>
            <a:lstStyle/>
            <a:p/>
          </p:txBody>
        </p:sp>
        <p:sp>
          <p:nvSpPr>
            <p:cNvPr id="334" name="pl334"/>
            <p:cNvSpPr/>
            <p:nvPr/>
          </p:nvSpPr>
          <p:spPr>
            <a:xfrm>
              <a:off x="418508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BEBEBE">
                  <a:alpha val="69803"/>
                </a:srgbClr>
              </a:solidFill>
              <a:prstDash val="solid"/>
              <a:round/>
            </a:ln>
          </p:spPr>
          <p:txBody>
            <a:bodyPr/>
            <a:lstStyle/>
            <a:p/>
          </p:txBody>
        </p:sp>
        <p:sp>
          <p:nvSpPr>
            <p:cNvPr id="335" name="pl335"/>
            <p:cNvSpPr/>
            <p:nvPr/>
          </p:nvSpPr>
          <p:spPr>
            <a:xfrm>
              <a:off x="418508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336" name="pl336"/>
            <p:cNvSpPr/>
            <p:nvPr/>
          </p:nvSpPr>
          <p:spPr>
            <a:xfrm>
              <a:off x="418508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40651" cap="flat">
              <a:solidFill>
                <a:srgbClr val="000000">
                  <a:alpha val="100000"/>
                </a:srgbClr>
              </a:solidFill>
              <a:prstDash val="solid"/>
              <a:round/>
            </a:ln>
          </p:spPr>
          <p:txBody>
            <a:bodyPr/>
            <a:lstStyle/>
            <a:p/>
          </p:txBody>
        </p:sp>
        <p:sp>
          <p:nvSpPr>
            <p:cNvPr id="337" name="pl337"/>
            <p:cNvSpPr/>
            <p:nvPr/>
          </p:nvSpPr>
          <p:spPr>
            <a:xfrm>
              <a:off x="4185089" y="4281383"/>
              <a:ext cx="1461582" cy="138346"/>
            </a:xfrm>
            <a:custGeom>
              <a:avLst/>
              <a:pathLst>
                <a:path w="1461582" h="138346">
                  <a:moveTo>
                    <a:pt x="0" y="138346"/>
                  </a:moveTo>
                  <a:lnTo>
                    <a:pt x="208797" y="118582"/>
                  </a:lnTo>
                  <a:lnTo>
                    <a:pt x="417595" y="108700"/>
                  </a:lnTo>
                  <a:lnTo>
                    <a:pt x="626392" y="88937"/>
                  </a:lnTo>
                  <a:lnTo>
                    <a:pt x="835190" y="69173"/>
                  </a:lnTo>
                  <a:lnTo>
                    <a:pt x="1043987" y="49409"/>
                  </a:lnTo>
                  <a:lnTo>
                    <a:pt x="1252785" y="19763"/>
                  </a:lnTo>
                  <a:lnTo>
                    <a:pt x="1461582" y="0"/>
                  </a:lnTo>
                </a:path>
              </a:pathLst>
            </a:custGeom>
            <a:ln w="35231" cap="flat">
              <a:solidFill>
                <a:srgbClr val="1CABE2">
                  <a:alpha val="100000"/>
                </a:srgbClr>
              </a:solidFill>
              <a:prstDash val="solid"/>
              <a:round/>
            </a:ln>
          </p:spPr>
          <p:txBody>
            <a:bodyPr/>
            <a:lstStyle/>
            <a:p/>
          </p:txBody>
        </p:sp>
        <p:sp>
          <p:nvSpPr>
            <p:cNvPr id="338" name="tx338"/>
            <p:cNvSpPr/>
            <p:nvPr/>
          </p:nvSpPr>
          <p:spPr>
            <a:xfrm>
              <a:off x="4124830" y="42411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339" name="tx339"/>
            <p:cNvSpPr/>
            <p:nvPr/>
          </p:nvSpPr>
          <p:spPr>
            <a:xfrm>
              <a:off x="4333627" y="42214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340" name="tx340"/>
            <p:cNvSpPr/>
            <p:nvPr/>
          </p:nvSpPr>
          <p:spPr>
            <a:xfrm>
              <a:off x="4542425" y="42115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54</a:t>
              </a:r>
            </a:p>
          </p:txBody>
        </p:sp>
        <p:sp>
          <p:nvSpPr>
            <p:cNvPr id="341" name="tx341"/>
            <p:cNvSpPr/>
            <p:nvPr/>
          </p:nvSpPr>
          <p:spPr>
            <a:xfrm>
              <a:off x="4751222" y="419176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342" name="tx342"/>
            <p:cNvSpPr/>
            <p:nvPr/>
          </p:nvSpPr>
          <p:spPr>
            <a:xfrm>
              <a:off x="4960020" y="41720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43" name="tx343"/>
            <p:cNvSpPr/>
            <p:nvPr/>
          </p:nvSpPr>
          <p:spPr>
            <a:xfrm>
              <a:off x="5168817"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344" name="tx344"/>
            <p:cNvSpPr/>
            <p:nvPr/>
          </p:nvSpPr>
          <p:spPr>
            <a:xfrm>
              <a:off x="5377615" y="41225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45" name="tx345"/>
            <p:cNvSpPr/>
            <p:nvPr/>
          </p:nvSpPr>
          <p:spPr>
            <a:xfrm>
              <a:off x="5586413"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346" name="rc346"/>
            <p:cNvSpPr/>
            <p:nvPr/>
          </p:nvSpPr>
          <p:spPr>
            <a:xfrm>
              <a:off x="4112010" y="4927502"/>
              <a:ext cx="1607740" cy="1000048"/>
            </a:xfrm>
            <a:prstGeom prst="rect">
              <a:avLst/>
            </a:prstGeom>
            <a:solidFill>
              <a:srgbClr val="EBEBEB">
                <a:alpha val="100000"/>
              </a:srgbClr>
            </a:solidFill>
          </p:spPr>
          <p:txBody>
            <a:bodyPr/>
            <a:lstStyle/>
            <a:p/>
          </p:txBody>
        </p:sp>
        <p:sp>
          <p:nvSpPr>
            <p:cNvPr id="347" name="pl347"/>
            <p:cNvSpPr/>
            <p:nvPr/>
          </p:nvSpPr>
          <p:spPr>
            <a:xfrm>
              <a:off x="411201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8" name="pl348"/>
            <p:cNvSpPr/>
            <p:nvPr/>
          </p:nvSpPr>
          <p:spPr>
            <a:xfrm>
              <a:off x="411201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49" name="pl349"/>
            <p:cNvSpPr/>
            <p:nvPr/>
          </p:nvSpPr>
          <p:spPr>
            <a:xfrm>
              <a:off x="411201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0" name="pl350"/>
            <p:cNvSpPr/>
            <p:nvPr/>
          </p:nvSpPr>
          <p:spPr>
            <a:xfrm>
              <a:off x="411201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1" name="pl351"/>
            <p:cNvSpPr/>
            <p:nvPr/>
          </p:nvSpPr>
          <p:spPr>
            <a:xfrm>
              <a:off x="411201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52" name="pl352"/>
            <p:cNvSpPr/>
            <p:nvPr/>
          </p:nvSpPr>
          <p:spPr>
            <a:xfrm>
              <a:off x="411201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3" name="pl353"/>
            <p:cNvSpPr/>
            <p:nvPr/>
          </p:nvSpPr>
          <p:spPr>
            <a:xfrm>
              <a:off x="411201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4" name="pl354"/>
            <p:cNvSpPr/>
            <p:nvPr/>
          </p:nvSpPr>
          <p:spPr>
            <a:xfrm>
              <a:off x="411201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55" name="pl355"/>
            <p:cNvSpPr/>
            <p:nvPr/>
          </p:nvSpPr>
          <p:spPr>
            <a:xfrm>
              <a:off x="418508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439388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460268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481148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502027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522907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543787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564667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418508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364" name="pl364"/>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BEBEBE">
                  <a:alpha val="69803"/>
                </a:srgbClr>
              </a:solidFill>
              <a:prstDash val="solid"/>
              <a:round/>
            </a:ln>
          </p:spPr>
          <p:txBody>
            <a:bodyPr/>
            <a:lstStyle/>
            <a:p/>
          </p:txBody>
        </p:sp>
        <p:sp>
          <p:nvSpPr>
            <p:cNvPr id="365" name="pl365"/>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BEBEBE">
                  <a:alpha val="69803"/>
                </a:srgbClr>
              </a:solidFill>
              <a:prstDash val="solid"/>
              <a:round/>
            </a:ln>
          </p:spPr>
          <p:txBody>
            <a:bodyPr/>
            <a:lstStyle/>
            <a:p/>
          </p:txBody>
        </p:sp>
        <p:sp>
          <p:nvSpPr>
            <p:cNvPr id="366" name="pl366"/>
            <p:cNvSpPr/>
            <p:nvPr/>
          </p:nvSpPr>
          <p:spPr>
            <a:xfrm>
              <a:off x="418508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367" name="pl367"/>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40651" cap="flat">
              <a:solidFill>
                <a:srgbClr val="000000">
                  <a:alpha val="100000"/>
                </a:srgbClr>
              </a:solidFill>
              <a:prstDash val="solid"/>
              <a:round/>
            </a:ln>
          </p:spPr>
          <p:txBody>
            <a:bodyPr/>
            <a:lstStyle/>
            <a:p/>
          </p:txBody>
        </p:sp>
        <p:sp>
          <p:nvSpPr>
            <p:cNvPr id="368" name="pl368"/>
            <p:cNvSpPr/>
            <p:nvPr/>
          </p:nvSpPr>
          <p:spPr>
            <a:xfrm>
              <a:off x="4185089" y="5555991"/>
              <a:ext cx="1461582" cy="158110"/>
            </a:xfrm>
            <a:custGeom>
              <a:avLst/>
              <a:pathLst>
                <a:path w="1461582" h="158110">
                  <a:moveTo>
                    <a:pt x="0" y="49409"/>
                  </a:moveTo>
                  <a:lnTo>
                    <a:pt x="208797" y="0"/>
                  </a:lnTo>
                  <a:lnTo>
                    <a:pt x="417595" y="39527"/>
                  </a:lnTo>
                  <a:lnTo>
                    <a:pt x="626392" y="158110"/>
                  </a:lnTo>
                  <a:lnTo>
                    <a:pt x="835190" y="108700"/>
                  </a:lnTo>
                  <a:lnTo>
                    <a:pt x="1043987" y="29645"/>
                  </a:lnTo>
                  <a:lnTo>
                    <a:pt x="1252785" y="29645"/>
                  </a:lnTo>
                  <a:lnTo>
                    <a:pt x="1461582" y="39527"/>
                  </a:lnTo>
                </a:path>
              </a:pathLst>
            </a:custGeom>
            <a:ln w="35231" cap="flat">
              <a:solidFill>
                <a:srgbClr val="1CABE2">
                  <a:alpha val="100000"/>
                </a:srgbClr>
              </a:solidFill>
              <a:prstDash val="solid"/>
              <a:round/>
            </a:ln>
          </p:spPr>
          <p:txBody>
            <a:bodyPr/>
            <a:lstStyle/>
            <a:p/>
          </p:txBody>
        </p:sp>
        <p:sp>
          <p:nvSpPr>
            <p:cNvPr id="369" name="tx369"/>
            <p:cNvSpPr/>
            <p:nvPr/>
          </p:nvSpPr>
          <p:spPr>
            <a:xfrm>
              <a:off x="4124830"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370" name="tx370"/>
            <p:cNvSpPr/>
            <p:nvPr/>
          </p:nvSpPr>
          <p:spPr>
            <a:xfrm>
              <a:off x="4333627" y="5377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371" name="tx371"/>
            <p:cNvSpPr/>
            <p:nvPr/>
          </p:nvSpPr>
          <p:spPr>
            <a:xfrm>
              <a:off x="4542425"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2" name="tx372"/>
            <p:cNvSpPr/>
            <p:nvPr/>
          </p:nvSpPr>
          <p:spPr>
            <a:xfrm>
              <a:off x="4751222" y="55355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a:t>
              </a:r>
            </a:p>
          </p:txBody>
        </p:sp>
        <p:sp>
          <p:nvSpPr>
            <p:cNvPr id="373" name="tx373"/>
            <p:cNvSpPr/>
            <p:nvPr/>
          </p:nvSpPr>
          <p:spPr>
            <a:xfrm>
              <a:off x="4960020" y="54861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374" name="tx374"/>
            <p:cNvSpPr/>
            <p:nvPr/>
          </p:nvSpPr>
          <p:spPr>
            <a:xfrm>
              <a:off x="5168817"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5" name="tx375"/>
            <p:cNvSpPr/>
            <p:nvPr/>
          </p:nvSpPr>
          <p:spPr>
            <a:xfrm>
              <a:off x="5377615" y="54070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376" name="tx376"/>
            <p:cNvSpPr/>
            <p:nvPr/>
          </p:nvSpPr>
          <p:spPr>
            <a:xfrm>
              <a:off x="5586413" y="541696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377" name="rc377"/>
            <p:cNvSpPr/>
            <p:nvPr/>
          </p:nvSpPr>
          <p:spPr>
            <a:xfrm>
              <a:off x="5789340" y="1074032"/>
              <a:ext cx="1607740" cy="1000048"/>
            </a:xfrm>
            <a:prstGeom prst="rect">
              <a:avLst/>
            </a:prstGeom>
            <a:solidFill>
              <a:srgbClr val="EBEBEB">
                <a:alpha val="100000"/>
              </a:srgbClr>
            </a:solidFill>
          </p:spPr>
          <p:txBody>
            <a:bodyPr/>
            <a:lstStyle/>
            <a:p/>
          </p:txBody>
        </p:sp>
        <p:sp>
          <p:nvSpPr>
            <p:cNvPr id="378" name="pl378"/>
            <p:cNvSpPr/>
            <p:nvPr/>
          </p:nvSpPr>
          <p:spPr>
            <a:xfrm>
              <a:off x="578934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79" name="pl379"/>
            <p:cNvSpPr/>
            <p:nvPr/>
          </p:nvSpPr>
          <p:spPr>
            <a:xfrm>
              <a:off x="578934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0" name="pl380"/>
            <p:cNvSpPr/>
            <p:nvPr/>
          </p:nvSpPr>
          <p:spPr>
            <a:xfrm>
              <a:off x="578934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1" name="pl381"/>
            <p:cNvSpPr/>
            <p:nvPr/>
          </p:nvSpPr>
          <p:spPr>
            <a:xfrm>
              <a:off x="578934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2" name="pl382"/>
            <p:cNvSpPr/>
            <p:nvPr/>
          </p:nvSpPr>
          <p:spPr>
            <a:xfrm>
              <a:off x="578934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383" name="pl383"/>
            <p:cNvSpPr/>
            <p:nvPr/>
          </p:nvSpPr>
          <p:spPr>
            <a:xfrm>
              <a:off x="578934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4" name="pl384"/>
            <p:cNvSpPr/>
            <p:nvPr/>
          </p:nvSpPr>
          <p:spPr>
            <a:xfrm>
              <a:off x="578934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5" name="pl385"/>
            <p:cNvSpPr/>
            <p:nvPr/>
          </p:nvSpPr>
          <p:spPr>
            <a:xfrm>
              <a:off x="578934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386" name="pl386"/>
            <p:cNvSpPr/>
            <p:nvPr/>
          </p:nvSpPr>
          <p:spPr>
            <a:xfrm>
              <a:off x="586241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07121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28001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48881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69760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90640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711520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732400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586241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395" name="pl395"/>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BEBEBE">
                  <a:alpha val="69803"/>
                </a:srgbClr>
              </a:solidFill>
              <a:prstDash val="solid"/>
              <a:round/>
            </a:ln>
          </p:spPr>
          <p:txBody>
            <a:bodyPr/>
            <a:lstStyle/>
            <a:p/>
          </p:txBody>
        </p:sp>
        <p:sp>
          <p:nvSpPr>
            <p:cNvPr id="396" name="pl396"/>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BEBEBE">
                  <a:alpha val="69803"/>
                </a:srgbClr>
              </a:solidFill>
              <a:prstDash val="solid"/>
              <a:round/>
            </a:ln>
          </p:spPr>
          <p:txBody>
            <a:bodyPr/>
            <a:lstStyle/>
            <a:p/>
          </p:txBody>
        </p:sp>
        <p:sp>
          <p:nvSpPr>
            <p:cNvPr id="397" name="pl397"/>
            <p:cNvSpPr/>
            <p:nvPr/>
          </p:nvSpPr>
          <p:spPr>
            <a:xfrm>
              <a:off x="586241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398" name="pl398"/>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40651" cap="flat">
              <a:solidFill>
                <a:srgbClr val="000000">
                  <a:alpha val="100000"/>
                </a:srgbClr>
              </a:solidFill>
              <a:prstDash val="solid"/>
              <a:round/>
            </a:ln>
          </p:spPr>
          <p:txBody>
            <a:bodyPr/>
            <a:lstStyle/>
            <a:p/>
          </p:txBody>
        </p:sp>
        <p:sp>
          <p:nvSpPr>
            <p:cNvPr id="399" name="pl399"/>
            <p:cNvSpPr/>
            <p:nvPr/>
          </p:nvSpPr>
          <p:spPr>
            <a:xfrm>
              <a:off x="5862419" y="1900159"/>
              <a:ext cx="1461582" cy="128464"/>
            </a:xfrm>
            <a:custGeom>
              <a:avLst/>
              <a:pathLst>
                <a:path w="1461582" h="128464">
                  <a:moveTo>
                    <a:pt x="0" y="59291"/>
                  </a:moveTo>
                  <a:lnTo>
                    <a:pt x="208797" y="79055"/>
                  </a:lnTo>
                  <a:lnTo>
                    <a:pt x="417595" y="88937"/>
                  </a:lnTo>
                  <a:lnTo>
                    <a:pt x="626392" y="108700"/>
                  </a:lnTo>
                  <a:lnTo>
                    <a:pt x="835190" y="128464"/>
                  </a:lnTo>
                  <a:lnTo>
                    <a:pt x="1043987" y="59291"/>
                  </a:lnTo>
                  <a:lnTo>
                    <a:pt x="1252785" y="39527"/>
                  </a:lnTo>
                  <a:lnTo>
                    <a:pt x="1461582" y="0"/>
                  </a:lnTo>
                </a:path>
              </a:pathLst>
            </a:custGeom>
            <a:ln w="35231" cap="flat">
              <a:solidFill>
                <a:srgbClr val="1CABE2">
                  <a:alpha val="100000"/>
                </a:srgbClr>
              </a:solidFill>
              <a:prstDash val="solid"/>
              <a:round/>
            </a:ln>
          </p:spPr>
          <p:txBody>
            <a:bodyPr/>
            <a:lstStyle/>
            <a:p/>
          </p:txBody>
        </p:sp>
        <p:sp>
          <p:nvSpPr>
            <p:cNvPr id="400" name="tx400"/>
            <p:cNvSpPr/>
            <p:nvPr/>
          </p:nvSpPr>
          <p:spPr>
            <a:xfrm>
              <a:off x="5802160"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1" name="tx401"/>
            <p:cNvSpPr/>
            <p:nvPr/>
          </p:nvSpPr>
          <p:spPr>
            <a:xfrm>
              <a:off x="6010957" y="180065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402" name="tx402"/>
            <p:cNvSpPr/>
            <p:nvPr/>
          </p:nvSpPr>
          <p:spPr>
            <a:xfrm>
              <a:off x="6219755" y="181054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a:t>
              </a:r>
            </a:p>
          </p:txBody>
        </p:sp>
        <p:sp>
          <p:nvSpPr>
            <p:cNvPr id="403" name="tx403"/>
            <p:cNvSpPr/>
            <p:nvPr/>
          </p:nvSpPr>
          <p:spPr>
            <a:xfrm>
              <a:off x="6428552" y="183030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404" name="tx404"/>
            <p:cNvSpPr/>
            <p:nvPr/>
          </p:nvSpPr>
          <p:spPr>
            <a:xfrm>
              <a:off x="6637350" y="18500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33</a:t>
              </a:r>
            </a:p>
          </p:txBody>
        </p:sp>
        <p:sp>
          <p:nvSpPr>
            <p:cNvPr id="405" name="tx405"/>
            <p:cNvSpPr/>
            <p:nvPr/>
          </p:nvSpPr>
          <p:spPr>
            <a:xfrm>
              <a:off x="6846147" y="17808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40</a:t>
              </a:r>
            </a:p>
          </p:txBody>
        </p:sp>
        <p:sp>
          <p:nvSpPr>
            <p:cNvPr id="406" name="tx406"/>
            <p:cNvSpPr/>
            <p:nvPr/>
          </p:nvSpPr>
          <p:spPr>
            <a:xfrm>
              <a:off x="7054945" y="1761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407" name="tx407"/>
            <p:cNvSpPr/>
            <p:nvPr/>
          </p:nvSpPr>
          <p:spPr>
            <a:xfrm>
              <a:off x="7263742" y="17216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408" name="rc408"/>
            <p:cNvSpPr/>
            <p:nvPr/>
          </p:nvSpPr>
          <p:spPr>
            <a:xfrm>
              <a:off x="5789340" y="2358522"/>
              <a:ext cx="1607740" cy="1000048"/>
            </a:xfrm>
            <a:prstGeom prst="rect">
              <a:avLst/>
            </a:prstGeom>
            <a:solidFill>
              <a:srgbClr val="EBEBEB">
                <a:alpha val="100000"/>
              </a:srgbClr>
            </a:solidFill>
          </p:spPr>
          <p:txBody>
            <a:bodyPr/>
            <a:lstStyle/>
            <a:p/>
          </p:txBody>
        </p:sp>
        <p:sp>
          <p:nvSpPr>
            <p:cNvPr id="409" name="pl409"/>
            <p:cNvSpPr/>
            <p:nvPr/>
          </p:nvSpPr>
          <p:spPr>
            <a:xfrm>
              <a:off x="578934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0" name="pl410"/>
            <p:cNvSpPr/>
            <p:nvPr/>
          </p:nvSpPr>
          <p:spPr>
            <a:xfrm>
              <a:off x="578934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1" name="pl411"/>
            <p:cNvSpPr/>
            <p:nvPr/>
          </p:nvSpPr>
          <p:spPr>
            <a:xfrm>
              <a:off x="578934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2" name="pl412"/>
            <p:cNvSpPr/>
            <p:nvPr/>
          </p:nvSpPr>
          <p:spPr>
            <a:xfrm>
              <a:off x="578934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3" name="pl413"/>
            <p:cNvSpPr/>
            <p:nvPr/>
          </p:nvSpPr>
          <p:spPr>
            <a:xfrm>
              <a:off x="578934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14" name="pl414"/>
            <p:cNvSpPr/>
            <p:nvPr/>
          </p:nvSpPr>
          <p:spPr>
            <a:xfrm>
              <a:off x="578934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5" name="pl415"/>
            <p:cNvSpPr/>
            <p:nvPr/>
          </p:nvSpPr>
          <p:spPr>
            <a:xfrm>
              <a:off x="578934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6" name="pl416"/>
            <p:cNvSpPr/>
            <p:nvPr/>
          </p:nvSpPr>
          <p:spPr>
            <a:xfrm>
              <a:off x="578934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17" name="pl417"/>
            <p:cNvSpPr/>
            <p:nvPr/>
          </p:nvSpPr>
          <p:spPr>
            <a:xfrm>
              <a:off x="586241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7121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8001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881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760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90640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1520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2400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6241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426" name="pl426"/>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BEBEBE">
                  <a:alpha val="69803"/>
                </a:srgbClr>
              </a:solidFill>
              <a:prstDash val="solid"/>
              <a:round/>
            </a:ln>
          </p:spPr>
          <p:txBody>
            <a:bodyPr/>
            <a:lstStyle/>
            <a:p/>
          </p:txBody>
        </p:sp>
        <p:sp>
          <p:nvSpPr>
            <p:cNvPr id="427" name="pl427"/>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BEBEBE">
                  <a:alpha val="69803"/>
                </a:srgbClr>
              </a:solidFill>
              <a:prstDash val="solid"/>
              <a:round/>
            </a:ln>
          </p:spPr>
          <p:txBody>
            <a:bodyPr/>
            <a:lstStyle/>
            <a:p/>
          </p:txBody>
        </p:sp>
        <p:sp>
          <p:nvSpPr>
            <p:cNvPr id="428" name="pl428"/>
            <p:cNvSpPr/>
            <p:nvPr/>
          </p:nvSpPr>
          <p:spPr>
            <a:xfrm>
              <a:off x="586241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429" name="pl429"/>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40651" cap="flat">
              <a:solidFill>
                <a:srgbClr val="000000">
                  <a:alpha val="100000"/>
                </a:srgbClr>
              </a:solidFill>
              <a:prstDash val="solid"/>
              <a:round/>
            </a:ln>
          </p:spPr>
          <p:txBody>
            <a:bodyPr/>
            <a:lstStyle/>
            <a:p/>
          </p:txBody>
        </p:sp>
        <p:sp>
          <p:nvSpPr>
            <p:cNvPr id="430" name="pl430"/>
            <p:cNvSpPr/>
            <p:nvPr/>
          </p:nvSpPr>
          <p:spPr>
            <a:xfrm>
              <a:off x="5862419" y="2868428"/>
              <a:ext cx="1461582" cy="187756"/>
            </a:xfrm>
            <a:custGeom>
              <a:avLst/>
              <a:pathLst>
                <a:path w="1461582" h="187756">
                  <a:moveTo>
                    <a:pt x="0" y="187756"/>
                  </a:moveTo>
                  <a:lnTo>
                    <a:pt x="208797" y="158110"/>
                  </a:lnTo>
                  <a:lnTo>
                    <a:pt x="417595" y="138346"/>
                  </a:lnTo>
                  <a:lnTo>
                    <a:pt x="626392" y="108700"/>
                  </a:lnTo>
                  <a:lnTo>
                    <a:pt x="835190" y="79055"/>
                  </a:lnTo>
                  <a:lnTo>
                    <a:pt x="1043987" y="39527"/>
                  </a:lnTo>
                  <a:lnTo>
                    <a:pt x="1252785" y="98819"/>
                  </a:lnTo>
                  <a:lnTo>
                    <a:pt x="1461582" y="0"/>
                  </a:lnTo>
                </a:path>
              </a:pathLst>
            </a:custGeom>
            <a:ln w="35231" cap="flat">
              <a:solidFill>
                <a:srgbClr val="1CABE2">
                  <a:alpha val="100000"/>
                </a:srgbClr>
              </a:solidFill>
              <a:prstDash val="solid"/>
              <a:round/>
            </a:ln>
          </p:spPr>
          <p:txBody>
            <a:bodyPr/>
            <a:lstStyle/>
            <a:p/>
          </p:txBody>
        </p:sp>
        <p:sp>
          <p:nvSpPr>
            <p:cNvPr id="431" name="tx431"/>
            <p:cNvSpPr/>
            <p:nvPr/>
          </p:nvSpPr>
          <p:spPr>
            <a:xfrm>
              <a:off x="5802160" y="28776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432" name="tx432"/>
            <p:cNvSpPr/>
            <p:nvPr/>
          </p:nvSpPr>
          <p:spPr>
            <a:xfrm>
              <a:off x="6010957" y="28479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433" name="tx433"/>
            <p:cNvSpPr/>
            <p:nvPr/>
          </p:nvSpPr>
          <p:spPr>
            <a:xfrm>
              <a:off x="6219755" y="282822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434" name="tx434"/>
            <p:cNvSpPr/>
            <p:nvPr/>
          </p:nvSpPr>
          <p:spPr>
            <a:xfrm>
              <a:off x="6428552" y="27985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35" name="tx435"/>
            <p:cNvSpPr/>
            <p:nvPr/>
          </p:nvSpPr>
          <p:spPr>
            <a:xfrm>
              <a:off x="6637350"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436" name="tx436"/>
            <p:cNvSpPr/>
            <p:nvPr/>
          </p:nvSpPr>
          <p:spPr>
            <a:xfrm>
              <a:off x="6846147" y="272940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437" name="tx437"/>
            <p:cNvSpPr/>
            <p:nvPr/>
          </p:nvSpPr>
          <p:spPr>
            <a:xfrm>
              <a:off x="7054945"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438" name="tx438"/>
            <p:cNvSpPr/>
            <p:nvPr/>
          </p:nvSpPr>
          <p:spPr>
            <a:xfrm>
              <a:off x="7263742" y="26898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439" name="rc439"/>
            <p:cNvSpPr/>
            <p:nvPr/>
          </p:nvSpPr>
          <p:spPr>
            <a:xfrm>
              <a:off x="5789340" y="3643012"/>
              <a:ext cx="1607740" cy="1000048"/>
            </a:xfrm>
            <a:prstGeom prst="rect">
              <a:avLst/>
            </a:prstGeom>
            <a:solidFill>
              <a:srgbClr val="EBEBEB">
                <a:alpha val="100000"/>
              </a:srgbClr>
            </a:solidFill>
          </p:spPr>
          <p:txBody>
            <a:bodyPr/>
            <a:lstStyle/>
            <a:p/>
          </p:txBody>
        </p:sp>
        <p:sp>
          <p:nvSpPr>
            <p:cNvPr id="440" name="pl440"/>
            <p:cNvSpPr/>
            <p:nvPr/>
          </p:nvSpPr>
          <p:spPr>
            <a:xfrm>
              <a:off x="578934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1" name="pl441"/>
            <p:cNvSpPr/>
            <p:nvPr/>
          </p:nvSpPr>
          <p:spPr>
            <a:xfrm>
              <a:off x="578934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2" name="pl442"/>
            <p:cNvSpPr/>
            <p:nvPr/>
          </p:nvSpPr>
          <p:spPr>
            <a:xfrm>
              <a:off x="578934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3" name="pl443"/>
            <p:cNvSpPr/>
            <p:nvPr/>
          </p:nvSpPr>
          <p:spPr>
            <a:xfrm>
              <a:off x="578934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4" name="pl444"/>
            <p:cNvSpPr/>
            <p:nvPr/>
          </p:nvSpPr>
          <p:spPr>
            <a:xfrm>
              <a:off x="578934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45" name="pl445"/>
            <p:cNvSpPr/>
            <p:nvPr/>
          </p:nvSpPr>
          <p:spPr>
            <a:xfrm>
              <a:off x="578934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6" name="pl446"/>
            <p:cNvSpPr/>
            <p:nvPr/>
          </p:nvSpPr>
          <p:spPr>
            <a:xfrm>
              <a:off x="578934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7" name="pl447"/>
            <p:cNvSpPr/>
            <p:nvPr/>
          </p:nvSpPr>
          <p:spPr>
            <a:xfrm>
              <a:off x="578934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48" name="pl448"/>
            <p:cNvSpPr/>
            <p:nvPr/>
          </p:nvSpPr>
          <p:spPr>
            <a:xfrm>
              <a:off x="586241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07121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28001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48881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669760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690640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711520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732400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56" name="pl456"/>
            <p:cNvSpPr/>
            <p:nvPr/>
          </p:nvSpPr>
          <p:spPr>
            <a:xfrm>
              <a:off x="586241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457" name="pl457"/>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458" name="pl458"/>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459" name="pl459"/>
            <p:cNvSpPr/>
            <p:nvPr/>
          </p:nvSpPr>
          <p:spPr>
            <a:xfrm>
              <a:off x="586241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460" name="pl460"/>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461" name="pl461"/>
            <p:cNvSpPr/>
            <p:nvPr/>
          </p:nvSpPr>
          <p:spPr>
            <a:xfrm>
              <a:off x="5862419" y="4103508"/>
              <a:ext cx="1461582" cy="167992"/>
            </a:xfrm>
            <a:custGeom>
              <a:avLst/>
              <a:pathLst>
                <a:path w="1461582" h="167992">
                  <a:moveTo>
                    <a:pt x="0" y="19763"/>
                  </a:moveTo>
                  <a:lnTo>
                    <a:pt x="208797" y="118582"/>
                  </a:lnTo>
                  <a:lnTo>
                    <a:pt x="417595" y="167992"/>
                  </a:lnTo>
                  <a:lnTo>
                    <a:pt x="626392" y="158110"/>
                  </a:lnTo>
                  <a:lnTo>
                    <a:pt x="835190" y="39527"/>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462" name="tx462"/>
            <p:cNvSpPr/>
            <p:nvPr/>
          </p:nvSpPr>
          <p:spPr>
            <a:xfrm>
              <a:off x="5802160" y="39447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463" name="tx463"/>
            <p:cNvSpPr/>
            <p:nvPr/>
          </p:nvSpPr>
          <p:spPr>
            <a:xfrm>
              <a:off x="6010957" y="40435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464" name="tx464"/>
            <p:cNvSpPr/>
            <p:nvPr/>
          </p:nvSpPr>
          <p:spPr>
            <a:xfrm>
              <a:off x="6219755" y="40929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465" name="tx465"/>
            <p:cNvSpPr/>
            <p:nvPr/>
          </p:nvSpPr>
          <p:spPr>
            <a:xfrm>
              <a:off x="6428552" y="4083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466" name="tx466"/>
            <p:cNvSpPr/>
            <p:nvPr/>
          </p:nvSpPr>
          <p:spPr>
            <a:xfrm>
              <a:off x="6637350" y="396448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67" name="tx467"/>
            <p:cNvSpPr/>
            <p:nvPr/>
          </p:nvSpPr>
          <p:spPr>
            <a:xfrm>
              <a:off x="6846147"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8" name="tx468"/>
            <p:cNvSpPr/>
            <p:nvPr/>
          </p:nvSpPr>
          <p:spPr>
            <a:xfrm>
              <a:off x="7054945"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69" name="tx469"/>
            <p:cNvSpPr/>
            <p:nvPr/>
          </p:nvSpPr>
          <p:spPr>
            <a:xfrm>
              <a:off x="7263742" y="39249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83</a:t>
              </a:r>
            </a:p>
          </p:txBody>
        </p:sp>
        <p:sp>
          <p:nvSpPr>
            <p:cNvPr id="470" name="rc470"/>
            <p:cNvSpPr/>
            <p:nvPr/>
          </p:nvSpPr>
          <p:spPr>
            <a:xfrm>
              <a:off x="5789340" y="4927502"/>
              <a:ext cx="1607740" cy="1000048"/>
            </a:xfrm>
            <a:prstGeom prst="rect">
              <a:avLst/>
            </a:prstGeom>
            <a:solidFill>
              <a:srgbClr val="EBEBEB">
                <a:alpha val="100000"/>
              </a:srgbClr>
            </a:solidFill>
          </p:spPr>
          <p:txBody>
            <a:bodyPr/>
            <a:lstStyle/>
            <a:p/>
          </p:txBody>
        </p:sp>
        <p:sp>
          <p:nvSpPr>
            <p:cNvPr id="471" name="pl471"/>
            <p:cNvSpPr/>
            <p:nvPr/>
          </p:nvSpPr>
          <p:spPr>
            <a:xfrm>
              <a:off x="578934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2" name="pl472"/>
            <p:cNvSpPr/>
            <p:nvPr/>
          </p:nvSpPr>
          <p:spPr>
            <a:xfrm>
              <a:off x="578934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3" name="pl473"/>
            <p:cNvSpPr/>
            <p:nvPr/>
          </p:nvSpPr>
          <p:spPr>
            <a:xfrm>
              <a:off x="578934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4" name="pl474"/>
            <p:cNvSpPr/>
            <p:nvPr/>
          </p:nvSpPr>
          <p:spPr>
            <a:xfrm>
              <a:off x="578934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5" name="pl475"/>
            <p:cNvSpPr/>
            <p:nvPr/>
          </p:nvSpPr>
          <p:spPr>
            <a:xfrm>
              <a:off x="578934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476" name="pl476"/>
            <p:cNvSpPr/>
            <p:nvPr/>
          </p:nvSpPr>
          <p:spPr>
            <a:xfrm>
              <a:off x="578934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7" name="pl477"/>
            <p:cNvSpPr/>
            <p:nvPr/>
          </p:nvSpPr>
          <p:spPr>
            <a:xfrm>
              <a:off x="578934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8" name="pl478"/>
            <p:cNvSpPr/>
            <p:nvPr/>
          </p:nvSpPr>
          <p:spPr>
            <a:xfrm>
              <a:off x="578934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479" name="pl479"/>
            <p:cNvSpPr/>
            <p:nvPr/>
          </p:nvSpPr>
          <p:spPr>
            <a:xfrm>
              <a:off x="586241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607121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628001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648881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669760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690640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711520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732400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586241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488" name="pl488"/>
            <p:cNvSpPr/>
            <p:nvPr/>
          </p:nvSpPr>
          <p:spPr>
            <a:xfrm>
              <a:off x="586241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40651" cap="flat">
              <a:solidFill>
                <a:srgbClr val="BEBEBE">
                  <a:alpha val="69803"/>
                </a:srgbClr>
              </a:solidFill>
              <a:prstDash val="solid"/>
              <a:round/>
            </a:ln>
          </p:spPr>
          <p:txBody>
            <a:bodyPr/>
            <a:lstStyle/>
            <a:p/>
          </p:txBody>
        </p:sp>
        <p:sp>
          <p:nvSpPr>
            <p:cNvPr id="489" name="pl489"/>
            <p:cNvSpPr/>
            <p:nvPr/>
          </p:nvSpPr>
          <p:spPr>
            <a:xfrm>
              <a:off x="586241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35231" cap="flat">
              <a:solidFill>
                <a:srgbClr val="BEBEBE">
                  <a:alpha val="69803"/>
                </a:srgbClr>
              </a:solidFill>
              <a:prstDash val="solid"/>
              <a:round/>
            </a:ln>
          </p:spPr>
          <p:txBody>
            <a:bodyPr/>
            <a:lstStyle/>
            <a:p/>
          </p:txBody>
        </p:sp>
        <p:sp>
          <p:nvSpPr>
            <p:cNvPr id="490" name="pl490"/>
            <p:cNvSpPr/>
            <p:nvPr/>
          </p:nvSpPr>
          <p:spPr>
            <a:xfrm>
              <a:off x="586241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491" name="pl491"/>
            <p:cNvSpPr/>
            <p:nvPr/>
          </p:nvSpPr>
          <p:spPr>
            <a:xfrm>
              <a:off x="586241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40651" cap="flat">
              <a:solidFill>
                <a:srgbClr val="000000">
                  <a:alpha val="100000"/>
                </a:srgbClr>
              </a:solidFill>
              <a:prstDash val="solid"/>
              <a:round/>
            </a:ln>
          </p:spPr>
          <p:txBody>
            <a:bodyPr/>
            <a:lstStyle/>
            <a:p/>
          </p:txBody>
        </p:sp>
        <p:sp>
          <p:nvSpPr>
            <p:cNvPr id="492" name="pl492"/>
            <p:cNvSpPr/>
            <p:nvPr/>
          </p:nvSpPr>
          <p:spPr>
            <a:xfrm>
              <a:off x="5862419" y="5358353"/>
              <a:ext cx="1461582" cy="207519"/>
            </a:xfrm>
            <a:custGeom>
              <a:avLst/>
              <a:pathLst>
                <a:path w="1461582" h="207519">
                  <a:moveTo>
                    <a:pt x="0" y="39527"/>
                  </a:moveTo>
                  <a:lnTo>
                    <a:pt x="208797" y="9881"/>
                  </a:lnTo>
                  <a:lnTo>
                    <a:pt x="417595" y="19763"/>
                  </a:lnTo>
                  <a:lnTo>
                    <a:pt x="626392" y="0"/>
                  </a:lnTo>
                  <a:lnTo>
                    <a:pt x="835190" y="9881"/>
                  </a:lnTo>
                  <a:lnTo>
                    <a:pt x="1043987" y="69173"/>
                  </a:lnTo>
                  <a:lnTo>
                    <a:pt x="1252785" y="118582"/>
                  </a:lnTo>
                  <a:lnTo>
                    <a:pt x="1461582" y="207519"/>
                  </a:lnTo>
                </a:path>
              </a:pathLst>
            </a:custGeom>
            <a:ln w="35231" cap="flat">
              <a:solidFill>
                <a:srgbClr val="1CABE2">
                  <a:alpha val="100000"/>
                </a:srgbClr>
              </a:solidFill>
              <a:prstDash val="solid"/>
              <a:round/>
            </a:ln>
          </p:spPr>
          <p:txBody>
            <a:bodyPr/>
            <a:lstStyle/>
            <a:p/>
          </p:txBody>
        </p:sp>
        <p:sp>
          <p:nvSpPr>
            <p:cNvPr id="493" name="tx493"/>
            <p:cNvSpPr/>
            <p:nvPr/>
          </p:nvSpPr>
          <p:spPr>
            <a:xfrm>
              <a:off x="5802160" y="521932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82</a:t>
              </a:r>
            </a:p>
          </p:txBody>
        </p:sp>
        <p:sp>
          <p:nvSpPr>
            <p:cNvPr id="494" name="tx494"/>
            <p:cNvSpPr/>
            <p:nvPr/>
          </p:nvSpPr>
          <p:spPr>
            <a:xfrm>
              <a:off x="6010957"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5" name="tx495"/>
            <p:cNvSpPr/>
            <p:nvPr/>
          </p:nvSpPr>
          <p:spPr>
            <a:xfrm>
              <a:off x="6219755" y="51995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84</a:t>
              </a:r>
            </a:p>
          </p:txBody>
        </p:sp>
        <p:sp>
          <p:nvSpPr>
            <p:cNvPr id="496" name="tx496"/>
            <p:cNvSpPr/>
            <p:nvPr/>
          </p:nvSpPr>
          <p:spPr>
            <a:xfrm>
              <a:off x="6428552" y="51797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86</a:t>
              </a:r>
            </a:p>
          </p:txBody>
        </p:sp>
        <p:sp>
          <p:nvSpPr>
            <p:cNvPr id="497" name="tx497"/>
            <p:cNvSpPr/>
            <p:nvPr/>
          </p:nvSpPr>
          <p:spPr>
            <a:xfrm>
              <a:off x="6637350" y="51896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85</a:t>
              </a:r>
            </a:p>
          </p:txBody>
        </p:sp>
        <p:sp>
          <p:nvSpPr>
            <p:cNvPr id="498" name="tx498"/>
            <p:cNvSpPr/>
            <p:nvPr/>
          </p:nvSpPr>
          <p:spPr>
            <a:xfrm>
              <a:off x="6846147" y="524897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499" name="tx499"/>
            <p:cNvSpPr/>
            <p:nvPr/>
          </p:nvSpPr>
          <p:spPr>
            <a:xfrm>
              <a:off x="7054945" y="529838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00" name="tx500"/>
            <p:cNvSpPr/>
            <p:nvPr/>
          </p:nvSpPr>
          <p:spPr>
            <a:xfrm>
              <a:off x="7263742" y="53873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01" name="rc501"/>
            <p:cNvSpPr/>
            <p:nvPr/>
          </p:nvSpPr>
          <p:spPr>
            <a:xfrm>
              <a:off x="7466670" y="1074032"/>
              <a:ext cx="1607740" cy="1000048"/>
            </a:xfrm>
            <a:prstGeom prst="rect">
              <a:avLst/>
            </a:prstGeom>
            <a:solidFill>
              <a:srgbClr val="EBEBEB">
                <a:alpha val="100000"/>
              </a:srgbClr>
            </a:solidFill>
          </p:spPr>
          <p:txBody>
            <a:bodyPr/>
            <a:lstStyle/>
            <a:p/>
          </p:txBody>
        </p:sp>
        <p:sp>
          <p:nvSpPr>
            <p:cNvPr id="502" name="pl502"/>
            <p:cNvSpPr/>
            <p:nvPr/>
          </p:nvSpPr>
          <p:spPr>
            <a:xfrm>
              <a:off x="7466670" y="198415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3" name="pl503"/>
            <p:cNvSpPr/>
            <p:nvPr/>
          </p:nvSpPr>
          <p:spPr>
            <a:xfrm>
              <a:off x="7466670" y="173710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4" name="pl504"/>
            <p:cNvSpPr/>
            <p:nvPr/>
          </p:nvSpPr>
          <p:spPr>
            <a:xfrm>
              <a:off x="7466670" y="149006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5" name="pl505"/>
            <p:cNvSpPr/>
            <p:nvPr/>
          </p:nvSpPr>
          <p:spPr>
            <a:xfrm>
              <a:off x="7466670" y="124301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6" name="pl506"/>
            <p:cNvSpPr/>
            <p:nvPr/>
          </p:nvSpPr>
          <p:spPr>
            <a:xfrm>
              <a:off x="7466670" y="111948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07" name="pl507"/>
            <p:cNvSpPr/>
            <p:nvPr/>
          </p:nvSpPr>
          <p:spPr>
            <a:xfrm>
              <a:off x="7466670" y="186063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8" name="pl508"/>
            <p:cNvSpPr/>
            <p:nvPr/>
          </p:nvSpPr>
          <p:spPr>
            <a:xfrm>
              <a:off x="7466670" y="161358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09" name="pl509"/>
            <p:cNvSpPr/>
            <p:nvPr/>
          </p:nvSpPr>
          <p:spPr>
            <a:xfrm>
              <a:off x="7466670" y="136653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10" name="pl510"/>
            <p:cNvSpPr/>
            <p:nvPr/>
          </p:nvSpPr>
          <p:spPr>
            <a:xfrm>
              <a:off x="753974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774854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95734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816614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8374939"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8583736"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8792534"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9001331" y="107403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753974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519" name="pl519"/>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BEBEBE">
                  <a:alpha val="69803"/>
                </a:srgbClr>
              </a:solidFill>
              <a:prstDash val="solid"/>
              <a:round/>
            </a:ln>
          </p:spPr>
          <p:txBody>
            <a:bodyPr/>
            <a:lstStyle/>
            <a:p/>
          </p:txBody>
        </p:sp>
        <p:sp>
          <p:nvSpPr>
            <p:cNvPr id="520" name="pl520"/>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BEBEBE">
                  <a:alpha val="69803"/>
                </a:srgbClr>
              </a:solidFill>
              <a:prstDash val="solid"/>
              <a:round/>
            </a:ln>
          </p:spPr>
          <p:txBody>
            <a:bodyPr/>
            <a:lstStyle/>
            <a:p/>
          </p:txBody>
        </p:sp>
        <p:sp>
          <p:nvSpPr>
            <p:cNvPr id="521" name="pl521"/>
            <p:cNvSpPr/>
            <p:nvPr/>
          </p:nvSpPr>
          <p:spPr>
            <a:xfrm>
              <a:off x="7539749" y="159382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522" name="pl522"/>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40651" cap="flat">
              <a:solidFill>
                <a:srgbClr val="000000">
                  <a:alpha val="100000"/>
                </a:srgbClr>
              </a:solidFill>
              <a:prstDash val="solid"/>
              <a:round/>
            </a:ln>
          </p:spPr>
          <p:txBody>
            <a:bodyPr/>
            <a:lstStyle/>
            <a:p/>
          </p:txBody>
        </p:sp>
        <p:sp>
          <p:nvSpPr>
            <p:cNvPr id="523" name="pl523"/>
            <p:cNvSpPr/>
            <p:nvPr/>
          </p:nvSpPr>
          <p:spPr>
            <a:xfrm>
              <a:off x="7539749" y="1653111"/>
              <a:ext cx="1461582" cy="237165"/>
            </a:xfrm>
            <a:custGeom>
              <a:avLst/>
              <a:pathLst>
                <a:path w="1461582" h="237165">
                  <a:moveTo>
                    <a:pt x="0" y="237165"/>
                  </a:moveTo>
                  <a:lnTo>
                    <a:pt x="208797" y="177874"/>
                  </a:lnTo>
                  <a:lnTo>
                    <a:pt x="417595" y="158110"/>
                  </a:lnTo>
                  <a:lnTo>
                    <a:pt x="626392" y="88937"/>
                  </a:lnTo>
                  <a:lnTo>
                    <a:pt x="835190" y="49409"/>
                  </a:lnTo>
                  <a:lnTo>
                    <a:pt x="1043987" y="39527"/>
                  </a:lnTo>
                  <a:lnTo>
                    <a:pt x="1252785" y="29645"/>
                  </a:lnTo>
                  <a:lnTo>
                    <a:pt x="1461582" y="0"/>
                  </a:lnTo>
                </a:path>
              </a:pathLst>
            </a:custGeom>
            <a:ln w="35231" cap="flat">
              <a:solidFill>
                <a:srgbClr val="1CABE2">
                  <a:alpha val="100000"/>
                </a:srgbClr>
              </a:solidFill>
              <a:prstDash val="solid"/>
              <a:round/>
            </a:ln>
          </p:spPr>
          <p:txBody>
            <a:bodyPr/>
            <a:lstStyle/>
            <a:p/>
          </p:txBody>
        </p:sp>
        <p:sp>
          <p:nvSpPr>
            <p:cNvPr id="524" name="tx524"/>
            <p:cNvSpPr/>
            <p:nvPr/>
          </p:nvSpPr>
          <p:spPr>
            <a:xfrm>
              <a:off x="7479490" y="171172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525" name="tx525"/>
            <p:cNvSpPr/>
            <p:nvPr/>
          </p:nvSpPr>
          <p:spPr>
            <a:xfrm>
              <a:off x="7688287" y="16524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53</a:t>
              </a:r>
            </a:p>
          </p:txBody>
        </p:sp>
        <p:sp>
          <p:nvSpPr>
            <p:cNvPr id="526" name="tx526"/>
            <p:cNvSpPr/>
            <p:nvPr/>
          </p:nvSpPr>
          <p:spPr>
            <a:xfrm>
              <a:off x="7897085" y="163266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27" name="tx527"/>
            <p:cNvSpPr/>
            <p:nvPr/>
          </p:nvSpPr>
          <p:spPr>
            <a:xfrm>
              <a:off x="8105882" y="156349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528" name="tx528"/>
            <p:cNvSpPr/>
            <p:nvPr/>
          </p:nvSpPr>
          <p:spPr>
            <a:xfrm>
              <a:off x="8314680" y="1523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529" name="tx529"/>
            <p:cNvSpPr/>
            <p:nvPr/>
          </p:nvSpPr>
          <p:spPr>
            <a:xfrm>
              <a:off x="8523477" y="15140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30" name="tx530"/>
            <p:cNvSpPr/>
            <p:nvPr/>
          </p:nvSpPr>
          <p:spPr>
            <a:xfrm>
              <a:off x="8732275" y="15042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31" name="tx531"/>
            <p:cNvSpPr/>
            <p:nvPr/>
          </p:nvSpPr>
          <p:spPr>
            <a:xfrm>
              <a:off x="8941072" y="147455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32" name="rc532"/>
            <p:cNvSpPr/>
            <p:nvPr/>
          </p:nvSpPr>
          <p:spPr>
            <a:xfrm>
              <a:off x="7466670" y="2358522"/>
              <a:ext cx="1607740" cy="1000048"/>
            </a:xfrm>
            <a:prstGeom prst="rect">
              <a:avLst/>
            </a:prstGeom>
            <a:solidFill>
              <a:srgbClr val="EBEBEB">
                <a:alpha val="100000"/>
              </a:srgbClr>
            </a:solidFill>
          </p:spPr>
          <p:txBody>
            <a:bodyPr/>
            <a:lstStyle/>
            <a:p/>
          </p:txBody>
        </p:sp>
        <p:sp>
          <p:nvSpPr>
            <p:cNvPr id="533" name="pl533"/>
            <p:cNvSpPr/>
            <p:nvPr/>
          </p:nvSpPr>
          <p:spPr>
            <a:xfrm>
              <a:off x="7466670" y="326864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4" name="pl534"/>
            <p:cNvSpPr/>
            <p:nvPr/>
          </p:nvSpPr>
          <p:spPr>
            <a:xfrm>
              <a:off x="7466670" y="302159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5" name="pl535"/>
            <p:cNvSpPr/>
            <p:nvPr/>
          </p:nvSpPr>
          <p:spPr>
            <a:xfrm>
              <a:off x="7466670" y="277455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6" name="pl536"/>
            <p:cNvSpPr/>
            <p:nvPr/>
          </p:nvSpPr>
          <p:spPr>
            <a:xfrm>
              <a:off x="7466670" y="252750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7" name="pl537"/>
            <p:cNvSpPr/>
            <p:nvPr/>
          </p:nvSpPr>
          <p:spPr>
            <a:xfrm>
              <a:off x="7466670" y="240397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38" name="pl538"/>
            <p:cNvSpPr/>
            <p:nvPr/>
          </p:nvSpPr>
          <p:spPr>
            <a:xfrm>
              <a:off x="7466670" y="314512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39" name="pl539"/>
            <p:cNvSpPr/>
            <p:nvPr/>
          </p:nvSpPr>
          <p:spPr>
            <a:xfrm>
              <a:off x="7466670" y="289807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0" name="pl540"/>
            <p:cNvSpPr/>
            <p:nvPr/>
          </p:nvSpPr>
          <p:spPr>
            <a:xfrm>
              <a:off x="7466670" y="265102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41" name="pl541"/>
            <p:cNvSpPr/>
            <p:nvPr/>
          </p:nvSpPr>
          <p:spPr>
            <a:xfrm>
              <a:off x="753974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774854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95734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816614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5" name="pl545"/>
            <p:cNvSpPr/>
            <p:nvPr/>
          </p:nvSpPr>
          <p:spPr>
            <a:xfrm>
              <a:off x="8374939"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6" name="pl546"/>
            <p:cNvSpPr/>
            <p:nvPr/>
          </p:nvSpPr>
          <p:spPr>
            <a:xfrm>
              <a:off x="8583736"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8792534"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9001331" y="235852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753974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550" name="pl550"/>
            <p:cNvSpPr/>
            <p:nvPr/>
          </p:nvSpPr>
          <p:spPr>
            <a:xfrm>
              <a:off x="753974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BEBEBE">
                  <a:alpha val="69803"/>
                </a:srgbClr>
              </a:solidFill>
              <a:prstDash val="solid"/>
              <a:round/>
            </a:ln>
          </p:spPr>
          <p:txBody>
            <a:bodyPr/>
            <a:lstStyle/>
            <a:p/>
          </p:txBody>
        </p:sp>
        <p:sp>
          <p:nvSpPr>
            <p:cNvPr id="551" name="pl551"/>
            <p:cNvSpPr/>
            <p:nvPr/>
          </p:nvSpPr>
          <p:spPr>
            <a:xfrm>
              <a:off x="753974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BEBEBE">
                  <a:alpha val="69803"/>
                </a:srgbClr>
              </a:solidFill>
              <a:prstDash val="solid"/>
              <a:round/>
            </a:ln>
          </p:spPr>
          <p:txBody>
            <a:bodyPr/>
            <a:lstStyle/>
            <a:p/>
          </p:txBody>
        </p:sp>
        <p:sp>
          <p:nvSpPr>
            <p:cNvPr id="552" name="pl552"/>
            <p:cNvSpPr/>
            <p:nvPr/>
          </p:nvSpPr>
          <p:spPr>
            <a:xfrm>
              <a:off x="7539749" y="287831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553" name="pl553"/>
            <p:cNvSpPr/>
            <p:nvPr/>
          </p:nvSpPr>
          <p:spPr>
            <a:xfrm>
              <a:off x="753974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40651" cap="flat">
              <a:solidFill>
                <a:srgbClr val="000000">
                  <a:alpha val="100000"/>
                </a:srgbClr>
              </a:solidFill>
              <a:prstDash val="solid"/>
              <a:round/>
            </a:ln>
          </p:spPr>
          <p:txBody>
            <a:bodyPr/>
            <a:lstStyle/>
            <a:p/>
          </p:txBody>
        </p:sp>
        <p:sp>
          <p:nvSpPr>
            <p:cNvPr id="554" name="pl554"/>
            <p:cNvSpPr/>
            <p:nvPr/>
          </p:nvSpPr>
          <p:spPr>
            <a:xfrm>
              <a:off x="7539749" y="2838782"/>
              <a:ext cx="1461582" cy="128464"/>
            </a:xfrm>
            <a:custGeom>
              <a:avLst/>
              <a:pathLst>
                <a:path w="1461582" h="128464">
                  <a:moveTo>
                    <a:pt x="0" y="128464"/>
                  </a:moveTo>
                  <a:lnTo>
                    <a:pt x="208797" y="108700"/>
                  </a:lnTo>
                  <a:lnTo>
                    <a:pt x="417595" y="98819"/>
                  </a:lnTo>
                  <a:lnTo>
                    <a:pt x="626392" y="118582"/>
                  </a:lnTo>
                  <a:lnTo>
                    <a:pt x="835190" y="98819"/>
                  </a:lnTo>
                  <a:lnTo>
                    <a:pt x="1043987" y="59291"/>
                  </a:lnTo>
                  <a:lnTo>
                    <a:pt x="1252785" y="59291"/>
                  </a:lnTo>
                  <a:lnTo>
                    <a:pt x="1461582" y="0"/>
                  </a:lnTo>
                </a:path>
              </a:pathLst>
            </a:custGeom>
            <a:ln w="35231" cap="flat">
              <a:solidFill>
                <a:srgbClr val="1CABE2">
                  <a:alpha val="100000"/>
                </a:srgbClr>
              </a:solidFill>
              <a:prstDash val="solid"/>
              <a:round/>
            </a:ln>
          </p:spPr>
          <p:txBody>
            <a:bodyPr/>
            <a:lstStyle/>
            <a:p/>
          </p:txBody>
        </p:sp>
        <p:sp>
          <p:nvSpPr>
            <p:cNvPr id="555" name="tx555"/>
            <p:cNvSpPr/>
            <p:nvPr/>
          </p:nvSpPr>
          <p:spPr>
            <a:xfrm>
              <a:off x="7479490" y="27886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556" name="tx556"/>
            <p:cNvSpPr/>
            <p:nvPr/>
          </p:nvSpPr>
          <p:spPr>
            <a:xfrm>
              <a:off x="7688287" y="27689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557" name="tx557"/>
            <p:cNvSpPr/>
            <p:nvPr/>
          </p:nvSpPr>
          <p:spPr>
            <a:xfrm>
              <a:off x="7897085"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58" name="tx558"/>
            <p:cNvSpPr/>
            <p:nvPr/>
          </p:nvSpPr>
          <p:spPr>
            <a:xfrm>
              <a:off x="8105882" y="27788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59" name="tx559"/>
            <p:cNvSpPr/>
            <p:nvPr/>
          </p:nvSpPr>
          <p:spPr>
            <a:xfrm>
              <a:off x="8314680" y="275904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560" name="tx560"/>
            <p:cNvSpPr/>
            <p:nvPr/>
          </p:nvSpPr>
          <p:spPr>
            <a:xfrm>
              <a:off x="8523477"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61" name="tx561"/>
            <p:cNvSpPr/>
            <p:nvPr/>
          </p:nvSpPr>
          <p:spPr>
            <a:xfrm>
              <a:off x="8732275" y="27195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75</a:t>
              </a:r>
            </a:p>
          </p:txBody>
        </p:sp>
        <p:sp>
          <p:nvSpPr>
            <p:cNvPr id="562" name="tx562"/>
            <p:cNvSpPr/>
            <p:nvPr/>
          </p:nvSpPr>
          <p:spPr>
            <a:xfrm>
              <a:off x="8941072" y="266022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81</a:t>
              </a:r>
            </a:p>
          </p:txBody>
        </p:sp>
        <p:sp>
          <p:nvSpPr>
            <p:cNvPr id="563" name="rc563"/>
            <p:cNvSpPr/>
            <p:nvPr/>
          </p:nvSpPr>
          <p:spPr>
            <a:xfrm>
              <a:off x="7466670" y="3643012"/>
              <a:ext cx="1607740" cy="1000048"/>
            </a:xfrm>
            <a:prstGeom prst="rect">
              <a:avLst/>
            </a:prstGeom>
            <a:solidFill>
              <a:srgbClr val="EBEBEB">
                <a:alpha val="100000"/>
              </a:srgbClr>
            </a:solidFill>
          </p:spPr>
          <p:txBody>
            <a:bodyPr/>
            <a:lstStyle/>
            <a:p/>
          </p:txBody>
        </p:sp>
        <p:sp>
          <p:nvSpPr>
            <p:cNvPr id="564" name="pl564"/>
            <p:cNvSpPr/>
            <p:nvPr/>
          </p:nvSpPr>
          <p:spPr>
            <a:xfrm>
              <a:off x="7466670" y="455313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5" name="pl565"/>
            <p:cNvSpPr/>
            <p:nvPr/>
          </p:nvSpPr>
          <p:spPr>
            <a:xfrm>
              <a:off x="7466670" y="430608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6" name="pl566"/>
            <p:cNvSpPr/>
            <p:nvPr/>
          </p:nvSpPr>
          <p:spPr>
            <a:xfrm>
              <a:off x="7466670" y="405904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7" name="pl567"/>
            <p:cNvSpPr/>
            <p:nvPr/>
          </p:nvSpPr>
          <p:spPr>
            <a:xfrm>
              <a:off x="7466670" y="381199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8" name="pl568"/>
            <p:cNvSpPr/>
            <p:nvPr/>
          </p:nvSpPr>
          <p:spPr>
            <a:xfrm>
              <a:off x="7466670" y="3688469"/>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69" name="pl569"/>
            <p:cNvSpPr/>
            <p:nvPr/>
          </p:nvSpPr>
          <p:spPr>
            <a:xfrm>
              <a:off x="7466670" y="442961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0" name="pl570"/>
            <p:cNvSpPr/>
            <p:nvPr/>
          </p:nvSpPr>
          <p:spPr>
            <a:xfrm>
              <a:off x="7466670" y="4182564"/>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1" name="pl571"/>
            <p:cNvSpPr/>
            <p:nvPr/>
          </p:nvSpPr>
          <p:spPr>
            <a:xfrm>
              <a:off x="7466670" y="393551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572" name="pl572"/>
            <p:cNvSpPr/>
            <p:nvPr/>
          </p:nvSpPr>
          <p:spPr>
            <a:xfrm>
              <a:off x="753974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774854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795734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816614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8374939"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8583736"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8792534"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9001331" y="364301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753974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581" name="pl581"/>
            <p:cNvSpPr/>
            <p:nvPr/>
          </p:nvSpPr>
          <p:spPr>
            <a:xfrm>
              <a:off x="753974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BEBEBE">
                  <a:alpha val="69803"/>
                </a:srgbClr>
              </a:solidFill>
              <a:prstDash val="solid"/>
              <a:round/>
            </a:ln>
          </p:spPr>
          <p:txBody>
            <a:bodyPr/>
            <a:lstStyle/>
            <a:p/>
          </p:txBody>
        </p:sp>
        <p:sp>
          <p:nvSpPr>
            <p:cNvPr id="582" name="pl582"/>
            <p:cNvSpPr/>
            <p:nvPr/>
          </p:nvSpPr>
          <p:spPr>
            <a:xfrm>
              <a:off x="753974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BEBEBE">
                  <a:alpha val="69803"/>
                </a:srgbClr>
              </a:solidFill>
              <a:prstDash val="solid"/>
              <a:round/>
            </a:ln>
          </p:spPr>
          <p:txBody>
            <a:bodyPr/>
            <a:lstStyle/>
            <a:p/>
          </p:txBody>
        </p:sp>
        <p:sp>
          <p:nvSpPr>
            <p:cNvPr id="583" name="pl583"/>
            <p:cNvSpPr/>
            <p:nvPr/>
          </p:nvSpPr>
          <p:spPr>
            <a:xfrm>
              <a:off x="7539749" y="416280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584" name="pl584"/>
            <p:cNvSpPr/>
            <p:nvPr/>
          </p:nvSpPr>
          <p:spPr>
            <a:xfrm>
              <a:off x="753974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40651" cap="flat">
              <a:solidFill>
                <a:srgbClr val="000000">
                  <a:alpha val="100000"/>
                </a:srgbClr>
              </a:solidFill>
              <a:prstDash val="solid"/>
              <a:round/>
            </a:ln>
          </p:spPr>
          <p:txBody>
            <a:bodyPr/>
            <a:lstStyle/>
            <a:p/>
          </p:txBody>
        </p:sp>
        <p:sp>
          <p:nvSpPr>
            <p:cNvPr id="585" name="pl585"/>
            <p:cNvSpPr/>
            <p:nvPr/>
          </p:nvSpPr>
          <p:spPr>
            <a:xfrm>
              <a:off x="7539749" y="4192445"/>
              <a:ext cx="1461582" cy="187756"/>
            </a:xfrm>
            <a:custGeom>
              <a:avLst/>
              <a:pathLst>
                <a:path w="1461582" h="187756">
                  <a:moveTo>
                    <a:pt x="0" y="0"/>
                  </a:moveTo>
                  <a:lnTo>
                    <a:pt x="208797" y="49409"/>
                  </a:lnTo>
                  <a:lnTo>
                    <a:pt x="417595" y="69173"/>
                  </a:lnTo>
                  <a:lnTo>
                    <a:pt x="626392" y="187756"/>
                  </a:lnTo>
                  <a:lnTo>
                    <a:pt x="835190" y="167992"/>
                  </a:lnTo>
                  <a:lnTo>
                    <a:pt x="1043987" y="88937"/>
                  </a:lnTo>
                  <a:lnTo>
                    <a:pt x="1252785" y="138346"/>
                  </a:lnTo>
                  <a:lnTo>
                    <a:pt x="1461582" y="98819"/>
                  </a:lnTo>
                </a:path>
              </a:pathLst>
            </a:custGeom>
            <a:ln w="35231" cap="flat">
              <a:solidFill>
                <a:srgbClr val="1CABE2">
                  <a:alpha val="100000"/>
                </a:srgbClr>
              </a:solidFill>
              <a:prstDash val="solid"/>
              <a:round/>
            </a:ln>
          </p:spPr>
          <p:txBody>
            <a:bodyPr/>
            <a:lstStyle/>
            <a:p/>
          </p:txBody>
        </p:sp>
        <p:sp>
          <p:nvSpPr>
            <p:cNvPr id="586" name="tx586"/>
            <p:cNvSpPr/>
            <p:nvPr/>
          </p:nvSpPr>
          <p:spPr>
            <a:xfrm>
              <a:off x="7479490" y="40138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587" name="tx587"/>
            <p:cNvSpPr/>
            <p:nvPr/>
          </p:nvSpPr>
          <p:spPr>
            <a:xfrm>
              <a:off x="7688287" y="406330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588" name="tx588"/>
            <p:cNvSpPr/>
            <p:nvPr/>
          </p:nvSpPr>
          <p:spPr>
            <a:xfrm>
              <a:off x="7897085" y="408306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589" name="tx589"/>
            <p:cNvSpPr/>
            <p:nvPr/>
          </p:nvSpPr>
          <p:spPr>
            <a:xfrm>
              <a:off x="8105882" y="420164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55</a:t>
              </a:r>
            </a:p>
          </p:txBody>
        </p:sp>
        <p:sp>
          <p:nvSpPr>
            <p:cNvPr id="590" name="tx590"/>
            <p:cNvSpPr/>
            <p:nvPr/>
          </p:nvSpPr>
          <p:spPr>
            <a:xfrm>
              <a:off x="8314680" y="418188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57</a:t>
              </a:r>
            </a:p>
          </p:txBody>
        </p:sp>
        <p:sp>
          <p:nvSpPr>
            <p:cNvPr id="591" name="tx591"/>
            <p:cNvSpPr/>
            <p:nvPr/>
          </p:nvSpPr>
          <p:spPr>
            <a:xfrm>
              <a:off x="8523477" y="410282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592" name="tx592"/>
            <p:cNvSpPr/>
            <p:nvPr/>
          </p:nvSpPr>
          <p:spPr>
            <a:xfrm>
              <a:off x="8732275" y="415223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593" name="tx593"/>
            <p:cNvSpPr/>
            <p:nvPr/>
          </p:nvSpPr>
          <p:spPr>
            <a:xfrm>
              <a:off x="8941072" y="411271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594" name="rc594"/>
            <p:cNvSpPr/>
            <p:nvPr/>
          </p:nvSpPr>
          <p:spPr>
            <a:xfrm>
              <a:off x="7466670" y="4927502"/>
              <a:ext cx="1607740" cy="1000048"/>
            </a:xfrm>
            <a:prstGeom prst="rect">
              <a:avLst/>
            </a:prstGeom>
            <a:solidFill>
              <a:srgbClr val="EBEBEB">
                <a:alpha val="100000"/>
              </a:srgbClr>
            </a:solidFill>
          </p:spPr>
          <p:txBody>
            <a:bodyPr/>
            <a:lstStyle/>
            <a:p/>
          </p:txBody>
        </p:sp>
        <p:sp>
          <p:nvSpPr>
            <p:cNvPr id="595" name="pl595"/>
            <p:cNvSpPr/>
            <p:nvPr/>
          </p:nvSpPr>
          <p:spPr>
            <a:xfrm>
              <a:off x="7466670" y="5837625"/>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6" name="pl596"/>
            <p:cNvSpPr/>
            <p:nvPr/>
          </p:nvSpPr>
          <p:spPr>
            <a:xfrm>
              <a:off x="7466670" y="5590577"/>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7" name="pl597"/>
            <p:cNvSpPr/>
            <p:nvPr/>
          </p:nvSpPr>
          <p:spPr>
            <a:xfrm>
              <a:off x="7466670" y="5343530"/>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8" name="pl598"/>
            <p:cNvSpPr/>
            <p:nvPr/>
          </p:nvSpPr>
          <p:spPr>
            <a:xfrm>
              <a:off x="7466670" y="5096482"/>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599" name="pl599"/>
            <p:cNvSpPr/>
            <p:nvPr/>
          </p:nvSpPr>
          <p:spPr>
            <a:xfrm>
              <a:off x="7466670" y="4972958"/>
              <a:ext cx="1607740" cy="0"/>
            </a:xfrm>
            <a:custGeom>
              <a:avLst/>
              <a:pathLst>
                <a:path w="1607740" h="0">
                  <a:moveTo>
                    <a:pt x="0" y="0"/>
                  </a:moveTo>
                  <a:lnTo>
                    <a:pt x="1607740" y="0"/>
                  </a:lnTo>
                  <a:lnTo>
                    <a:pt x="1607740" y="0"/>
                  </a:lnTo>
                </a:path>
              </a:pathLst>
            </a:custGeom>
            <a:ln w="6775" cap="flat">
              <a:solidFill>
                <a:srgbClr val="FFFFFF">
                  <a:alpha val="100000"/>
                </a:srgbClr>
              </a:solidFill>
              <a:prstDash val="solid"/>
              <a:round/>
            </a:ln>
          </p:spPr>
          <p:txBody>
            <a:bodyPr/>
            <a:lstStyle/>
            <a:p/>
          </p:txBody>
        </p:sp>
        <p:sp>
          <p:nvSpPr>
            <p:cNvPr id="600" name="pl600"/>
            <p:cNvSpPr/>
            <p:nvPr/>
          </p:nvSpPr>
          <p:spPr>
            <a:xfrm>
              <a:off x="7466670" y="5714101"/>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1" name="pl601"/>
            <p:cNvSpPr/>
            <p:nvPr/>
          </p:nvSpPr>
          <p:spPr>
            <a:xfrm>
              <a:off x="7466670" y="5467053"/>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2" name="pl602"/>
            <p:cNvSpPr/>
            <p:nvPr/>
          </p:nvSpPr>
          <p:spPr>
            <a:xfrm>
              <a:off x="7466670" y="5220006"/>
              <a:ext cx="1607740" cy="0"/>
            </a:xfrm>
            <a:custGeom>
              <a:avLst/>
              <a:pathLst>
                <a:path w="1607740" h="0">
                  <a:moveTo>
                    <a:pt x="0" y="0"/>
                  </a:moveTo>
                  <a:lnTo>
                    <a:pt x="1607740" y="0"/>
                  </a:lnTo>
                  <a:lnTo>
                    <a:pt x="1607740" y="0"/>
                  </a:lnTo>
                </a:path>
              </a:pathLst>
            </a:custGeom>
            <a:ln w="13550" cap="flat">
              <a:solidFill>
                <a:srgbClr val="FFFFFF">
                  <a:alpha val="100000"/>
                </a:srgbClr>
              </a:solidFill>
              <a:prstDash val="solid"/>
              <a:round/>
            </a:ln>
          </p:spPr>
          <p:txBody>
            <a:bodyPr/>
            <a:lstStyle/>
            <a:p/>
          </p:txBody>
        </p:sp>
        <p:sp>
          <p:nvSpPr>
            <p:cNvPr id="603" name="pl603"/>
            <p:cNvSpPr/>
            <p:nvPr/>
          </p:nvSpPr>
          <p:spPr>
            <a:xfrm>
              <a:off x="753974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774854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795734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816614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8374939"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8583736"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8792534"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9001331" y="4927502"/>
              <a:ext cx="0" cy="1000048"/>
            </a:xfrm>
            <a:custGeom>
              <a:avLst/>
              <a:pathLst>
                <a:path w="0" h="1000048">
                  <a:moveTo>
                    <a:pt x="0" y="1000048"/>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753974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BEBEBE">
                  <a:alpha val="69803"/>
                </a:srgbClr>
              </a:solidFill>
              <a:prstDash val="solid"/>
              <a:round/>
            </a:ln>
          </p:spPr>
          <p:txBody>
            <a:bodyPr/>
            <a:lstStyle/>
            <a:p/>
          </p:txBody>
        </p:sp>
        <p:sp>
          <p:nvSpPr>
            <p:cNvPr id="612" name="pl612"/>
            <p:cNvSpPr/>
            <p:nvPr/>
          </p:nvSpPr>
          <p:spPr>
            <a:xfrm>
              <a:off x="753974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BEBEBE">
                  <a:alpha val="69803"/>
                </a:srgbClr>
              </a:solidFill>
              <a:prstDash val="solid"/>
              <a:round/>
            </a:ln>
          </p:spPr>
          <p:txBody>
            <a:bodyPr/>
            <a:lstStyle/>
            <a:p/>
          </p:txBody>
        </p:sp>
        <p:sp>
          <p:nvSpPr>
            <p:cNvPr id="613" name="pl613"/>
            <p:cNvSpPr/>
            <p:nvPr/>
          </p:nvSpPr>
          <p:spPr>
            <a:xfrm>
              <a:off x="753974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BEBEBE">
                  <a:alpha val="69803"/>
                </a:srgbClr>
              </a:solidFill>
              <a:prstDash val="solid"/>
              <a:round/>
            </a:ln>
          </p:spPr>
          <p:txBody>
            <a:bodyPr/>
            <a:lstStyle/>
            <a:p/>
          </p:txBody>
        </p:sp>
        <p:sp>
          <p:nvSpPr>
            <p:cNvPr id="614" name="pl614"/>
            <p:cNvSpPr/>
            <p:nvPr/>
          </p:nvSpPr>
          <p:spPr>
            <a:xfrm>
              <a:off x="7539749" y="5447290"/>
              <a:ext cx="1461582" cy="59291"/>
            </a:xfrm>
            <a:custGeom>
              <a:avLst/>
              <a:pathLst>
                <a:path w="1461582" h="59291">
                  <a:moveTo>
                    <a:pt x="0" y="9881"/>
                  </a:moveTo>
                  <a:lnTo>
                    <a:pt x="208797" y="0"/>
                  </a:lnTo>
                  <a:lnTo>
                    <a:pt x="417595" y="29645"/>
                  </a:lnTo>
                  <a:lnTo>
                    <a:pt x="626392" y="59291"/>
                  </a:lnTo>
                  <a:lnTo>
                    <a:pt x="835190" y="49409"/>
                  </a:lnTo>
                  <a:lnTo>
                    <a:pt x="1043987" y="19763"/>
                  </a:lnTo>
                  <a:lnTo>
                    <a:pt x="1252785" y="19763"/>
                  </a:lnTo>
                  <a:lnTo>
                    <a:pt x="1461582" y="9881"/>
                  </a:lnTo>
                </a:path>
              </a:pathLst>
            </a:custGeom>
            <a:ln w="20325" cap="flat">
              <a:solidFill>
                <a:srgbClr val="6B6B6B">
                  <a:alpha val="100000"/>
                </a:srgbClr>
              </a:solidFill>
              <a:prstDash val="solid"/>
              <a:round/>
            </a:ln>
          </p:spPr>
          <p:txBody>
            <a:bodyPr/>
            <a:lstStyle/>
            <a:p/>
          </p:txBody>
        </p:sp>
        <p:sp>
          <p:nvSpPr>
            <p:cNvPr id="615" name="pl615"/>
            <p:cNvSpPr/>
            <p:nvPr/>
          </p:nvSpPr>
          <p:spPr>
            <a:xfrm>
              <a:off x="753974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40651" cap="flat">
              <a:solidFill>
                <a:srgbClr val="000000">
                  <a:alpha val="100000"/>
                </a:srgbClr>
              </a:solidFill>
              <a:prstDash val="solid"/>
              <a:round/>
            </a:ln>
          </p:spPr>
          <p:txBody>
            <a:bodyPr/>
            <a:lstStyle/>
            <a:p/>
          </p:txBody>
        </p:sp>
        <p:sp>
          <p:nvSpPr>
            <p:cNvPr id="616" name="pl616"/>
            <p:cNvSpPr/>
            <p:nvPr/>
          </p:nvSpPr>
          <p:spPr>
            <a:xfrm>
              <a:off x="7539749" y="5486817"/>
              <a:ext cx="1461582" cy="138346"/>
            </a:xfrm>
            <a:custGeom>
              <a:avLst/>
              <a:pathLst>
                <a:path w="1461582" h="138346">
                  <a:moveTo>
                    <a:pt x="0" y="138346"/>
                  </a:moveTo>
                  <a:lnTo>
                    <a:pt x="208797" y="118582"/>
                  </a:lnTo>
                  <a:lnTo>
                    <a:pt x="417595" y="59291"/>
                  </a:lnTo>
                  <a:lnTo>
                    <a:pt x="626392" y="39527"/>
                  </a:lnTo>
                  <a:lnTo>
                    <a:pt x="835190" y="0"/>
                  </a:lnTo>
                  <a:lnTo>
                    <a:pt x="1043987" y="0"/>
                  </a:lnTo>
                  <a:lnTo>
                    <a:pt x="1252785" y="0"/>
                  </a:lnTo>
                  <a:lnTo>
                    <a:pt x="1461582" y="0"/>
                  </a:lnTo>
                </a:path>
              </a:pathLst>
            </a:custGeom>
            <a:ln w="35231" cap="flat">
              <a:solidFill>
                <a:srgbClr val="1CABE2">
                  <a:alpha val="100000"/>
                </a:srgbClr>
              </a:solidFill>
              <a:prstDash val="solid"/>
              <a:round/>
            </a:ln>
          </p:spPr>
          <p:txBody>
            <a:bodyPr/>
            <a:lstStyle/>
            <a:p/>
          </p:txBody>
        </p:sp>
        <p:sp>
          <p:nvSpPr>
            <p:cNvPr id="617" name="tx617"/>
            <p:cNvSpPr/>
            <p:nvPr/>
          </p:nvSpPr>
          <p:spPr>
            <a:xfrm>
              <a:off x="7479490" y="54466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59</a:t>
              </a:r>
            </a:p>
          </p:txBody>
        </p:sp>
        <p:sp>
          <p:nvSpPr>
            <p:cNvPr id="618" name="tx618"/>
            <p:cNvSpPr/>
            <p:nvPr/>
          </p:nvSpPr>
          <p:spPr>
            <a:xfrm>
              <a:off x="7688287" y="54268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619" name="tx619"/>
            <p:cNvSpPr/>
            <p:nvPr/>
          </p:nvSpPr>
          <p:spPr>
            <a:xfrm>
              <a:off x="7897085" y="536755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620" name="tx620"/>
            <p:cNvSpPr/>
            <p:nvPr/>
          </p:nvSpPr>
          <p:spPr>
            <a:xfrm>
              <a:off x="8105882" y="534779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621" name="tx621"/>
            <p:cNvSpPr/>
            <p:nvPr/>
          </p:nvSpPr>
          <p:spPr>
            <a:xfrm>
              <a:off x="8314680"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2" name="tx622"/>
            <p:cNvSpPr/>
            <p:nvPr/>
          </p:nvSpPr>
          <p:spPr>
            <a:xfrm>
              <a:off x="8523477"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3" name="tx623"/>
            <p:cNvSpPr/>
            <p:nvPr/>
          </p:nvSpPr>
          <p:spPr>
            <a:xfrm>
              <a:off x="8732275"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4" name="tx624"/>
            <p:cNvSpPr/>
            <p:nvPr/>
          </p:nvSpPr>
          <p:spPr>
            <a:xfrm>
              <a:off x="8941072" y="530826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625" name="tx625"/>
            <p:cNvSpPr/>
            <p:nvPr/>
          </p:nvSpPr>
          <p:spPr>
            <a:xfrm>
              <a:off x="1241272" y="4780070"/>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626" name="tx626"/>
            <p:cNvSpPr/>
            <p:nvPr/>
          </p:nvSpPr>
          <p:spPr>
            <a:xfrm>
              <a:off x="3033633" y="4780070"/>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627" name="tx627"/>
            <p:cNvSpPr/>
            <p:nvPr/>
          </p:nvSpPr>
          <p:spPr>
            <a:xfrm>
              <a:off x="4738898" y="4780070"/>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628" name="tx628"/>
            <p:cNvSpPr/>
            <p:nvPr/>
          </p:nvSpPr>
          <p:spPr>
            <a:xfrm>
              <a:off x="6291824" y="478007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629" name="tx629"/>
            <p:cNvSpPr/>
            <p:nvPr/>
          </p:nvSpPr>
          <p:spPr>
            <a:xfrm>
              <a:off x="7947300" y="4780070"/>
              <a:ext cx="6464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Sudan</a:t>
              </a:r>
            </a:p>
          </p:txBody>
        </p:sp>
        <p:sp>
          <p:nvSpPr>
            <p:cNvPr id="630" name="tx630"/>
            <p:cNvSpPr/>
            <p:nvPr/>
          </p:nvSpPr>
          <p:spPr>
            <a:xfrm>
              <a:off x="1393382" y="3495580"/>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631" name="tx631"/>
            <p:cNvSpPr/>
            <p:nvPr/>
          </p:nvSpPr>
          <p:spPr>
            <a:xfrm>
              <a:off x="3042869" y="3495580"/>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632" name="tx632"/>
            <p:cNvSpPr/>
            <p:nvPr/>
          </p:nvSpPr>
          <p:spPr>
            <a:xfrm>
              <a:off x="4735652" y="3495580"/>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Guinea</a:t>
              </a:r>
            </a:p>
          </p:txBody>
        </p:sp>
        <p:sp>
          <p:nvSpPr>
            <p:cNvPr id="633" name="tx633"/>
            <p:cNvSpPr/>
            <p:nvPr/>
          </p:nvSpPr>
          <p:spPr>
            <a:xfrm>
              <a:off x="6425463" y="3495580"/>
              <a:ext cx="33549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Liberia</a:t>
              </a:r>
            </a:p>
          </p:txBody>
        </p:sp>
        <p:sp>
          <p:nvSpPr>
            <p:cNvPr id="634" name="tx634"/>
            <p:cNvSpPr/>
            <p:nvPr/>
          </p:nvSpPr>
          <p:spPr>
            <a:xfrm>
              <a:off x="7962982" y="349558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635" name="tx635"/>
            <p:cNvSpPr/>
            <p:nvPr/>
          </p:nvSpPr>
          <p:spPr>
            <a:xfrm>
              <a:off x="1334541" y="2211091"/>
              <a:ext cx="45335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Comoros</a:t>
              </a:r>
            </a:p>
          </p:txBody>
        </p:sp>
        <p:sp>
          <p:nvSpPr>
            <p:cNvPr id="636" name="tx636"/>
            <p:cNvSpPr/>
            <p:nvPr/>
          </p:nvSpPr>
          <p:spPr>
            <a:xfrm>
              <a:off x="2926557" y="2211091"/>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37" name="tx637"/>
            <p:cNvSpPr/>
            <p:nvPr/>
          </p:nvSpPr>
          <p:spPr>
            <a:xfrm>
              <a:off x="4794905" y="2211091"/>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638" name="tx638"/>
            <p:cNvSpPr/>
            <p:nvPr/>
          </p:nvSpPr>
          <p:spPr>
            <a:xfrm>
              <a:off x="6145794" y="2211091"/>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Equatorial Guinea</a:t>
              </a:r>
            </a:p>
          </p:txBody>
        </p:sp>
        <p:sp>
          <p:nvSpPr>
            <p:cNvPr id="639" name="tx639"/>
            <p:cNvSpPr/>
            <p:nvPr/>
          </p:nvSpPr>
          <p:spPr>
            <a:xfrm>
              <a:off x="8068595" y="2211091"/>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Ethiopia</a:t>
              </a:r>
            </a:p>
          </p:txBody>
        </p:sp>
        <p:sp>
          <p:nvSpPr>
            <p:cNvPr id="640" name="tx640"/>
            <p:cNvSpPr/>
            <p:nvPr/>
          </p:nvSpPr>
          <p:spPr>
            <a:xfrm>
              <a:off x="1387210" y="926601"/>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41" name="tx641"/>
            <p:cNvSpPr/>
            <p:nvPr/>
          </p:nvSpPr>
          <p:spPr>
            <a:xfrm>
              <a:off x="3095629" y="926601"/>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42" name="tx642"/>
            <p:cNvSpPr/>
            <p:nvPr/>
          </p:nvSpPr>
          <p:spPr>
            <a:xfrm>
              <a:off x="4654956" y="926601"/>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Cameroon</a:t>
              </a:r>
            </a:p>
          </p:txBody>
        </p:sp>
        <p:sp>
          <p:nvSpPr>
            <p:cNvPr id="643" name="tx643"/>
            <p:cNvSpPr/>
            <p:nvPr/>
          </p:nvSpPr>
          <p:spPr>
            <a:xfrm>
              <a:off x="6475298" y="926601"/>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CAR</a:t>
              </a:r>
            </a:p>
          </p:txBody>
        </p:sp>
        <p:sp>
          <p:nvSpPr>
            <p:cNvPr id="644" name="tx644"/>
            <p:cNvSpPr/>
            <p:nvPr/>
          </p:nvSpPr>
          <p:spPr>
            <a:xfrm>
              <a:off x="8136946" y="926601"/>
              <a:ext cx="26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Chad</a:t>
              </a:r>
            </a:p>
          </p:txBody>
        </p:sp>
        <p:sp>
          <p:nvSpPr>
            <p:cNvPr id="645" name="pl645"/>
            <p:cNvSpPr/>
            <p:nvPr/>
          </p:nvSpPr>
          <p:spPr>
            <a:xfrm>
              <a:off x="83042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6" name="pl646"/>
            <p:cNvSpPr/>
            <p:nvPr/>
          </p:nvSpPr>
          <p:spPr>
            <a:xfrm>
              <a:off x="103922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7" name="pl647"/>
            <p:cNvSpPr/>
            <p:nvPr/>
          </p:nvSpPr>
          <p:spPr>
            <a:xfrm>
              <a:off x="124802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8" name="pl648"/>
            <p:cNvSpPr/>
            <p:nvPr/>
          </p:nvSpPr>
          <p:spPr>
            <a:xfrm>
              <a:off x="145682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9" name="pl649"/>
            <p:cNvSpPr/>
            <p:nvPr/>
          </p:nvSpPr>
          <p:spPr>
            <a:xfrm>
              <a:off x="16656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0" name="pl650"/>
            <p:cNvSpPr/>
            <p:nvPr/>
          </p:nvSpPr>
          <p:spPr>
            <a:xfrm>
              <a:off x="1874417"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1" name="pl651"/>
            <p:cNvSpPr/>
            <p:nvPr/>
          </p:nvSpPr>
          <p:spPr>
            <a:xfrm>
              <a:off x="20832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2" name="pl652"/>
            <p:cNvSpPr/>
            <p:nvPr/>
          </p:nvSpPr>
          <p:spPr>
            <a:xfrm>
              <a:off x="229201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3" name="tx653"/>
            <p:cNvSpPr/>
            <p:nvPr/>
          </p:nvSpPr>
          <p:spPr>
            <a:xfrm rot="-5400000">
              <a:off x="70607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54" name="tx654"/>
            <p:cNvSpPr/>
            <p:nvPr/>
          </p:nvSpPr>
          <p:spPr>
            <a:xfrm rot="-5400000">
              <a:off x="91486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55" name="tx655"/>
            <p:cNvSpPr/>
            <p:nvPr/>
          </p:nvSpPr>
          <p:spPr>
            <a:xfrm rot="-5400000">
              <a:off x="112366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56" name="tx656"/>
            <p:cNvSpPr/>
            <p:nvPr/>
          </p:nvSpPr>
          <p:spPr>
            <a:xfrm rot="-5400000">
              <a:off x="133246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57" name="tx657"/>
            <p:cNvSpPr/>
            <p:nvPr/>
          </p:nvSpPr>
          <p:spPr>
            <a:xfrm rot="-5400000">
              <a:off x="154126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8" name="tx658"/>
            <p:cNvSpPr/>
            <p:nvPr/>
          </p:nvSpPr>
          <p:spPr>
            <a:xfrm rot="-5400000">
              <a:off x="17500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9" name="tx659"/>
            <p:cNvSpPr/>
            <p:nvPr/>
          </p:nvSpPr>
          <p:spPr>
            <a:xfrm rot="-5400000">
              <a:off x="195885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0" name="tx660"/>
            <p:cNvSpPr/>
            <p:nvPr/>
          </p:nvSpPr>
          <p:spPr>
            <a:xfrm rot="-5400000">
              <a:off x="21676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1" name="pl661"/>
            <p:cNvSpPr/>
            <p:nvPr/>
          </p:nvSpPr>
          <p:spPr>
            <a:xfrm>
              <a:off x="250775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2" name="pl662"/>
            <p:cNvSpPr/>
            <p:nvPr/>
          </p:nvSpPr>
          <p:spPr>
            <a:xfrm>
              <a:off x="271655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3" name="pl663"/>
            <p:cNvSpPr/>
            <p:nvPr/>
          </p:nvSpPr>
          <p:spPr>
            <a:xfrm>
              <a:off x="292535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4" name="pl664"/>
            <p:cNvSpPr/>
            <p:nvPr/>
          </p:nvSpPr>
          <p:spPr>
            <a:xfrm>
              <a:off x="313415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5" name="pl665"/>
            <p:cNvSpPr/>
            <p:nvPr/>
          </p:nvSpPr>
          <p:spPr>
            <a:xfrm>
              <a:off x="33429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6" name="pl666"/>
            <p:cNvSpPr/>
            <p:nvPr/>
          </p:nvSpPr>
          <p:spPr>
            <a:xfrm>
              <a:off x="35517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7" name="pl667"/>
            <p:cNvSpPr/>
            <p:nvPr/>
          </p:nvSpPr>
          <p:spPr>
            <a:xfrm>
              <a:off x="37605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8" name="pl668"/>
            <p:cNvSpPr/>
            <p:nvPr/>
          </p:nvSpPr>
          <p:spPr>
            <a:xfrm>
              <a:off x="3969342"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9" name="tx669"/>
            <p:cNvSpPr/>
            <p:nvPr/>
          </p:nvSpPr>
          <p:spPr>
            <a:xfrm rot="-5400000">
              <a:off x="238340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0" name="tx670"/>
            <p:cNvSpPr/>
            <p:nvPr/>
          </p:nvSpPr>
          <p:spPr>
            <a:xfrm rot="-5400000">
              <a:off x="259219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1" name="tx671"/>
            <p:cNvSpPr/>
            <p:nvPr/>
          </p:nvSpPr>
          <p:spPr>
            <a:xfrm rot="-5400000">
              <a:off x="280099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72" name="tx672"/>
            <p:cNvSpPr/>
            <p:nvPr/>
          </p:nvSpPr>
          <p:spPr>
            <a:xfrm rot="-5400000">
              <a:off x="300979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73" name="tx673"/>
            <p:cNvSpPr/>
            <p:nvPr/>
          </p:nvSpPr>
          <p:spPr>
            <a:xfrm rot="-5400000">
              <a:off x="321859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74" name="tx674"/>
            <p:cNvSpPr/>
            <p:nvPr/>
          </p:nvSpPr>
          <p:spPr>
            <a:xfrm rot="-5400000">
              <a:off x="34273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75" name="tx675"/>
            <p:cNvSpPr/>
            <p:nvPr/>
          </p:nvSpPr>
          <p:spPr>
            <a:xfrm rot="-5400000">
              <a:off x="363618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76" name="tx676"/>
            <p:cNvSpPr/>
            <p:nvPr/>
          </p:nvSpPr>
          <p:spPr>
            <a:xfrm rot="-5400000">
              <a:off x="38449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77" name="pl677"/>
            <p:cNvSpPr/>
            <p:nvPr/>
          </p:nvSpPr>
          <p:spPr>
            <a:xfrm>
              <a:off x="418508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8" name="pl678"/>
            <p:cNvSpPr/>
            <p:nvPr/>
          </p:nvSpPr>
          <p:spPr>
            <a:xfrm>
              <a:off x="439388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9" name="pl679"/>
            <p:cNvSpPr/>
            <p:nvPr/>
          </p:nvSpPr>
          <p:spPr>
            <a:xfrm>
              <a:off x="460268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0" name="pl680"/>
            <p:cNvSpPr/>
            <p:nvPr/>
          </p:nvSpPr>
          <p:spPr>
            <a:xfrm>
              <a:off x="481148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1" name="pl681"/>
            <p:cNvSpPr/>
            <p:nvPr/>
          </p:nvSpPr>
          <p:spPr>
            <a:xfrm>
              <a:off x="502027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2" name="pl682"/>
            <p:cNvSpPr/>
            <p:nvPr/>
          </p:nvSpPr>
          <p:spPr>
            <a:xfrm>
              <a:off x="522907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3" name="pl683"/>
            <p:cNvSpPr/>
            <p:nvPr/>
          </p:nvSpPr>
          <p:spPr>
            <a:xfrm>
              <a:off x="543787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4" name="pl684"/>
            <p:cNvSpPr/>
            <p:nvPr/>
          </p:nvSpPr>
          <p:spPr>
            <a:xfrm>
              <a:off x="564667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85" name="tx685"/>
            <p:cNvSpPr/>
            <p:nvPr/>
          </p:nvSpPr>
          <p:spPr>
            <a:xfrm rot="-5400000">
              <a:off x="406073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86" name="tx686"/>
            <p:cNvSpPr/>
            <p:nvPr/>
          </p:nvSpPr>
          <p:spPr>
            <a:xfrm rot="-5400000">
              <a:off x="426952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87" name="tx687"/>
            <p:cNvSpPr/>
            <p:nvPr/>
          </p:nvSpPr>
          <p:spPr>
            <a:xfrm rot="-5400000">
              <a:off x="447832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8" name="tx688"/>
            <p:cNvSpPr/>
            <p:nvPr/>
          </p:nvSpPr>
          <p:spPr>
            <a:xfrm rot="-5400000">
              <a:off x="468712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9" name="tx689"/>
            <p:cNvSpPr/>
            <p:nvPr/>
          </p:nvSpPr>
          <p:spPr>
            <a:xfrm rot="-5400000">
              <a:off x="4895921"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90" name="tx690"/>
            <p:cNvSpPr/>
            <p:nvPr/>
          </p:nvSpPr>
          <p:spPr>
            <a:xfrm rot="-5400000">
              <a:off x="510471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91" name="tx691"/>
            <p:cNvSpPr/>
            <p:nvPr/>
          </p:nvSpPr>
          <p:spPr>
            <a:xfrm rot="-5400000">
              <a:off x="5313516"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92" name="tx692"/>
            <p:cNvSpPr/>
            <p:nvPr/>
          </p:nvSpPr>
          <p:spPr>
            <a:xfrm rot="-5400000">
              <a:off x="552231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93" name="pl693"/>
            <p:cNvSpPr/>
            <p:nvPr/>
          </p:nvSpPr>
          <p:spPr>
            <a:xfrm>
              <a:off x="586241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4" name="pl694"/>
            <p:cNvSpPr/>
            <p:nvPr/>
          </p:nvSpPr>
          <p:spPr>
            <a:xfrm>
              <a:off x="607121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5" name="pl695"/>
            <p:cNvSpPr/>
            <p:nvPr/>
          </p:nvSpPr>
          <p:spPr>
            <a:xfrm>
              <a:off x="628001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6" name="pl696"/>
            <p:cNvSpPr/>
            <p:nvPr/>
          </p:nvSpPr>
          <p:spPr>
            <a:xfrm>
              <a:off x="648881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7" name="pl697"/>
            <p:cNvSpPr/>
            <p:nvPr/>
          </p:nvSpPr>
          <p:spPr>
            <a:xfrm>
              <a:off x="669760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8" name="pl698"/>
            <p:cNvSpPr/>
            <p:nvPr/>
          </p:nvSpPr>
          <p:spPr>
            <a:xfrm>
              <a:off x="690640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99" name="pl699"/>
            <p:cNvSpPr/>
            <p:nvPr/>
          </p:nvSpPr>
          <p:spPr>
            <a:xfrm>
              <a:off x="711520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0" name="pl700"/>
            <p:cNvSpPr/>
            <p:nvPr/>
          </p:nvSpPr>
          <p:spPr>
            <a:xfrm>
              <a:off x="732400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01" name="tx701"/>
            <p:cNvSpPr/>
            <p:nvPr/>
          </p:nvSpPr>
          <p:spPr>
            <a:xfrm rot="-5400000">
              <a:off x="573806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2" name="tx702"/>
            <p:cNvSpPr/>
            <p:nvPr/>
          </p:nvSpPr>
          <p:spPr>
            <a:xfrm rot="-5400000">
              <a:off x="594685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3" name="tx703"/>
            <p:cNvSpPr/>
            <p:nvPr/>
          </p:nvSpPr>
          <p:spPr>
            <a:xfrm rot="-5400000">
              <a:off x="615565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4" name="tx704"/>
            <p:cNvSpPr/>
            <p:nvPr/>
          </p:nvSpPr>
          <p:spPr>
            <a:xfrm rot="-5400000">
              <a:off x="636445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5" name="tx705"/>
            <p:cNvSpPr/>
            <p:nvPr/>
          </p:nvSpPr>
          <p:spPr>
            <a:xfrm rot="-5400000">
              <a:off x="657325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6" name="tx706"/>
            <p:cNvSpPr/>
            <p:nvPr/>
          </p:nvSpPr>
          <p:spPr>
            <a:xfrm rot="-5400000">
              <a:off x="678204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7" name="tx707"/>
            <p:cNvSpPr/>
            <p:nvPr/>
          </p:nvSpPr>
          <p:spPr>
            <a:xfrm rot="-5400000">
              <a:off x="699084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8" name="tx708"/>
            <p:cNvSpPr/>
            <p:nvPr/>
          </p:nvSpPr>
          <p:spPr>
            <a:xfrm rot="-5400000">
              <a:off x="719964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09" name="pl709"/>
            <p:cNvSpPr/>
            <p:nvPr/>
          </p:nvSpPr>
          <p:spPr>
            <a:xfrm>
              <a:off x="753974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0" name="pl710"/>
            <p:cNvSpPr/>
            <p:nvPr/>
          </p:nvSpPr>
          <p:spPr>
            <a:xfrm>
              <a:off x="774854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1" name="pl711"/>
            <p:cNvSpPr/>
            <p:nvPr/>
          </p:nvSpPr>
          <p:spPr>
            <a:xfrm>
              <a:off x="795734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2" name="pl712"/>
            <p:cNvSpPr/>
            <p:nvPr/>
          </p:nvSpPr>
          <p:spPr>
            <a:xfrm>
              <a:off x="816614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3" name="pl713"/>
            <p:cNvSpPr/>
            <p:nvPr/>
          </p:nvSpPr>
          <p:spPr>
            <a:xfrm>
              <a:off x="8374939"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4" name="pl714"/>
            <p:cNvSpPr/>
            <p:nvPr/>
          </p:nvSpPr>
          <p:spPr>
            <a:xfrm>
              <a:off x="8583736"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5" name="pl715"/>
            <p:cNvSpPr/>
            <p:nvPr/>
          </p:nvSpPr>
          <p:spPr>
            <a:xfrm>
              <a:off x="8792534"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6" name="pl716"/>
            <p:cNvSpPr/>
            <p:nvPr/>
          </p:nvSpPr>
          <p:spPr>
            <a:xfrm>
              <a:off x="9001331" y="5927550"/>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717" name="tx717"/>
            <p:cNvSpPr/>
            <p:nvPr/>
          </p:nvSpPr>
          <p:spPr>
            <a:xfrm rot="-5400000">
              <a:off x="741539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18" name="tx718"/>
            <p:cNvSpPr/>
            <p:nvPr/>
          </p:nvSpPr>
          <p:spPr>
            <a:xfrm rot="-5400000">
              <a:off x="762418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19" name="tx719"/>
            <p:cNvSpPr/>
            <p:nvPr/>
          </p:nvSpPr>
          <p:spPr>
            <a:xfrm rot="-5400000">
              <a:off x="783298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20" name="tx720"/>
            <p:cNvSpPr/>
            <p:nvPr/>
          </p:nvSpPr>
          <p:spPr>
            <a:xfrm rot="-5400000">
              <a:off x="804178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21" name="tx721"/>
            <p:cNvSpPr/>
            <p:nvPr/>
          </p:nvSpPr>
          <p:spPr>
            <a:xfrm rot="-5400000">
              <a:off x="8250580"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22" name="tx722"/>
            <p:cNvSpPr/>
            <p:nvPr/>
          </p:nvSpPr>
          <p:spPr>
            <a:xfrm rot="-5400000">
              <a:off x="8459378"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23" name="tx723"/>
            <p:cNvSpPr/>
            <p:nvPr/>
          </p:nvSpPr>
          <p:spPr>
            <a:xfrm rot="-5400000">
              <a:off x="8668175"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24" name="tx724"/>
            <p:cNvSpPr/>
            <p:nvPr/>
          </p:nvSpPr>
          <p:spPr>
            <a:xfrm rot="-5400000">
              <a:off x="8876973" y="6074534"/>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25" name="tx725"/>
            <p:cNvSpPr/>
            <p:nvPr/>
          </p:nvSpPr>
          <p:spPr>
            <a:xfrm>
              <a:off x="570361" y="182062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26" name="tx726"/>
            <p:cNvSpPr/>
            <p:nvPr/>
          </p:nvSpPr>
          <p:spPr>
            <a:xfrm>
              <a:off x="570361" y="157357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27" name="tx727"/>
            <p:cNvSpPr/>
            <p:nvPr/>
          </p:nvSpPr>
          <p:spPr>
            <a:xfrm>
              <a:off x="508182" y="132653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28" name="pl728"/>
            <p:cNvSpPr/>
            <p:nvPr/>
          </p:nvSpPr>
          <p:spPr>
            <a:xfrm>
              <a:off x="722555" y="1860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29" name="pl729"/>
            <p:cNvSpPr/>
            <p:nvPr/>
          </p:nvSpPr>
          <p:spPr>
            <a:xfrm>
              <a:off x="722555" y="1613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0" name="pl730"/>
            <p:cNvSpPr/>
            <p:nvPr/>
          </p:nvSpPr>
          <p:spPr>
            <a:xfrm>
              <a:off x="722555" y="13665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1" name="tx731"/>
            <p:cNvSpPr/>
            <p:nvPr/>
          </p:nvSpPr>
          <p:spPr>
            <a:xfrm>
              <a:off x="570361" y="310511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2" name="tx732"/>
            <p:cNvSpPr/>
            <p:nvPr/>
          </p:nvSpPr>
          <p:spPr>
            <a:xfrm>
              <a:off x="570361" y="285806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3" name="tx733"/>
            <p:cNvSpPr/>
            <p:nvPr/>
          </p:nvSpPr>
          <p:spPr>
            <a:xfrm>
              <a:off x="508182" y="261102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34" name="pl734"/>
            <p:cNvSpPr/>
            <p:nvPr/>
          </p:nvSpPr>
          <p:spPr>
            <a:xfrm>
              <a:off x="722555" y="3145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5" name="pl735"/>
            <p:cNvSpPr/>
            <p:nvPr/>
          </p:nvSpPr>
          <p:spPr>
            <a:xfrm>
              <a:off x="722555" y="28980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6" name="pl736"/>
            <p:cNvSpPr/>
            <p:nvPr/>
          </p:nvSpPr>
          <p:spPr>
            <a:xfrm>
              <a:off x="722555" y="2651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37" name="tx737"/>
            <p:cNvSpPr/>
            <p:nvPr/>
          </p:nvSpPr>
          <p:spPr>
            <a:xfrm>
              <a:off x="570361" y="438960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38" name="tx738"/>
            <p:cNvSpPr/>
            <p:nvPr/>
          </p:nvSpPr>
          <p:spPr>
            <a:xfrm>
              <a:off x="570361" y="41425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39" name="tx739"/>
            <p:cNvSpPr/>
            <p:nvPr/>
          </p:nvSpPr>
          <p:spPr>
            <a:xfrm>
              <a:off x="508182" y="389551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0" name="pl740"/>
            <p:cNvSpPr/>
            <p:nvPr/>
          </p:nvSpPr>
          <p:spPr>
            <a:xfrm>
              <a:off x="722555" y="44296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1" name="pl741"/>
            <p:cNvSpPr/>
            <p:nvPr/>
          </p:nvSpPr>
          <p:spPr>
            <a:xfrm>
              <a:off x="722555" y="4182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2" name="pl742"/>
            <p:cNvSpPr/>
            <p:nvPr/>
          </p:nvSpPr>
          <p:spPr>
            <a:xfrm>
              <a:off x="722555" y="39355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3" name="tx743"/>
            <p:cNvSpPr/>
            <p:nvPr/>
          </p:nvSpPr>
          <p:spPr>
            <a:xfrm>
              <a:off x="570361" y="567409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744" name="tx744"/>
            <p:cNvSpPr/>
            <p:nvPr/>
          </p:nvSpPr>
          <p:spPr>
            <a:xfrm>
              <a:off x="570361" y="542704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745" name="tx745"/>
            <p:cNvSpPr/>
            <p:nvPr/>
          </p:nvSpPr>
          <p:spPr>
            <a:xfrm>
              <a:off x="508182" y="518000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746" name="pl746"/>
            <p:cNvSpPr/>
            <p:nvPr/>
          </p:nvSpPr>
          <p:spPr>
            <a:xfrm>
              <a:off x="722555" y="57141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7" name="pl747"/>
            <p:cNvSpPr/>
            <p:nvPr/>
          </p:nvSpPr>
          <p:spPr>
            <a:xfrm>
              <a:off x="722555" y="5467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8" name="pl748"/>
            <p:cNvSpPr/>
            <p:nvPr/>
          </p:nvSpPr>
          <p:spPr>
            <a:xfrm>
              <a:off x="722555" y="52200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49" name="tx749"/>
            <p:cNvSpPr/>
            <p:nvPr/>
          </p:nvSpPr>
          <p:spPr>
            <a:xfrm rot="-5400000">
              <a:off x="-37121" y="3450773"/>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750" name="tx750"/>
            <p:cNvSpPr/>
            <p:nvPr/>
          </p:nvSpPr>
          <p:spPr>
            <a:xfrm>
              <a:off x="757350" y="660111"/>
              <a:ext cx="36357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Showing top 20 countries with the lowest coverage in 2025</a:t>
              </a:r>
            </a:p>
          </p:txBody>
        </p:sp>
        <p:sp>
          <p:nvSpPr>
            <p:cNvPr id="751" name="tx751"/>
            <p:cNvSpPr/>
            <p:nvPr/>
          </p:nvSpPr>
          <p:spPr>
            <a:xfrm>
              <a:off x="757350" y="435349"/>
              <a:ext cx="368439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DTP3, by country, AFRO, 2018-2025</a:t>
              </a:r>
            </a:p>
          </p:txBody>
        </p:sp>
        <p:sp>
          <p:nvSpPr>
            <p:cNvPr id="752" name="tx752"/>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6067223" y="6593460"/>
              <a:ext cx="30071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for reference</a:t>
              </a:r>
            </a:p>
          </p:txBody>
        </p:sp>
      </p:grpSp>
      <p:sp>
        <p:nvSpPr>
          <p:cNvPr id="7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DTP3 coverage in 2025, Cameroon and Liberia had the highest coverage (83%), while CAR had the lowest coverage (46%).
DTP3 coverage increased in 11 out of these 20 countries between 2024 and 2025. The largest increase was 10 percentage points in Equatorial Guinea from 68% to 78%.
3 countries saw a decrease in coverage (Angola, Nigeria, and South Africa). The largest decline was 9% points in South Africa from 74% to 65%. Coverage remained constant between 2024 and 2025 in the remaining 6 countries.
In 2025, 0 out of these 20 countries had achieved DTP3 coverage of at least 90%.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387" y="874964"/>
              <a:ext cx="1612733" cy="1019640"/>
            </a:xfrm>
            <a:prstGeom prst="rect">
              <a:avLst/>
            </a:prstGeom>
            <a:solidFill>
              <a:srgbClr val="EBEBEB">
                <a:alpha val="100000"/>
              </a:srgbClr>
            </a:solidFill>
          </p:spPr>
          <p:txBody>
            <a:bodyPr/>
            <a:lstStyle/>
            <a:p/>
          </p:txBody>
        </p:sp>
        <p:sp>
          <p:nvSpPr>
            <p:cNvPr id="6" name="pl6"/>
            <p:cNvSpPr/>
            <p:nvPr/>
          </p:nvSpPr>
          <p:spPr>
            <a:xfrm>
              <a:off x="732387" y="1563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7" name="pl7"/>
            <p:cNvSpPr/>
            <p:nvPr/>
          </p:nvSpPr>
          <p:spPr>
            <a:xfrm>
              <a:off x="732387" y="11571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8" name="pl8"/>
            <p:cNvSpPr/>
            <p:nvPr/>
          </p:nvSpPr>
          <p:spPr>
            <a:xfrm>
              <a:off x="732387" y="17669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 name="pl9"/>
            <p:cNvSpPr/>
            <p:nvPr/>
          </p:nvSpPr>
          <p:spPr>
            <a:xfrm>
              <a:off x="732387" y="13603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0" name="pl10"/>
            <p:cNvSpPr/>
            <p:nvPr/>
          </p:nvSpPr>
          <p:spPr>
            <a:xfrm>
              <a:off x="732387" y="9538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1" name="pl11"/>
            <p:cNvSpPr/>
            <p:nvPr/>
          </p:nvSpPr>
          <p:spPr>
            <a:xfrm>
              <a:off x="80569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 name="pl12"/>
            <p:cNvSpPr/>
            <p:nvPr/>
          </p:nvSpPr>
          <p:spPr>
            <a:xfrm>
              <a:off x="101513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 name="pl13"/>
            <p:cNvSpPr/>
            <p:nvPr/>
          </p:nvSpPr>
          <p:spPr>
            <a:xfrm>
              <a:off x="122458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4" name="pl14"/>
            <p:cNvSpPr/>
            <p:nvPr/>
          </p:nvSpPr>
          <p:spPr>
            <a:xfrm>
              <a:off x="143403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 name="pl15"/>
            <p:cNvSpPr/>
            <p:nvPr/>
          </p:nvSpPr>
          <p:spPr>
            <a:xfrm>
              <a:off x="16434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8529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206236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27181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805693"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20" name="pl20"/>
            <p:cNvSpPr/>
            <p:nvPr/>
          </p:nvSpPr>
          <p:spPr>
            <a:xfrm>
              <a:off x="805693" y="1311604"/>
              <a:ext cx="1466121" cy="260195"/>
            </a:xfrm>
            <a:custGeom>
              <a:avLst/>
              <a:pathLst>
                <a:path w="1466121" h="260195">
                  <a:moveTo>
                    <a:pt x="0" y="0"/>
                  </a:moveTo>
                  <a:lnTo>
                    <a:pt x="209445" y="48786"/>
                  </a:lnTo>
                  <a:lnTo>
                    <a:pt x="418891" y="146359"/>
                  </a:lnTo>
                  <a:lnTo>
                    <a:pt x="628337" y="227670"/>
                  </a:lnTo>
                  <a:lnTo>
                    <a:pt x="837783" y="260195"/>
                  </a:lnTo>
                  <a:lnTo>
                    <a:pt x="1047229" y="65048"/>
                  </a:lnTo>
                  <a:lnTo>
                    <a:pt x="1256675" y="97573"/>
                  </a:lnTo>
                  <a:lnTo>
                    <a:pt x="1466121" y="195146"/>
                  </a:lnTo>
                </a:path>
              </a:pathLst>
            </a:custGeom>
            <a:ln w="40651" cap="flat">
              <a:solidFill>
                <a:srgbClr val="BEBEBE">
                  <a:alpha val="69803"/>
                </a:srgbClr>
              </a:solidFill>
              <a:prstDash val="solid"/>
              <a:round/>
            </a:ln>
          </p:spPr>
          <p:txBody>
            <a:bodyPr/>
            <a:lstStyle/>
            <a:p/>
          </p:txBody>
        </p:sp>
        <p:sp>
          <p:nvSpPr>
            <p:cNvPr id="21" name="pl21"/>
            <p:cNvSpPr/>
            <p:nvPr/>
          </p:nvSpPr>
          <p:spPr>
            <a:xfrm>
              <a:off x="805693" y="1311604"/>
              <a:ext cx="1466121" cy="260195"/>
            </a:xfrm>
            <a:custGeom>
              <a:avLst/>
              <a:pathLst>
                <a:path w="1466121" h="260195">
                  <a:moveTo>
                    <a:pt x="0" y="0"/>
                  </a:moveTo>
                  <a:lnTo>
                    <a:pt x="209445" y="48786"/>
                  </a:lnTo>
                  <a:lnTo>
                    <a:pt x="418891" y="146359"/>
                  </a:lnTo>
                  <a:lnTo>
                    <a:pt x="628337" y="227670"/>
                  </a:lnTo>
                  <a:lnTo>
                    <a:pt x="837783" y="260195"/>
                  </a:lnTo>
                  <a:lnTo>
                    <a:pt x="1047229" y="65048"/>
                  </a:lnTo>
                  <a:lnTo>
                    <a:pt x="1256675" y="97573"/>
                  </a:lnTo>
                  <a:lnTo>
                    <a:pt x="1466121" y="195146"/>
                  </a:lnTo>
                </a:path>
              </a:pathLst>
            </a:custGeom>
            <a:ln w="35231" cap="flat">
              <a:solidFill>
                <a:srgbClr val="BEBEBE">
                  <a:alpha val="69803"/>
                </a:srgbClr>
              </a:solidFill>
              <a:prstDash val="solid"/>
              <a:round/>
            </a:ln>
          </p:spPr>
          <p:txBody>
            <a:bodyPr/>
            <a:lstStyle/>
            <a:p/>
          </p:txBody>
        </p:sp>
        <p:sp>
          <p:nvSpPr>
            <p:cNvPr id="22" name="pl22"/>
            <p:cNvSpPr/>
            <p:nvPr/>
          </p:nvSpPr>
          <p:spPr>
            <a:xfrm>
              <a:off x="805693"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23" name="pl23"/>
            <p:cNvSpPr/>
            <p:nvPr/>
          </p:nvSpPr>
          <p:spPr>
            <a:xfrm>
              <a:off x="805693" y="1311604"/>
              <a:ext cx="1466121" cy="260195"/>
            </a:xfrm>
            <a:custGeom>
              <a:avLst/>
              <a:pathLst>
                <a:path w="1466121" h="260195">
                  <a:moveTo>
                    <a:pt x="0" y="0"/>
                  </a:moveTo>
                  <a:lnTo>
                    <a:pt x="209445" y="48786"/>
                  </a:lnTo>
                  <a:lnTo>
                    <a:pt x="418891" y="146359"/>
                  </a:lnTo>
                  <a:lnTo>
                    <a:pt x="628337" y="227670"/>
                  </a:lnTo>
                  <a:lnTo>
                    <a:pt x="837783" y="260195"/>
                  </a:lnTo>
                  <a:lnTo>
                    <a:pt x="1047229" y="65048"/>
                  </a:lnTo>
                  <a:lnTo>
                    <a:pt x="1256675" y="97573"/>
                  </a:lnTo>
                  <a:lnTo>
                    <a:pt x="1466121" y="195146"/>
                  </a:lnTo>
                </a:path>
              </a:pathLst>
            </a:custGeom>
            <a:ln w="40651" cap="flat">
              <a:solidFill>
                <a:srgbClr val="000000">
                  <a:alpha val="100000"/>
                </a:srgbClr>
              </a:solidFill>
              <a:prstDash val="solid"/>
              <a:round/>
            </a:ln>
          </p:spPr>
          <p:txBody>
            <a:bodyPr/>
            <a:lstStyle/>
            <a:p/>
          </p:txBody>
        </p:sp>
        <p:sp>
          <p:nvSpPr>
            <p:cNvPr id="24" name="pl24"/>
            <p:cNvSpPr/>
            <p:nvPr/>
          </p:nvSpPr>
          <p:spPr>
            <a:xfrm>
              <a:off x="805693" y="1311604"/>
              <a:ext cx="1466121" cy="260195"/>
            </a:xfrm>
            <a:custGeom>
              <a:avLst/>
              <a:pathLst>
                <a:path w="1466121" h="260195">
                  <a:moveTo>
                    <a:pt x="0" y="0"/>
                  </a:moveTo>
                  <a:lnTo>
                    <a:pt x="209445" y="48786"/>
                  </a:lnTo>
                  <a:lnTo>
                    <a:pt x="418891" y="146359"/>
                  </a:lnTo>
                  <a:lnTo>
                    <a:pt x="628337" y="227670"/>
                  </a:lnTo>
                  <a:lnTo>
                    <a:pt x="837783" y="260195"/>
                  </a:lnTo>
                  <a:lnTo>
                    <a:pt x="1047229" y="65048"/>
                  </a:lnTo>
                  <a:lnTo>
                    <a:pt x="1256675" y="97573"/>
                  </a:lnTo>
                  <a:lnTo>
                    <a:pt x="1466121" y="195146"/>
                  </a:lnTo>
                </a:path>
              </a:pathLst>
            </a:custGeom>
            <a:ln w="35231" cap="flat">
              <a:solidFill>
                <a:srgbClr val="80BD41">
                  <a:alpha val="100000"/>
                </a:srgbClr>
              </a:solidFill>
              <a:prstDash val="solid"/>
              <a:round/>
            </a:ln>
          </p:spPr>
          <p:txBody>
            <a:bodyPr/>
            <a:lstStyle/>
            <a:p/>
          </p:txBody>
        </p:sp>
        <p:sp>
          <p:nvSpPr>
            <p:cNvPr id="25" name="pl25"/>
            <p:cNvSpPr/>
            <p:nvPr/>
          </p:nvSpPr>
          <p:spPr>
            <a:xfrm>
              <a:off x="732387" y="136039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6" name="tx26"/>
            <p:cNvSpPr/>
            <p:nvPr/>
          </p:nvSpPr>
          <p:spPr>
            <a:xfrm>
              <a:off x="775563" y="113304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7" name="tx27"/>
            <p:cNvSpPr/>
            <p:nvPr/>
          </p:nvSpPr>
          <p:spPr>
            <a:xfrm>
              <a:off x="985009"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 name="tx28"/>
            <p:cNvSpPr/>
            <p:nvPr/>
          </p:nvSpPr>
          <p:spPr>
            <a:xfrm>
              <a:off x="1176396" y="12794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9" name="tx29"/>
            <p:cNvSpPr/>
            <p:nvPr/>
          </p:nvSpPr>
          <p:spPr>
            <a:xfrm>
              <a:off x="1359736" y="136072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30" name="tx30"/>
            <p:cNvSpPr/>
            <p:nvPr/>
          </p:nvSpPr>
          <p:spPr>
            <a:xfrm>
              <a:off x="1565158" y="1393244"/>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31" name="tx31"/>
            <p:cNvSpPr/>
            <p:nvPr/>
          </p:nvSpPr>
          <p:spPr>
            <a:xfrm>
              <a:off x="1804733" y="119809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2" name="tx32"/>
            <p:cNvSpPr/>
            <p:nvPr/>
          </p:nvSpPr>
          <p:spPr>
            <a:xfrm>
              <a:off x="2014179"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3" name="tx33"/>
            <p:cNvSpPr/>
            <p:nvPr/>
          </p:nvSpPr>
          <p:spPr>
            <a:xfrm>
              <a:off x="2223625" y="1328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4" name="rc34"/>
            <p:cNvSpPr/>
            <p:nvPr/>
          </p:nvSpPr>
          <p:spPr>
            <a:xfrm>
              <a:off x="732387" y="2179046"/>
              <a:ext cx="1612733" cy="1019640"/>
            </a:xfrm>
            <a:prstGeom prst="rect">
              <a:avLst/>
            </a:prstGeom>
            <a:solidFill>
              <a:srgbClr val="EBEBEB">
                <a:alpha val="100000"/>
              </a:srgbClr>
            </a:solidFill>
          </p:spPr>
          <p:txBody>
            <a:bodyPr/>
            <a:lstStyle/>
            <a:p/>
          </p:txBody>
        </p:sp>
        <p:sp>
          <p:nvSpPr>
            <p:cNvPr id="35" name="pl35"/>
            <p:cNvSpPr/>
            <p:nvPr/>
          </p:nvSpPr>
          <p:spPr>
            <a:xfrm>
              <a:off x="732387" y="2867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6" name="pl36"/>
            <p:cNvSpPr/>
            <p:nvPr/>
          </p:nvSpPr>
          <p:spPr>
            <a:xfrm>
              <a:off x="732387" y="24611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7" name="pl37"/>
            <p:cNvSpPr/>
            <p:nvPr/>
          </p:nvSpPr>
          <p:spPr>
            <a:xfrm>
              <a:off x="732387" y="3071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 name="pl38"/>
            <p:cNvSpPr/>
            <p:nvPr/>
          </p:nvSpPr>
          <p:spPr>
            <a:xfrm>
              <a:off x="732387" y="266447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9" name="pl39"/>
            <p:cNvSpPr/>
            <p:nvPr/>
          </p:nvSpPr>
          <p:spPr>
            <a:xfrm>
              <a:off x="732387" y="22579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0" name="pl40"/>
            <p:cNvSpPr/>
            <p:nvPr/>
          </p:nvSpPr>
          <p:spPr>
            <a:xfrm>
              <a:off x="80569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 name="pl41"/>
            <p:cNvSpPr/>
            <p:nvPr/>
          </p:nvSpPr>
          <p:spPr>
            <a:xfrm>
              <a:off x="101513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 name="pl42"/>
            <p:cNvSpPr/>
            <p:nvPr/>
          </p:nvSpPr>
          <p:spPr>
            <a:xfrm>
              <a:off x="122458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3" name="pl43"/>
            <p:cNvSpPr/>
            <p:nvPr/>
          </p:nvSpPr>
          <p:spPr>
            <a:xfrm>
              <a:off x="143403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 name="pl44"/>
            <p:cNvSpPr/>
            <p:nvPr/>
          </p:nvSpPr>
          <p:spPr>
            <a:xfrm>
              <a:off x="16434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 name="pl45"/>
            <p:cNvSpPr/>
            <p:nvPr/>
          </p:nvSpPr>
          <p:spPr>
            <a:xfrm>
              <a:off x="18529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6" name="pl46"/>
            <p:cNvSpPr/>
            <p:nvPr/>
          </p:nvSpPr>
          <p:spPr>
            <a:xfrm>
              <a:off x="206236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 name="pl47"/>
            <p:cNvSpPr/>
            <p:nvPr/>
          </p:nvSpPr>
          <p:spPr>
            <a:xfrm>
              <a:off x="227181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 name="pl48"/>
            <p:cNvSpPr/>
            <p:nvPr/>
          </p:nvSpPr>
          <p:spPr>
            <a:xfrm>
              <a:off x="805693"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49" name="pl49"/>
            <p:cNvSpPr/>
            <p:nvPr/>
          </p:nvSpPr>
          <p:spPr>
            <a:xfrm>
              <a:off x="805693" y="2664472"/>
              <a:ext cx="1466121" cy="211408"/>
            </a:xfrm>
            <a:custGeom>
              <a:avLst/>
              <a:pathLst>
                <a:path w="1466121" h="211408">
                  <a:moveTo>
                    <a:pt x="0" y="32524"/>
                  </a:moveTo>
                  <a:lnTo>
                    <a:pt x="209445" y="0"/>
                  </a:lnTo>
                  <a:lnTo>
                    <a:pt x="418891" y="48786"/>
                  </a:lnTo>
                  <a:lnTo>
                    <a:pt x="628337" y="130097"/>
                  </a:lnTo>
                  <a:lnTo>
                    <a:pt x="837783" y="130097"/>
                  </a:lnTo>
                  <a:lnTo>
                    <a:pt x="1047229" y="211408"/>
                  </a:lnTo>
                  <a:lnTo>
                    <a:pt x="1256675" y="130097"/>
                  </a:lnTo>
                  <a:lnTo>
                    <a:pt x="1466121" y="130097"/>
                  </a:lnTo>
                </a:path>
              </a:pathLst>
            </a:custGeom>
            <a:ln w="40651" cap="flat">
              <a:solidFill>
                <a:srgbClr val="BEBEBE">
                  <a:alpha val="69803"/>
                </a:srgbClr>
              </a:solidFill>
              <a:prstDash val="solid"/>
              <a:round/>
            </a:ln>
          </p:spPr>
          <p:txBody>
            <a:bodyPr/>
            <a:lstStyle/>
            <a:p/>
          </p:txBody>
        </p:sp>
        <p:sp>
          <p:nvSpPr>
            <p:cNvPr id="50" name="pl50"/>
            <p:cNvSpPr/>
            <p:nvPr/>
          </p:nvSpPr>
          <p:spPr>
            <a:xfrm>
              <a:off x="805693" y="2664472"/>
              <a:ext cx="1466121" cy="211408"/>
            </a:xfrm>
            <a:custGeom>
              <a:avLst/>
              <a:pathLst>
                <a:path w="1466121" h="211408">
                  <a:moveTo>
                    <a:pt x="0" y="32524"/>
                  </a:moveTo>
                  <a:lnTo>
                    <a:pt x="209445" y="0"/>
                  </a:lnTo>
                  <a:lnTo>
                    <a:pt x="418891" y="48786"/>
                  </a:lnTo>
                  <a:lnTo>
                    <a:pt x="628337" y="130097"/>
                  </a:lnTo>
                  <a:lnTo>
                    <a:pt x="837783" y="130097"/>
                  </a:lnTo>
                  <a:lnTo>
                    <a:pt x="1047229" y="211408"/>
                  </a:lnTo>
                  <a:lnTo>
                    <a:pt x="1256675" y="130097"/>
                  </a:lnTo>
                  <a:lnTo>
                    <a:pt x="1466121" y="130097"/>
                  </a:lnTo>
                </a:path>
              </a:pathLst>
            </a:custGeom>
            <a:ln w="35231" cap="flat">
              <a:solidFill>
                <a:srgbClr val="BEBEBE">
                  <a:alpha val="69803"/>
                </a:srgbClr>
              </a:solidFill>
              <a:prstDash val="solid"/>
              <a:round/>
            </a:ln>
          </p:spPr>
          <p:txBody>
            <a:bodyPr/>
            <a:lstStyle/>
            <a:p/>
          </p:txBody>
        </p:sp>
        <p:sp>
          <p:nvSpPr>
            <p:cNvPr id="51" name="pl51"/>
            <p:cNvSpPr/>
            <p:nvPr/>
          </p:nvSpPr>
          <p:spPr>
            <a:xfrm>
              <a:off x="805693"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52" name="pl52"/>
            <p:cNvSpPr/>
            <p:nvPr/>
          </p:nvSpPr>
          <p:spPr>
            <a:xfrm>
              <a:off x="805693" y="2664472"/>
              <a:ext cx="1466121" cy="211408"/>
            </a:xfrm>
            <a:custGeom>
              <a:avLst/>
              <a:pathLst>
                <a:path w="1466121" h="211408">
                  <a:moveTo>
                    <a:pt x="0" y="32524"/>
                  </a:moveTo>
                  <a:lnTo>
                    <a:pt x="209445" y="0"/>
                  </a:lnTo>
                  <a:lnTo>
                    <a:pt x="418891" y="48786"/>
                  </a:lnTo>
                  <a:lnTo>
                    <a:pt x="628337" y="130097"/>
                  </a:lnTo>
                  <a:lnTo>
                    <a:pt x="837783" y="130097"/>
                  </a:lnTo>
                  <a:lnTo>
                    <a:pt x="1047229" y="211408"/>
                  </a:lnTo>
                  <a:lnTo>
                    <a:pt x="1256675" y="130097"/>
                  </a:lnTo>
                  <a:lnTo>
                    <a:pt x="1466121" y="130097"/>
                  </a:lnTo>
                </a:path>
              </a:pathLst>
            </a:custGeom>
            <a:ln w="40651" cap="flat">
              <a:solidFill>
                <a:srgbClr val="000000">
                  <a:alpha val="100000"/>
                </a:srgbClr>
              </a:solidFill>
              <a:prstDash val="solid"/>
              <a:round/>
            </a:ln>
          </p:spPr>
          <p:txBody>
            <a:bodyPr/>
            <a:lstStyle/>
            <a:p/>
          </p:txBody>
        </p:sp>
        <p:sp>
          <p:nvSpPr>
            <p:cNvPr id="53" name="pl53"/>
            <p:cNvSpPr/>
            <p:nvPr/>
          </p:nvSpPr>
          <p:spPr>
            <a:xfrm>
              <a:off x="805693" y="2664472"/>
              <a:ext cx="1466121" cy="211408"/>
            </a:xfrm>
            <a:custGeom>
              <a:avLst/>
              <a:pathLst>
                <a:path w="1466121" h="211408">
                  <a:moveTo>
                    <a:pt x="0" y="32524"/>
                  </a:moveTo>
                  <a:lnTo>
                    <a:pt x="209445" y="0"/>
                  </a:lnTo>
                  <a:lnTo>
                    <a:pt x="418891" y="48786"/>
                  </a:lnTo>
                  <a:lnTo>
                    <a:pt x="628337" y="130097"/>
                  </a:lnTo>
                  <a:lnTo>
                    <a:pt x="837783" y="130097"/>
                  </a:lnTo>
                  <a:lnTo>
                    <a:pt x="1047229" y="211408"/>
                  </a:lnTo>
                  <a:lnTo>
                    <a:pt x="1256675" y="130097"/>
                  </a:lnTo>
                  <a:lnTo>
                    <a:pt x="1466121" y="130097"/>
                  </a:lnTo>
                </a:path>
              </a:pathLst>
            </a:custGeom>
            <a:ln w="35231" cap="flat">
              <a:solidFill>
                <a:srgbClr val="80BD41">
                  <a:alpha val="100000"/>
                </a:srgbClr>
              </a:solidFill>
              <a:prstDash val="solid"/>
              <a:round/>
            </a:ln>
          </p:spPr>
          <p:txBody>
            <a:bodyPr/>
            <a:lstStyle/>
            <a:p/>
          </p:txBody>
        </p:sp>
        <p:sp>
          <p:nvSpPr>
            <p:cNvPr id="54" name="pl54"/>
            <p:cNvSpPr/>
            <p:nvPr/>
          </p:nvSpPr>
          <p:spPr>
            <a:xfrm>
              <a:off x="732387" y="266447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5" name="tx55"/>
            <p:cNvSpPr/>
            <p:nvPr/>
          </p:nvSpPr>
          <p:spPr>
            <a:xfrm>
              <a:off x="757504" y="25184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6" name="tx56"/>
            <p:cNvSpPr/>
            <p:nvPr/>
          </p:nvSpPr>
          <p:spPr>
            <a:xfrm>
              <a:off x="985009"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 name="tx57"/>
            <p:cNvSpPr/>
            <p:nvPr/>
          </p:nvSpPr>
          <p:spPr>
            <a:xfrm>
              <a:off x="1176396" y="25347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8" name="tx58"/>
            <p:cNvSpPr/>
            <p:nvPr/>
          </p:nvSpPr>
          <p:spPr>
            <a:xfrm>
              <a:off x="1385842"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9" name="tx59"/>
            <p:cNvSpPr/>
            <p:nvPr/>
          </p:nvSpPr>
          <p:spPr>
            <a:xfrm>
              <a:off x="1595288"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0" name="tx60"/>
            <p:cNvSpPr/>
            <p:nvPr/>
          </p:nvSpPr>
          <p:spPr>
            <a:xfrm>
              <a:off x="1774604" y="26973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61" name="tx61"/>
            <p:cNvSpPr/>
            <p:nvPr/>
          </p:nvSpPr>
          <p:spPr>
            <a:xfrm>
              <a:off x="2014179"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2" name="tx62"/>
            <p:cNvSpPr/>
            <p:nvPr/>
          </p:nvSpPr>
          <p:spPr>
            <a:xfrm>
              <a:off x="2223625"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3" name="rc63"/>
            <p:cNvSpPr/>
            <p:nvPr/>
          </p:nvSpPr>
          <p:spPr>
            <a:xfrm>
              <a:off x="732387" y="3483127"/>
              <a:ext cx="1612733" cy="1019640"/>
            </a:xfrm>
            <a:prstGeom prst="rect">
              <a:avLst/>
            </a:prstGeom>
            <a:solidFill>
              <a:srgbClr val="EBEBEB">
                <a:alpha val="100000"/>
              </a:srgbClr>
            </a:solidFill>
          </p:spPr>
          <p:txBody>
            <a:bodyPr/>
            <a:lstStyle/>
            <a:p/>
          </p:txBody>
        </p:sp>
        <p:sp>
          <p:nvSpPr>
            <p:cNvPr id="64" name="pl64"/>
            <p:cNvSpPr/>
            <p:nvPr/>
          </p:nvSpPr>
          <p:spPr>
            <a:xfrm>
              <a:off x="732387" y="4171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5" name="pl65"/>
            <p:cNvSpPr/>
            <p:nvPr/>
          </p:nvSpPr>
          <p:spPr>
            <a:xfrm>
              <a:off x="732387" y="37652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66" name="pl66"/>
            <p:cNvSpPr/>
            <p:nvPr/>
          </p:nvSpPr>
          <p:spPr>
            <a:xfrm>
              <a:off x="732387" y="4375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7" name="pl67"/>
            <p:cNvSpPr/>
            <p:nvPr/>
          </p:nvSpPr>
          <p:spPr>
            <a:xfrm>
              <a:off x="732387" y="396855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8" name="pl68"/>
            <p:cNvSpPr/>
            <p:nvPr/>
          </p:nvSpPr>
          <p:spPr>
            <a:xfrm>
              <a:off x="732387" y="3561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69" name="pl69"/>
            <p:cNvSpPr/>
            <p:nvPr/>
          </p:nvSpPr>
          <p:spPr>
            <a:xfrm>
              <a:off x="80569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1513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22458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43403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434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8529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06236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7181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805693"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78" name="pl78"/>
            <p:cNvSpPr/>
            <p:nvPr/>
          </p:nvSpPr>
          <p:spPr>
            <a:xfrm>
              <a:off x="805693" y="3919767"/>
              <a:ext cx="1466121" cy="146359"/>
            </a:xfrm>
            <a:custGeom>
              <a:avLst/>
              <a:pathLst>
                <a:path w="1466121" h="146359">
                  <a:moveTo>
                    <a:pt x="0" y="81311"/>
                  </a:moveTo>
                  <a:lnTo>
                    <a:pt x="209445" y="48786"/>
                  </a:lnTo>
                  <a:lnTo>
                    <a:pt x="418891" y="32524"/>
                  </a:lnTo>
                  <a:lnTo>
                    <a:pt x="628337" y="0"/>
                  </a:lnTo>
                  <a:lnTo>
                    <a:pt x="837783" y="48786"/>
                  </a:lnTo>
                  <a:lnTo>
                    <a:pt x="1047229" y="81311"/>
                  </a:lnTo>
                  <a:lnTo>
                    <a:pt x="1256675" y="146359"/>
                  </a:lnTo>
                  <a:lnTo>
                    <a:pt x="1466121" y="113835"/>
                  </a:lnTo>
                </a:path>
              </a:pathLst>
            </a:custGeom>
            <a:ln w="40651" cap="flat">
              <a:solidFill>
                <a:srgbClr val="BEBEBE">
                  <a:alpha val="69803"/>
                </a:srgbClr>
              </a:solidFill>
              <a:prstDash val="solid"/>
              <a:round/>
            </a:ln>
          </p:spPr>
          <p:txBody>
            <a:bodyPr/>
            <a:lstStyle/>
            <a:p/>
          </p:txBody>
        </p:sp>
        <p:sp>
          <p:nvSpPr>
            <p:cNvPr id="79" name="pl79"/>
            <p:cNvSpPr/>
            <p:nvPr/>
          </p:nvSpPr>
          <p:spPr>
            <a:xfrm>
              <a:off x="805693" y="3919767"/>
              <a:ext cx="1466121" cy="146359"/>
            </a:xfrm>
            <a:custGeom>
              <a:avLst/>
              <a:pathLst>
                <a:path w="1466121" h="146359">
                  <a:moveTo>
                    <a:pt x="0" y="81311"/>
                  </a:moveTo>
                  <a:lnTo>
                    <a:pt x="209445" y="48786"/>
                  </a:lnTo>
                  <a:lnTo>
                    <a:pt x="418891" y="32524"/>
                  </a:lnTo>
                  <a:lnTo>
                    <a:pt x="628337" y="0"/>
                  </a:lnTo>
                  <a:lnTo>
                    <a:pt x="837783" y="48786"/>
                  </a:lnTo>
                  <a:lnTo>
                    <a:pt x="1047229" y="81311"/>
                  </a:lnTo>
                  <a:lnTo>
                    <a:pt x="1256675" y="146359"/>
                  </a:lnTo>
                  <a:lnTo>
                    <a:pt x="1466121" y="113835"/>
                  </a:lnTo>
                </a:path>
              </a:pathLst>
            </a:custGeom>
            <a:ln w="35231" cap="flat">
              <a:solidFill>
                <a:srgbClr val="BEBEBE">
                  <a:alpha val="69803"/>
                </a:srgbClr>
              </a:solidFill>
              <a:prstDash val="solid"/>
              <a:round/>
            </a:ln>
          </p:spPr>
          <p:txBody>
            <a:bodyPr/>
            <a:lstStyle/>
            <a:p/>
          </p:txBody>
        </p:sp>
        <p:sp>
          <p:nvSpPr>
            <p:cNvPr id="80" name="pl80"/>
            <p:cNvSpPr/>
            <p:nvPr/>
          </p:nvSpPr>
          <p:spPr>
            <a:xfrm>
              <a:off x="805693"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81" name="pl81"/>
            <p:cNvSpPr/>
            <p:nvPr/>
          </p:nvSpPr>
          <p:spPr>
            <a:xfrm>
              <a:off x="805693" y="3919767"/>
              <a:ext cx="1466121" cy="146359"/>
            </a:xfrm>
            <a:custGeom>
              <a:avLst/>
              <a:pathLst>
                <a:path w="1466121" h="146359">
                  <a:moveTo>
                    <a:pt x="0" y="81311"/>
                  </a:moveTo>
                  <a:lnTo>
                    <a:pt x="209445" y="48786"/>
                  </a:lnTo>
                  <a:lnTo>
                    <a:pt x="418891" y="32524"/>
                  </a:lnTo>
                  <a:lnTo>
                    <a:pt x="628337" y="0"/>
                  </a:lnTo>
                  <a:lnTo>
                    <a:pt x="837783" y="48786"/>
                  </a:lnTo>
                  <a:lnTo>
                    <a:pt x="1047229" y="81311"/>
                  </a:lnTo>
                  <a:lnTo>
                    <a:pt x="1256675" y="146359"/>
                  </a:lnTo>
                  <a:lnTo>
                    <a:pt x="1466121" y="113835"/>
                  </a:lnTo>
                </a:path>
              </a:pathLst>
            </a:custGeom>
            <a:ln w="40651" cap="flat">
              <a:solidFill>
                <a:srgbClr val="000000">
                  <a:alpha val="100000"/>
                </a:srgbClr>
              </a:solidFill>
              <a:prstDash val="solid"/>
              <a:round/>
            </a:ln>
          </p:spPr>
          <p:txBody>
            <a:bodyPr/>
            <a:lstStyle/>
            <a:p/>
          </p:txBody>
        </p:sp>
        <p:sp>
          <p:nvSpPr>
            <p:cNvPr id="82" name="pl82"/>
            <p:cNvSpPr/>
            <p:nvPr/>
          </p:nvSpPr>
          <p:spPr>
            <a:xfrm>
              <a:off x="805693" y="3919767"/>
              <a:ext cx="1466121" cy="146359"/>
            </a:xfrm>
            <a:custGeom>
              <a:avLst/>
              <a:pathLst>
                <a:path w="1466121" h="146359">
                  <a:moveTo>
                    <a:pt x="0" y="81311"/>
                  </a:moveTo>
                  <a:lnTo>
                    <a:pt x="209445" y="48786"/>
                  </a:lnTo>
                  <a:lnTo>
                    <a:pt x="418891" y="32524"/>
                  </a:lnTo>
                  <a:lnTo>
                    <a:pt x="628337" y="0"/>
                  </a:lnTo>
                  <a:lnTo>
                    <a:pt x="837783" y="48786"/>
                  </a:lnTo>
                  <a:lnTo>
                    <a:pt x="1047229" y="81311"/>
                  </a:lnTo>
                  <a:lnTo>
                    <a:pt x="1256675" y="146359"/>
                  </a:lnTo>
                  <a:lnTo>
                    <a:pt x="1466121" y="113835"/>
                  </a:lnTo>
                </a:path>
              </a:pathLst>
            </a:custGeom>
            <a:ln w="35231" cap="flat">
              <a:solidFill>
                <a:srgbClr val="80BD41">
                  <a:alpha val="100000"/>
                </a:srgbClr>
              </a:solidFill>
              <a:prstDash val="solid"/>
              <a:round/>
            </a:ln>
          </p:spPr>
          <p:txBody>
            <a:bodyPr/>
            <a:lstStyle/>
            <a:p/>
          </p:txBody>
        </p:sp>
        <p:sp>
          <p:nvSpPr>
            <p:cNvPr id="83" name="pl83"/>
            <p:cNvSpPr/>
            <p:nvPr/>
          </p:nvSpPr>
          <p:spPr>
            <a:xfrm>
              <a:off x="732387" y="396855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84" name="tx84"/>
            <p:cNvSpPr/>
            <p:nvPr/>
          </p:nvSpPr>
          <p:spPr>
            <a:xfrm>
              <a:off x="757504" y="3822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85" name="tx85"/>
            <p:cNvSpPr/>
            <p:nvPr/>
          </p:nvSpPr>
          <p:spPr>
            <a:xfrm>
              <a:off x="985009"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6" name="tx86"/>
            <p:cNvSpPr/>
            <p:nvPr/>
          </p:nvSpPr>
          <p:spPr>
            <a:xfrm>
              <a:off x="1194455" y="377373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87" name="tx87"/>
            <p:cNvSpPr/>
            <p:nvPr/>
          </p:nvSpPr>
          <p:spPr>
            <a:xfrm>
              <a:off x="1403901" y="374121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88" name="tx88"/>
            <p:cNvSpPr/>
            <p:nvPr/>
          </p:nvSpPr>
          <p:spPr>
            <a:xfrm>
              <a:off x="1613347"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89" name="tx89"/>
            <p:cNvSpPr/>
            <p:nvPr/>
          </p:nvSpPr>
          <p:spPr>
            <a:xfrm>
              <a:off x="1804733" y="3822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90" name="tx90"/>
            <p:cNvSpPr/>
            <p:nvPr/>
          </p:nvSpPr>
          <p:spPr>
            <a:xfrm>
              <a:off x="2014179" y="388757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91" name="tx91"/>
            <p:cNvSpPr/>
            <p:nvPr/>
          </p:nvSpPr>
          <p:spPr>
            <a:xfrm>
              <a:off x="2223625" y="3855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92" name="rc92"/>
            <p:cNvSpPr/>
            <p:nvPr/>
          </p:nvSpPr>
          <p:spPr>
            <a:xfrm>
              <a:off x="732387" y="4787209"/>
              <a:ext cx="1612733" cy="1019640"/>
            </a:xfrm>
            <a:prstGeom prst="rect">
              <a:avLst/>
            </a:prstGeom>
            <a:solidFill>
              <a:srgbClr val="EBEBEB">
                <a:alpha val="100000"/>
              </a:srgbClr>
            </a:solidFill>
          </p:spPr>
          <p:txBody>
            <a:bodyPr/>
            <a:lstStyle/>
            <a:p/>
          </p:txBody>
        </p:sp>
        <p:sp>
          <p:nvSpPr>
            <p:cNvPr id="93" name="pl93"/>
            <p:cNvSpPr/>
            <p:nvPr/>
          </p:nvSpPr>
          <p:spPr>
            <a:xfrm>
              <a:off x="732387" y="5475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4" name="pl94"/>
            <p:cNvSpPr/>
            <p:nvPr/>
          </p:nvSpPr>
          <p:spPr>
            <a:xfrm>
              <a:off x="732387" y="50693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95" name="pl95"/>
            <p:cNvSpPr/>
            <p:nvPr/>
          </p:nvSpPr>
          <p:spPr>
            <a:xfrm>
              <a:off x="732387" y="56791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6" name="pl96"/>
            <p:cNvSpPr/>
            <p:nvPr/>
          </p:nvSpPr>
          <p:spPr>
            <a:xfrm>
              <a:off x="732387" y="527263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7" name="pl97"/>
            <p:cNvSpPr/>
            <p:nvPr/>
          </p:nvSpPr>
          <p:spPr>
            <a:xfrm>
              <a:off x="732387" y="4866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98" name="pl98"/>
            <p:cNvSpPr/>
            <p:nvPr/>
          </p:nvSpPr>
          <p:spPr>
            <a:xfrm>
              <a:off x="80569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01513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22458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143403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16434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3" name="pl103"/>
            <p:cNvSpPr/>
            <p:nvPr/>
          </p:nvSpPr>
          <p:spPr>
            <a:xfrm>
              <a:off x="18529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4" name="pl104"/>
            <p:cNvSpPr/>
            <p:nvPr/>
          </p:nvSpPr>
          <p:spPr>
            <a:xfrm>
              <a:off x="206236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5" name="pl105"/>
            <p:cNvSpPr/>
            <p:nvPr/>
          </p:nvSpPr>
          <p:spPr>
            <a:xfrm>
              <a:off x="227181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06" name="pl106"/>
            <p:cNvSpPr/>
            <p:nvPr/>
          </p:nvSpPr>
          <p:spPr>
            <a:xfrm>
              <a:off x="805693"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107" name="pl107"/>
            <p:cNvSpPr/>
            <p:nvPr/>
          </p:nvSpPr>
          <p:spPr>
            <a:xfrm>
              <a:off x="805693" y="5272636"/>
              <a:ext cx="1466121" cy="260195"/>
            </a:xfrm>
            <a:custGeom>
              <a:avLst/>
              <a:pathLst>
                <a:path w="1466121" h="260195">
                  <a:moveTo>
                    <a:pt x="0" y="81311"/>
                  </a:moveTo>
                  <a:lnTo>
                    <a:pt x="209445" y="0"/>
                  </a:lnTo>
                  <a:lnTo>
                    <a:pt x="418891" y="65048"/>
                  </a:lnTo>
                  <a:lnTo>
                    <a:pt x="628337" y="260195"/>
                  </a:lnTo>
                  <a:lnTo>
                    <a:pt x="837783" y="178884"/>
                  </a:lnTo>
                  <a:lnTo>
                    <a:pt x="1047229" y="48786"/>
                  </a:lnTo>
                  <a:lnTo>
                    <a:pt x="1256675" y="48786"/>
                  </a:lnTo>
                  <a:lnTo>
                    <a:pt x="1466121" y="65048"/>
                  </a:lnTo>
                </a:path>
              </a:pathLst>
            </a:custGeom>
            <a:ln w="40651" cap="flat">
              <a:solidFill>
                <a:srgbClr val="BEBEBE">
                  <a:alpha val="69803"/>
                </a:srgbClr>
              </a:solidFill>
              <a:prstDash val="solid"/>
              <a:round/>
            </a:ln>
          </p:spPr>
          <p:txBody>
            <a:bodyPr/>
            <a:lstStyle/>
            <a:p/>
          </p:txBody>
        </p:sp>
        <p:sp>
          <p:nvSpPr>
            <p:cNvPr id="108" name="pl108"/>
            <p:cNvSpPr/>
            <p:nvPr/>
          </p:nvSpPr>
          <p:spPr>
            <a:xfrm>
              <a:off x="805693" y="5272636"/>
              <a:ext cx="1466121" cy="260195"/>
            </a:xfrm>
            <a:custGeom>
              <a:avLst/>
              <a:pathLst>
                <a:path w="1466121" h="260195">
                  <a:moveTo>
                    <a:pt x="0" y="81311"/>
                  </a:moveTo>
                  <a:lnTo>
                    <a:pt x="209445" y="0"/>
                  </a:lnTo>
                  <a:lnTo>
                    <a:pt x="418891" y="65048"/>
                  </a:lnTo>
                  <a:lnTo>
                    <a:pt x="628337" y="260195"/>
                  </a:lnTo>
                  <a:lnTo>
                    <a:pt x="837783" y="178884"/>
                  </a:lnTo>
                  <a:lnTo>
                    <a:pt x="1047229" y="48786"/>
                  </a:lnTo>
                  <a:lnTo>
                    <a:pt x="1256675" y="48786"/>
                  </a:lnTo>
                  <a:lnTo>
                    <a:pt x="1466121" y="65048"/>
                  </a:lnTo>
                </a:path>
              </a:pathLst>
            </a:custGeom>
            <a:ln w="35231" cap="flat">
              <a:solidFill>
                <a:srgbClr val="BEBEBE">
                  <a:alpha val="69803"/>
                </a:srgbClr>
              </a:solidFill>
              <a:prstDash val="solid"/>
              <a:round/>
            </a:ln>
          </p:spPr>
          <p:txBody>
            <a:bodyPr/>
            <a:lstStyle/>
            <a:p/>
          </p:txBody>
        </p:sp>
        <p:sp>
          <p:nvSpPr>
            <p:cNvPr id="109" name="pl109"/>
            <p:cNvSpPr/>
            <p:nvPr/>
          </p:nvSpPr>
          <p:spPr>
            <a:xfrm>
              <a:off x="805693"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110" name="pl110"/>
            <p:cNvSpPr/>
            <p:nvPr/>
          </p:nvSpPr>
          <p:spPr>
            <a:xfrm>
              <a:off x="805693" y="5272636"/>
              <a:ext cx="1466121" cy="260195"/>
            </a:xfrm>
            <a:custGeom>
              <a:avLst/>
              <a:pathLst>
                <a:path w="1466121" h="260195">
                  <a:moveTo>
                    <a:pt x="0" y="81311"/>
                  </a:moveTo>
                  <a:lnTo>
                    <a:pt x="209445" y="0"/>
                  </a:lnTo>
                  <a:lnTo>
                    <a:pt x="418891" y="65048"/>
                  </a:lnTo>
                  <a:lnTo>
                    <a:pt x="628337" y="260195"/>
                  </a:lnTo>
                  <a:lnTo>
                    <a:pt x="837783" y="178884"/>
                  </a:lnTo>
                  <a:lnTo>
                    <a:pt x="1047229" y="48786"/>
                  </a:lnTo>
                  <a:lnTo>
                    <a:pt x="1256675" y="48786"/>
                  </a:lnTo>
                  <a:lnTo>
                    <a:pt x="1466121" y="65048"/>
                  </a:lnTo>
                </a:path>
              </a:pathLst>
            </a:custGeom>
            <a:ln w="40651" cap="flat">
              <a:solidFill>
                <a:srgbClr val="000000">
                  <a:alpha val="100000"/>
                </a:srgbClr>
              </a:solidFill>
              <a:prstDash val="solid"/>
              <a:round/>
            </a:ln>
          </p:spPr>
          <p:txBody>
            <a:bodyPr/>
            <a:lstStyle/>
            <a:p/>
          </p:txBody>
        </p:sp>
        <p:sp>
          <p:nvSpPr>
            <p:cNvPr id="111" name="pl111"/>
            <p:cNvSpPr/>
            <p:nvPr/>
          </p:nvSpPr>
          <p:spPr>
            <a:xfrm>
              <a:off x="805693" y="5272636"/>
              <a:ext cx="1466121" cy="260195"/>
            </a:xfrm>
            <a:custGeom>
              <a:avLst/>
              <a:pathLst>
                <a:path w="1466121" h="260195">
                  <a:moveTo>
                    <a:pt x="0" y="81311"/>
                  </a:moveTo>
                  <a:lnTo>
                    <a:pt x="209445" y="0"/>
                  </a:lnTo>
                  <a:lnTo>
                    <a:pt x="418891" y="65048"/>
                  </a:lnTo>
                  <a:lnTo>
                    <a:pt x="628337" y="260195"/>
                  </a:lnTo>
                  <a:lnTo>
                    <a:pt x="837783" y="178884"/>
                  </a:lnTo>
                  <a:lnTo>
                    <a:pt x="1047229" y="48786"/>
                  </a:lnTo>
                  <a:lnTo>
                    <a:pt x="1256675" y="48786"/>
                  </a:lnTo>
                  <a:lnTo>
                    <a:pt x="1466121" y="65048"/>
                  </a:lnTo>
                </a:path>
              </a:pathLst>
            </a:custGeom>
            <a:ln w="35231" cap="flat">
              <a:solidFill>
                <a:srgbClr val="80BD41">
                  <a:alpha val="100000"/>
                </a:srgbClr>
              </a:solidFill>
              <a:prstDash val="solid"/>
              <a:round/>
            </a:ln>
          </p:spPr>
          <p:txBody>
            <a:bodyPr/>
            <a:lstStyle/>
            <a:p/>
          </p:txBody>
        </p:sp>
        <p:sp>
          <p:nvSpPr>
            <p:cNvPr id="112" name="pl112"/>
            <p:cNvSpPr/>
            <p:nvPr/>
          </p:nvSpPr>
          <p:spPr>
            <a:xfrm>
              <a:off x="732387" y="527263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13" name="tx113"/>
            <p:cNvSpPr/>
            <p:nvPr/>
          </p:nvSpPr>
          <p:spPr>
            <a:xfrm>
              <a:off x="757504" y="51753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14" name="tx114"/>
            <p:cNvSpPr/>
            <p:nvPr/>
          </p:nvSpPr>
          <p:spPr>
            <a:xfrm>
              <a:off x="985009"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15" name="tx115"/>
            <p:cNvSpPr/>
            <p:nvPr/>
          </p:nvSpPr>
          <p:spPr>
            <a:xfrm>
              <a:off x="1176396"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16" name="tx116"/>
            <p:cNvSpPr/>
            <p:nvPr/>
          </p:nvSpPr>
          <p:spPr>
            <a:xfrm>
              <a:off x="1355712" y="535427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a:t>
              </a:r>
            </a:p>
          </p:txBody>
        </p:sp>
        <p:sp>
          <p:nvSpPr>
            <p:cNvPr id="117" name="tx117"/>
            <p:cNvSpPr/>
            <p:nvPr/>
          </p:nvSpPr>
          <p:spPr>
            <a:xfrm>
              <a:off x="1569181" y="527296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118" name="tx118"/>
            <p:cNvSpPr/>
            <p:nvPr/>
          </p:nvSpPr>
          <p:spPr>
            <a:xfrm>
              <a:off x="1804733" y="5142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19" name="tx119"/>
            <p:cNvSpPr/>
            <p:nvPr/>
          </p:nvSpPr>
          <p:spPr>
            <a:xfrm>
              <a:off x="2014179" y="5142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20" name="tx120"/>
            <p:cNvSpPr/>
            <p:nvPr/>
          </p:nvSpPr>
          <p:spPr>
            <a:xfrm>
              <a:off x="2223625"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121" name="rc121"/>
            <p:cNvSpPr/>
            <p:nvPr/>
          </p:nvSpPr>
          <p:spPr>
            <a:xfrm>
              <a:off x="2414709" y="874964"/>
              <a:ext cx="1612733" cy="1019640"/>
            </a:xfrm>
            <a:prstGeom prst="rect">
              <a:avLst/>
            </a:prstGeom>
            <a:solidFill>
              <a:srgbClr val="EBEBEB">
                <a:alpha val="100000"/>
              </a:srgbClr>
            </a:solidFill>
          </p:spPr>
          <p:txBody>
            <a:bodyPr/>
            <a:lstStyle/>
            <a:p/>
          </p:txBody>
        </p:sp>
        <p:sp>
          <p:nvSpPr>
            <p:cNvPr id="122" name="pl122"/>
            <p:cNvSpPr/>
            <p:nvPr/>
          </p:nvSpPr>
          <p:spPr>
            <a:xfrm>
              <a:off x="2414709" y="1563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3" name="pl123"/>
            <p:cNvSpPr/>
            <p:nvPr/>
          </p:nvSpPr>
          <p:spPr>
            <a:xfrm>
              <a:off x="2414709" y="11571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24" name="pl124"/>
            <p:cNvSpPr/>
            <p:nvPr/>
          </p:nvSpPr>
          <p:spPr>
            <a:xfrm>
              <a:off x="2414709" y="17669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5" name="pl125"/>
            <p:cNvSpPr/>
            <p:nvPr/>
          </p:nvSpPr>
          <p:spPr>
            <a:xfrm>
              <a:off x="2414709" y="13603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6" name="pl126"/>
            <p:cNvSpPr/>
            <p:nvPr/>
          </p:nvSpPr>
          <p:spPr>
            <a:xfrm>
              <a:off x="2414709" y="9538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27" name="pl127"/>
            <p:cNvSpPr/>
            <p:nvPr/>
          </p:nvSpPr>
          <p:spPr>
            <a:xfrm>
              <a:off x="248801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269746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290690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311635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332579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353524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374469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395413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2488015"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136" name="pl136"/>
            <p:cNvSpPr/>
            <p:nvPr/>
          </p:nvSpPr>
          <p:spPr>
            <a:xfrm>
              <a:off x="2488015" y="1327866"/>
              <a:ext cx="1466121" cy="81311"/>
            </a:xfrm>
            <a:custGeom>
              <a:avLst/>
              <a:pathLst>
                <a:path w="1466121" h="81311">
                  <a:moveTo>
                    <a:pt x="0" y="0"/>
                  </a:moveTo>
                  <a:lnTo>
                    <a:pt x="209445" y="32524"/>
                  </a:lnTo>
                  <a:lnTo>
                    <a:pt x="418891" y="65048"/>
                  </a:lnTo>
                  <a:lnTo>
                    <a:pt x="628337" y="65048"/>
                  </a:lnTo>
                  <a:lnTo>
                    <a:pt x="837783" y="81311"/>
                  </a:lnTo>
                  <a:lnTo>
                    <a:pt x="1047229" y="81311"/>
                  </a:lnTo>
                  <a:lnTo>
                    <a:pt x="1256675" y="81311"/>
                  </a:lnTo>
                  <a:lnTo>
                    <a:pt x="1466121" y="81311"/>
                  </a:lnTo>
                </a:path>
              </a:pathLst>
            </a:custGeom>
            <a:ln w="40651" cap="flat">
              <a:solidFill>
                <a:srgbClr val="BEBEBE">
                  <a:alpha val="69803"/>
                </a:srgbClr>
              </a:solidFill>
              <a:prstDash val="solid"/>
              <a:round/>
            </a:ln>
          </p:spPr>
          <p:txBody>
            <a:bodyPr/>
            <a:lstStyle/>
            <a:p/>
          </p:txBody>
        </p:sp>
        <p:sp>
          <p:nvSpPr>
            <p:cNvPr id="137" name="pl137"/>
            <p:cNvSpPr/>
            <p:nvPr/>
          </p:nvSpPr>
          <p:spPr>
            <a:xfrm>
              <a:off x="2488015" y="1327866"/>
              <a:ext cx="1466121" cy="81311"/>
            </a:xfrm>
            <a:custGeom>
              <a:avLst/>
              <a:pathLst>
                <a:path w="1466121" h="81311">
                  <a:moveTo>
                    <a:pt x="0" y="0"/>
                  </a:moveTo>
                  <a:lnTo>
                    <a:pt x="209445" y="32524"/>
                  </a:lnTo>
                  <a:lnTo>
                    <a:pt x="418891" y="65048"/>
                  </a:lnTo>
                  <a:lnTo>
                    <a:pt x="628337" y="65048"/>
                  </a:lnTo>
                  <a:lnTo>
                    <a:pt x="837783" y="81311"/>
                  </a:lnTo>
                  <a:lnTo>
                    <a:pt x="1047229" y="81311"/>
                  </a:lnTo>
                  <a:lnTo>
                    <a:pt x="1256675" y="81311"/>
                  </a:lnTo>
                  <a:lnTo>
                    <a:pt x="1466121" y="81311"/>
                  </a:lnTo>
                </a:path>
              </a:pathLst>
            </a:custGeom>
            <a:ln w="35231" cap="flat">
              <a:solidFill>
                <a:srgbClr val="BEBEBE">
                  <a:alpha val="69803"/>
                </a:srgbClr>
              </a:solidFill>
              <a:prstDash val="solid"/>
              <a:round/>
            </a:ln>
          </p:spPr>
          <p:txBody>
            <a:bodyPr/>
            <a:lstStyle/>
            <a:p/>
          </p:txBody>
        </p:sp>
        <p:sp>
          <p:nvSpPr>
            <p:cNvPr id="138" name="pl138"/>
            <p:cNvSpPr/>
            <p:nvPr/>
          </p:nvSpPr>
          <p:spPr>
            <a:xfrm>
              <a:off x="2488015"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139" name="pl139"/>
            <p:cNvSpPr/>
            <p:nvPr/>
          </p:nvSpPr>
          <p:spPr>
            <a:xfrm>
              <a:off x="2488015" y="1327866"/>
              <a:ext cx="1466121" cy="81311"/>
            </a:xfrm>
            <a:custGeom>
              <a:avLst/>
              <a:pathLst>
                <a:path w="1466121" h="81311">
                  <a:moveTo>
                    <a:pt x="0" y="0"/>
                  </a:moveTo>
                  <a:lnTo>
                    <a:pt x="209445" y="32524"/>
                  </a:lnTo>
                  <a:lnTo>
                    <a:pt x="418891" y="65048"/>
                  </a:lnTo>
                  <a:lnTo>
                    <a:pt x="628337" y="65048"/>
                  </a:lnTo>
                  <a:lnTo>
                    <a:pt x="837783" y="81311"/>
                  </a:lnTo>
                  <a:lnTo>
                    <a:pt x="1047229" y="81311"/>
                  </a:lnTo>
                  <a:lnTo>
                    <a:pt x="1256675" y="81311"/>
                  </a:lnTo>
                  <a:lnTo>
                    <a:pt x="1466121" y="81311"/>
                  </a:lnTo>
                </a:path>
              </a:pathLst>
            </a:custGeom>
            <a:ln w="40651" cap="flat">
              <a:solidFill>
                <a:srgbClr val="000000">
                  <a:alpha val="100000"/>
                </a:srgbClr>
              </a:solidFill>
              <a:prstDash val="solid"/>
              <a:round/>
            </a:ln>
          </p:spPr>
          <p:txBody>
            <a:bodyPr/>
            <a:lstStyle/>
            <a:p/>
          </p:txBody>
        </p:sp>
        <p:sp>
          <p:nvSpPr>
            <p:cNvPr id="140" name="pl140"/>
            <p:cNvSpPr/>
            <p:nvPr/>
          </p:nvSpPr>
          <p:spPr>
            <a:xfrm>
              <a:off x="2488015" y="1327866"/>
              <a:ext cx="1466121" cy="81311"/>
            </a:xfrm>
            <a:custGeom>
              <a:avLst/>
              <a:pathLst>
                <a:path w="1466121" h="81311">
                  <a:moveTo>
                    <a:pt x="0" y="0"/>
                  </a:moveTo>
                  <a:lnTo>
                    <a:pt x="209445" y="32524"/>
                  </a:lnTo>
                  <a:lnTo>
                    <a:pt x="418891" y="65048"/>
                  </a:lnTo>
                  <a:lnTo>
                    <a:pt x="628337" y="65048"/>
                  </a:lnTo>
                  <a:lnTo>
                    <a:pt x="837783" y="81311"/>
                  </a:lnTo>
                  <a:lnTo>
                    <a:pt x="1047229" y="81311"/>
                  </a:lnTo>
                  <a:lnTo>
                    <a:pt x="1256675" y="81311"/>
                  </a:lnTo>
                  <a:lnTo>
                    <a:pt x="1466121" y="81311"/>
                  </a:lnTo>
                </a:path>
              </a:pathLst>
            </a:custGeom>
            <a:ln w="35231" cap="flat">
              <a:solidFill>
                <a:srgbClr val="80BD41">
                  <a:alpha val="100000"/>
                </a:srgbClr>
              </a:solidFill>
              <a:prstDash val="solid"/>
              <a:round/>
            </a:ln>
          </p:spPr>
          <p:txBody>
            <a:bodyPr/>
            <a:lstStyle/>
            <a:p/>
          </p:txBody>
        </p:sp>
        <p:sp>
          <p:nvSpPr>
            <p:cNvPr id="141" name="pl141"/>
            <p:cNvSpPr/>
            <p:nvPr/>
          </p:nvSpPr>
          <p:spPr>
            <a:xfrm>
              <a:off x="2414709" y="136039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42" name="tx142"/>
            <p:cNvSpPr/>
            <p:nvPr/>
          </p:nvSpPr>
          <p:spPr>
            <a:xfrm>
              <a:off x="2457886" y="1149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3" name="tx143"/>
            <p:cNvSpPr/>
            <p:nvPr/>
          </p:nvSpPr>
          <p:spPr>
            <a:xfrm>
              <a:off x="2667332"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44" name="tx144"/>
            <p:cNvSpPr/>
            <p:nvPr/>
          </p:nvSpPr>
          <p:spPr>
            <a:xfrm>
              <a:off x="2858718" y="12143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5" name="tx145"/>
            <p:cNvSpPr/>
            <p:nvPr/>
          </p:nvSpPr>
          <p:spPr>
            <a:xfrm>
              <a:off x="3068164" y="12143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146" name="tx146"/>
            <p:cNvSpPr/>
            <p:nvPr/>
          </p:nvSpPr>
          <p:spPr>
            <a:xfrm>
              <a:off x="3277610"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7" name="tx147"/>
            <p:cNvSpPr/>
            <p:nvPr/>
          </p:nvSpPr>
          <p:spPr>
            <a:xfrm>
              <a:off x="3487056"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8" name="tx148"/>
            <p:cNvSpPr/>
            <p:nvPr/>
          </p:nvSpPr>
          <p:spPr>
            <a:xfrm>
              <a:off x="3696502"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49" name="tx149"/>
            <p:cNvSpPr/>
            <p:nvPr/>
          </p:nvSpPr>
          <p:spPr>
            <a:xfrm>
              <a:off x="3905948"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150" name="rc150"/>
            <p:cNvSpPr/>
            <p:nvPr/>
          </p:nvSpPr>
          <p:spPr>
            <a:xfrm>
              <a:off x="2414709" y="2179046"/>
              <a:ext cx="1612733" cy="1019640"/>
            </a:xfrm>
            <a:prstGeom prst="rect">
              <a:avLst/>
            </a:prstGeom>
            <a:solidFill>
              <a:srgbClr val="EBEBEB">
                <a:alpha val="100000"/>
              </a:srgbClr>
            </a:solidFill>
          </p:spPr>
          <p:txBody>
            <a:bodyPr/>
            <a:lstStyle/>
            <a:p/>
          </p:txBody>
        </p:sp>
        <p:sp>
          <p:nvSpPr>
            <p:cNvPr id="151" name="pl151"/>
            <p:cNvSpPr/>
            <p:nvPr/>
          </p:nvSpPr>
          <p:spPr>
            <a:xfrm>
              <a:off x="2414709" y="2867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2" name="pl152"/>
            <p:cNvSpPr/>
            <p:nvPr/>
          </p:nvSpPr>
          <p:spPr>
            <a:xfrm>
              <a:off x="2414709" y="24611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53" name="pl153"/>
            <p:cNvSpPr/>
            <p:nvPr/>
          </p:nvSpPr>
          <p:spPr>
            <a:xfrm>
              <a:off x="2414709" y="3071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4" name="pl154"/>
            <p:cNvSpPr/>
            <p:nvPr/>
          </p:nvSpPr>
          <p:spPr>
            <a:xfrm>
              <a:off x="2414709" y="266447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5" name="pl155"/>
            <p:cNvSpPr/>
            <p:nvPr/>
          </p:nvSpPr>
          <p:spPr>
            <a:xfrm>
              <a:off x="2414709" y="22579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56" name="pl156"/>
            <p:cNvSpPr/>
            <p:nvPr/>
          </p:nvSpPr>
          <p:spPr>
            <a:xfrm>
              <a:off x="248801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7" name="pl157"/>
            <p:cNvSpPr/>
            <p:nvPr/>
          </p:nvSpPr>
          <p:spPr>
            <a:xfrm>
              <a:off x="269746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8" name="pl158"/>
            <p:cNvSpPr/>
            <p:nvPr/>
          </p:nvSpPr>
          <p:spPr>
            <a:xfrm>
              <a:off x="290690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59" name="pl159"/>
            <p:cNvSpPr/>
            <p:nvPr/>
          </p:nvSpPr>
          <p:spPr>
            <a:xfrm>
              <a:off x="311635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332579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53524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74469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395413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2488015"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165" name="pl165"/>
            <p:cNvSpPr/>
            <p:nvPr/>
          </p:nvSpPr>
          <p:spPr>
            <a:xfrm>
              <a:off x="2488015" y="2550637"/>
              <a:ext cx="1466121" cy="325244"/>
            </a:xfrm>
            <a:custGeom>
              <a:avLst/>
              <a:pathLst>
                <a:path w="1466121" h="325244">
                  <a:moveTo>
                    <a:pt x="0" y="113835"/>
                  </a:moveTo>
                  <a:lnTo>
                    <a:pt x="209445" y="113835"/>
                  </a:lnTo>
                  <a:lnTo>
                    <a:pt x="418891" y="227670"/>
                  </a:lnTo>
                  <a:lnTo>
                    <a:pt x="628337" y="325244"/>
                  </a:lnTo>
                  <a:lnTo>
                    <a:pt x="837783" y="0"/>
                  </a:lnTo>
                  <a:lnTo>
                    <a:pt x="1047229" y="195146"/>
                  </a:lnTo>
                  <a:lnTo>
                    <a:pt x="1256675" y="211408"/>
                  </a:lnTo>
                  <a:lnTo>
                    <a:pt x="1466121" y="211408"/>
                  </a:lnTo>
                </a:path>
              </a:pathLst>
            </a:custGeom>
            <a:ln w="40651" cap="flat">
              <a:solidFill>
                <a:srgbClr val="BEBEBE">
                  <a:alpha val="69803"/>
                </a:srgbClr>
              </a:solidFill>
              <a:prstDash val="solid"/>
              <a:round/>
            </a:ln>
          </p:spPr>
          <p:txBody>
            <a:bodyPr/>
            <a:lstStyle/>
            <a:p/>
          </p:txBody>
        </p:sp>
        <p:sp>
          <p:nvSpPr>
            <p:cNvPr id="166" name="pl166"/>
            <p:cNvSpPr/>
            <p:nvPr/>
          </p:nvSpPr>
          <p:spPr>
            <a:xfrm>
              <a:off x="2488015" y="2550637"/>
              <a:ext cx="1466121" cy="325244"/>
            </a:xfrm>
            <a:custGeom>
              <a:avLst/>
              <a:pathLst>
                <a:path w="1466121" h="325244">
                  <a:moveTo>
                    <a:pt x="0" y="113835"/>
                  </a:moveTo>
                  <a:lnTo>
                    <a:pt x="209445" y="113835"/>
                  </a:lnTo>
                  <a:lnTo>
                    <a:pt x="418891" y="227670"/>
                  </a:lnTo>
                  <a:lnTo>
                    <a:pt x="628337" y="325244"/>
                  </a:lnTo>
                  <a:lnTo>
                    <a:pt x="837783" y="0"/>
                  </a:lnTo>
                  <a:lnTo>
                    <a:pt x="1047229" y="195146"/>
                  </a:lnTo>
                  <a:lnTo>
                    <a:pt x="1256675" y="211408"/>
                  </a:lnTo>
                  <a:lnTo>
                    <a:pt x="1466121" y="211408"/>
                  </a:lnTo>
                </a:path>
              </a:pathLst>
            </a:custGeom>
            <a:ln w="35231" cap="flat">
              <a:solidFill>
                <a:srgbClr val="BEBEBE">
                  <a:alpha val="69803"/>
                </a:srgbClr>
              </a:solidFill>
              <a:prstDash val="solid"/>
              <a:round/>
            </a:ln>
          </p:spPr>
          <p:txBody>
            <a:bodyPr/>
            <a:lstStyle/>
            <a:p/>
          </p:txBody>
        </p:sp>
        <p:sp>
          <p:nvSpPr>
            <p:cNvPr id="167" name="pl167"/>
            <p:cNvSpPr/>
            <p:nvPr/>
          </p:nvSpPr>
          <p:spPr>
            <a:xfrm>
              <a:off x="2488015"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168" name="pl168"/>
            <p:cNvSpPr/>
            <p:nvPr/>
          </p:nvSpPr>
          <p:spPr>
            <a:xfrm>
              <a:off x="2488015" y="2550637"/>
              <a:ext cx="1466121" cy="325244"/>
            </a:xfrm>
            <a:custGeom>
              <a:avLst/>
              <a:pathLst>
                <a:path w="1466121" h="325244">
                  <a:moveTo>
                    <a:pt x="0" y="113835"/>
                  </a:moveTo>
                  <a:lnTo>
                    <a:pt x="209445" y="113835"/>
                  </a:lnTo>
                  <a:lnTo>
                    <a:pt x="418891" y="227670"/>
                  </a:lnTo>
                  <a:lnTo>
                    <a:pt x="628337" y="325244"/>
                  </a:lnTo>
                  <a:lnTo>
                    <a:pt x="837783" y="0"/>
                  </a:lnTo>
                  <a:lnTo>
                    <a:pt x="1047229" y="195146"/>
                  </a:lnTo>
                  <a:lnTo>
                    <a:pt x="1256675" y="211408"/>
                  </a:lnTo>
                  <a:lnTo>
                    <a:pt x="1466121" y="211408"/>
                  </a:lnTo>
                </a:path>
              </a:pathLst>
            </a:custGeom>
            <a:ln w="40651" cap="flat">
              <a:solidFill>
                <a:srgbClr val="000000">
                  <a:alpha val="100000"/>
                </a:srgbClr>
              </a:solidFill>
              <a:prstDash val="solid"/>
              <a:round/>
            </a:ln>
          </p:spPr>
          <p:txBody>
            <a:bodyPr/>
            <a:lstStyle/>
            <a:p/>
          </p:txBody>
        </p:sp>
        <p:sp>
          <p:nvSpPr>
            <p:cNvPr id="169" name="pl169"/>
            <p:cNvSpPr/>
            <p:nvPr/>
          </p:nvSpPr>
          <p:spPr>
            <a:xfrm>
              <a:off x="2488015" y="2550637"/>
              <a:ext cx="1466121" cy="325244"/>
            </a:xfrm>
            <a:custGeom>
              <a:avLst/>
              <a:pathLst>
                <a:path w="1466121" h="325244">
                  <a:moveTo>
                    <a:pt x="0" y="113835"/>
                  </a:moveTo>
                  <a:lnTo>
                    <a:pt x="209445" y="113835"/>
                  </a:lnTo>
                  <a:lnTo>
                    <a:pt x="418891" y="227670"/>
                  </a:lnTo>
                  <a:lnTo>
                    <a:pt x="628337" y="325244"/>
                  </a:lnTo>
                  <a:lnTo>
                    <a:pt x="837783" y="0"/>
                  </a:lnTo>
                  <a:lnTo>
                    <a:pt x="1047229" y="195146"/>
                  </a:lnTo>
                  <a:lnTo>
                    <a:pt x="1256675" y="211408"/>
                  </a:lnTo>
                  <a:lnTo>
                    <a:pt x="1466121" y="211408"/>
                  </a:lnTo>
                </a:path>
              </a:pathLst>
            </a:custGeom>
            <a:ln w="35231" cap="flat">
              <a:solidFill>
                <a:srgbClr val="80BD41">
                  <a:alpha val="100000"/>
                </a:srgbClr>
              </a:solidFill>
              <a:prstDash val="solid"/>
              <a:round/>
            </a:ln>
          </p:spPr>
          <p:txBody>
            <a:bodyPr/>
            <a:lstStyle/>
            <a:p/>
          </p:txBody>
        </p:sp>
        <p:sp>
          <p:nvSpPr>
            <p:cNvPr id="170" name="pl170"/>
            <p:cNvSpPr/>
            <p:nvPr/>
          </p:nvSpPr>
          <p:spPr>
            <a:xfrm>
              <a:off x="2414709" y="266447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171" name="tx171"/>
            <p:cNvSpPr/>
            <p:nvPr/>
          </p:nvSpPr>
          <p:spPr>
            <a:xfrm>
              <a:off x="2457886"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2" name="tx172"/>
            <p:cNvSpPr/>
            <p:nvPr/>
          </p:nvSpPr>
          <p:spPr>
            <a:xfrm>
              <a:off x="2667332"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173" name="tx173"/>
            <p:cNvSpPr/>
            <p:nvPr/>
          </p:nvSpPr>
          <p:spPr>
            <a:xfrm>
              <a:off x="2858718" y="25997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4" name="tx174"/>
            <p:cNvSpPr/>
            <p:nvPr/>
          </p:nvSpPr>
          <p:spPr>
            <a:xfrm>
              <a:off x="3038035" y="269732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175" name="tx175"/>
            <p:cNvSpPr/>
            <p:nvPr/>
          </p:nvSpPr>
          <p:spPr>
            <a:xfrm>
              <a:off x="3295670" y="2372082"/>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176" name="tx176"/>
            <p:cNvSpPr/>
            <p:nvPr/>
          </p:nvSpPr>
          <p:spPr>
            <a:xfrm>
              <a:off x="3487056" y="2567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177" name="tx177"/>
            <p:cNvSpPr/>
            <p:nvPr/>
          </p:nvSpPr>
          <p:spPr>
            <a:xfrm>
              <a:off x="3696502" y="2583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8" name="tx178"/>
            <p:cNvSpPr/>
            <p:nvPr/>
          </p:nvSpPr>
          <p:spPr>
            <a:xfrm>
              <a:off x="3905948" y="2583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179" name="rc179"/>
            <p:cNvSpPr/>
            <p:nvPr/>
          </p:nvSpPr>
          <p:spPr>
            <a:xfrm>
              <a:off x="2414709" y="3483127"/>
              <a:ext cx="1612733" cy="1019640"/>
            </a:xfrm>
            <a:prstGeom prst="rect">
              <a:avLst/>
            </a:prstGeom>
            <a:solidFill>
              <a:srgbClr val="EBEBEB">
                <a:alpha val="100000"/>
              </a:srgbClr>
            </a:solidFill>
          </p:spPr>
          <p:txBody>
            <a:bodyPr/>
            <a:lstStyle/>
            <a:p/>
          </p:txBody>
        </p:sp>
        <p:sp>
          <p:nvSpPr>
            <p:cNvPr id="180" name="pl180"/>
            <p:cNvSpPr/>
            <p:nvPr/>
          </p:nvSpPr>
          <p:spPr>
            <a:xfrm>
              <a:off x="2414709" y="4171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1" name="pl181"/>
            <p:cNvSpPr/>
            <p:nvPr/>
          </p:nvSpPr>
          <p:spPr>
            <a:xfrm>
              <a:off x="2414709" y="37652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182" name="pl182"/>
            <p:cNvSpPr/>
            <p:nvPr/>
          </p:nvSpPr>
          <p:spPr>
            <a:xfrm>
              <a:off x="2414709" y="4375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3" name="pl183"/>
            <p:cNvSpPr/>
            <p:nvPr/>
          </p:nvSpPr>
          <p:spPr>
            <a:xfrm>
              <a:off x="2414709" y="396855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4" name="pl184"/>
            <p:cNvSpPr/>
            <p:nvPr/>
          </p:nvSpPr>
          <p:spPr>
            <a:xfrm>
              <a:off x="2414709" y="3561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185" name="pl185"/>
            <p:cNvSpPr/>
            <p:nvPr/>
          </p:nvSpPr>
          <p:spPr>
            <a:xfrm>
              <a:off x="248801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69746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290690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311635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332579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353524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374469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395413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193" name="pl193"/>
            <p:cNvSpPr/>
            <p:nvPr/>
          </p:nvSpPr>
          <p:spPr>
            <a:xfrm>
              <a:off x="2488015"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194" name="pl194"/>
            <p:cNvSpPr/>
            <p:nvPr/>
          </p:nvSpPr>
          <p:spPr>
            <a:xfrm>
              <a:off x="2488015" y="3887243"/>
              <a:ext cx="1466121" cy="308981"/>
            </a:xfrm>
            <a:custGeom>
              <a:avLst/>
              <a:pathLst>
                <a:path w="1466121" h="308981">
                  <a:moveTo>
                    <a:pt x="0" y="0"/>
                  </a:moveTo>
                  <a:lnTo>
                    <a:pt x="209445" y="81311"/>
                  </a:lnTo>
                  <a:lnTo>
                    <a:pt x="418891" y="113835"/>
                  </a:lnTo>
                  <a:lnTo>
                    <a:pt x="628337" y="308981"/>
                  </a:lnTo>
                  <a:lnTo>
                    <a:pt x="837783" y="276457"/>
                  </a:lnTo>
                  <a:lnTo>
                    <a:pt x="1047229" y="146359"/>
                  </a:lnTo>
                  <a:lnTo>
                    <a:pt x="1256675" y="227670"/>
                  </a:lnTo>
                  <a:lnTo>
                    <a:pt x="1466121" y="162622"/>
                  </a:lnTo>
                </a:path>
              </a:pathLst>
            </a:custGeom>
            <a:ln w="40651" cap="flat">
              <a:solidFill>
                <a:srgbClr val="BEBEBE">
                  <a:alpha val="69803"/>
                </a:srgbClr>
              </a:solidFill>
              <a:prstDash val="solid"/>
              <a:round/>
            </a:ln>
          </p:spPr>
          <p:txBody>
            <a:bodyPr/>
            <a:lstStyle/>
            <a:p/>
          </p:txBody>
        </p:sp>
        <p:sp>
          <p:nvSpPr>
            <p:cNvPr id="195" name="pl195"/>
            <p:cNvSpPr/>
            <p:nvPr/>
          </p:nvSpPr>
          <p:spPr>
            <a:xfrm>
              <a:off x="2488015" y="3887243"/>
              <a:ext cx="1466121" cy="308981"/>
            </a:xfrm>
            <a:custGeom>
              <a:avLst/>
              <a:pathLst>
                <a:path w="1466121" h="308981">
                  <a:moveTo>
                    <a:pt x="0" y="0"/>
                  </a:moveTo>
                  <a:lnTo>
                    <a:pt x="209445" y="81311"/>
                  </a:lnTo>
                  <a:lnTo>
                    <a:pt x="418891" y="113835"/>
                  </a:lnTo>
                  <a:lnTo>
                    <a:pt x="628337" y="308981"/>
                  </a:lnTo>
                  <a:lnTo>
                    <a:pt x="837783" y="276457"/>
                  </a:lnTo>
                  <a:lnTo>
                    <a:pt x="1047229" y="146359"/>
                  </a:lnTo>
                  <a:lnTo>
                    <a:pt x="1256675" y="227670"/>
                  </a:lnTo>
                  <a:lnTo>
                    <a:pt x="1466121" y="162622"/>
                  </a:lnTo>
                </a:path>
              </a:pathLst>
            </a:custGeom>
            <a:ln w="35231" cap="flat">
              <a:solidFill>
                <a:srgbClr val="BEBEBE">
                  <a:alpha val="69803"/>
                </a:srgbClr>
              </a:solidFill>
              <a:prstDash val="solid"/>
              <a:round/>
            </a:ln>
          </p:spPr>
          <p:txBody>
            <a:bodyPr/>
            <a:lstStyle/>
            <a:p/>
          </p:txBody>
        </p:sp>
        <p:sp>
          <p:nvSpPr>
            <p:cNvPr id="196" name="pl196"/>
            <p:cNvSpPr/>
            <p:nvPr/>
          </p:nvSpPr>
          <p:spPr>
            <a:xfrm>
              <a:off x="2488015"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197" name="pl197"/>
            <p:cNvSpPr/>
            <p:nvPr/>
          </p:nvSpPr>
          <p:spPr>
            <a:xfrm>
              <a:off x="2488015" y="3887243"/>
              <a:ext cx="1466121" cy="308981"/>
            </a:xfrm>
            <a:custGeom>
              <a:avLst/>
              <a:pathLst>
                <a:path w="1466121" h="308981">
                  <a:moveTo>
                    <a:pt x="0" y="0"/>
                  </a:moveTo>
                  <a:lnTo>
                    <a:pt x="209445" y="81311"/>
                  </a:lnTo>
                  <a:lnTo>
                    <a:pt x="418891" y="113835"/>
                  </a:lnTo>
                  <a:lnTo>
                    <a:pt x="628337" y="308981"/>
                  </a:lnTo>
                  <a:lnTo>
                    <a:pt x="837783" y="276457"/>
                  </a:lnTo>
                  <a:lnTo>
                    <a:pt x="1047229" y="146359"/>
                  </a:lnTo>
                  <a:lnTo>
                    <a:pt x="1256675" y="227670"/>
                  </a:lnTo>
                  <a:lnTo>
                    <a:pt x="1466121" y="162622"/>
                  </a:lnTo>
                </a:path>
              </a:pathLst>
            </a:custGeom>
            <a:ln w="40651" cap="flat">
              <a:solidFill>
                <a:srgbClr val="000000">
                  <a:alpha val="100000"/>
                </a:srgbClr>
              </a:solidFill>
              <a:prstDash val="solid"/>
              <a:round/>
            </a:ln>
          </p:spPr>
          <p:txBody>
            <a:bodyPr/>
            <a:lstStyle/>
            <a:p/>
          </p:txBody>
        </p:sp>
        <p:sp>
          <p:nvSpPr>
            <p:cNvPr id="198" name="pl198"/>
            <p:cNvSpPr/>
            <p:nvPr/>
          </p:nvSpPr>
          <p:spPr>
            <a:xfrm>
              <a:off x="2488015" y="3887243"/>
              <a:ext cx="1466121" cy="308981"/>
            </a:xfrm>
            <a:custGeom>
              <a:avLst/>
              <a:pathLst>
                <a:path w="1466121" h="308981">
                  <a:moveTo>
                    <a:pt x="0" y="0"/>
                  </a:moveTo>
                  <a:lnTo>
                    <a:pt x="209445" y="81311"/>
                  </a:lnTo>
                  <a:lnTo>
                    <a:pt x="418891" y="113835"/>
                  </a:lnTo>
                  <a:lnTo>
                    <a:pt x="628337" y="308981"/>
                  </a:lnTo>
                  <a:lnTo>
                    <a:pt x="837783" y="276457"/>
                  </a:lnTo>
                  <a:lnTo>
                    <a:pt x="1047229" y="146359"/>
                  </a:lnTo>
                  <a:lnTo>
                    <a:pt x="1256675" y="227670"/>
                  </a:lnTo>
                  <a:lnTo>
                    <a:pt x="1466121" y="162622"/>
                  </a:lnTo>
                </a:path>
              </a:pathLst>
            </a:custGeom>
            <a:ln w="35231" cap="flat">
              <a:solidFill>
                <a:srgbClr val="80BD41">
                  <a:alpha val="100000"/>
                </a:srgbClr>
              </a:solidFill>
              <a:prstDash val="solid"/>
              <a:round/>
            </a:ln>
          </p:spPr>
          <p:txBody>
            <a:bodyPr/>
            <a:lstStyle/>
            <a:p/>
          </p:txBody>
        </p:sp>
        <p:sp>
          <p:nvSpPr>
            <p:cNvPr id="199" name="pl199"/>
            <p:cNvSpPr/>
            <p:nvPr/>
          </p:nvSpPr>
          <p:spPr>
            <a:xfrm>
              <a:off x="2414709" y="396855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00" name="tx200"/>
            <p:cNvSpPr/>
            <p:nvPr/>
          </p:nvSpPr>
          <p:spPr>
            <a:xfrm>
              <a:off x="2457886" y="370868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1" name="tx201"/>
            <p:cNvSpPr/>
            <p:nvPr/>
          </p:nvSpPr>
          <p:spPr>
            <a:xfrm>
              <a:off x="2667332"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02" name="tx202"/>
            <p:cNvSpPr/>
            <p:nvPr/>
          </p:nvSpPr>
          <p:spPr>
            <a:xfrm>
              <a:off x="2858718" y="3822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03" name="tx203"/>
            <p:cNvSpPr/>
            <p:nvPr/>
          </p:nvSpPr>
          <p:spPr>
            <a:xfrm>
              <a:off x="3038035" y="40176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204" name="tx204"/>
            <p:cNvSpPr/>
            <p:nvPr/>
          </p:nvSpPr>
          <p:spPr>
            <a:xfrm>
              <a:off x="3247481" y="3985146"/>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a:t>
              </a:r>
            </a:p>
          </p:txBody>
        </p:sp>
        <p:sp>
          <p:nvSpPr>
            <p:cNvPr id="205" name="tx205"/>
            <p:cNvSpPr/>
            <p:nvPr/>
          </p:nvSpPr>
          <p:spPr>
            <a:xfrm>
              <a:off x="3487056" y="3855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06" name="tx206"/>
            <p:cNvSpPr/>
            <p:nvPr/>
          </p:nvSpPr>
          <p:spPr>
            <a:xfrm>
              <a:off x="3696502" y="39363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07" name="tx207"/>
            <p:cNvSpPr/>
            <p:nvPr/>
          </p:nvSpPr>
          <p:spPr>
            <a:xfrm>
              <a:off x="3905948" y="3871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08" name="rc208"/>
            <p:cNvSpPr/>
            <p:nvPr/>
          </p:nvSpPr>
          <p:spPr>
            <a:xfrm>
              <a:off x="2414709" y="4787209"/>
              <a:ext cx="1612733" cy="1019640"/>
            </a:xfrm>
            <a:prstGeom prst="rect">
              <a:avLst/>
            </a:prstGeom>
            <a:solidFill>
              <a:srgbClr val="EBEBEB">
                <a:alpha val="100000"/>
              </a:srgbClr>
            </a:solidFill>
          </p:spPr>
          <p:txBody>
            <a:bodyPr/>
            <a:lstStyle/>
            <a:p/>
          </p:txBody>
        </p:sp>
        <p:sp>
          <p:nvSpPr>
            <p:cNvPr id="209" name="pl209"/>
            <p:cNvSpPr/>
            <p:nvPr/>
          </p:nvSpPr>
          <p:spPr>
            <a:xfrm>
              <a:off x="2414709" y="5475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0" name="pl210"/>
            <p:cNvSpPr/>
            <p:nvPr/>
          </p:nvSpPr>
          <p:spPr>
            <a:xfrm>
              <a:off x="2414709" y="50693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11" name="pl211"/>
            <p:cNvSpPr/>
            <p:nvPr/>
          </p:nvSpPr>
          <p:spPr>
            <a:xfrm>
              <a:off x="2414709" y="56791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2" name="pl212"/>
            <p:cNvSpPr/>
            <p:nvPr/>
          </p:nvSpPr>
          <p:spPr>
            <a:xfrm>
              <a:off x="2414709" y="527263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3" name="pl213"/>
            <p:cNvSpPr/>
            <p:nvPr/>
          </p:nvSpPr>
          <p:spPr>
            <a:xfrm>
              <a:off x="2414709" y="4866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14" name="pl214"/>
            <p:cNvSpPr/>
            <p:nvPr/>
          </p:nvSpPr>
          <p:spPr>
            <a:xfrm>
              <a:off x="248801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269746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90690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11635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332579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53524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74469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95413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2488015"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223" name="pl223"/>
            <p:cNvSpPr/>
            <p:nvPr/>
          </p:nvSpPr>
          <p:spPr>
            <a:xfrm>
              <a:off x="2488015" y="5240111"/>
              <a:ext cx="1466121" cy="162622"/>
            </a:xfrm>
            <a:custGeom>
              <a:avLst/>
              <a:pathLst>
                <a:path w="1466121" h="162622">
                  <a:moveTo>
                    <a:pt x="0" y="32524"/>
                  </a:moveTo>
                  <a:lnTo>
                    <a:pt x="209445" y="32524"/>
                  </a:lnTo>
                  <a:lnTo>
                    <a:pt x="418891" y="16262"/>
                  </a:lnTo>
                  <a:lnTo>
                    <a:pt x="628337" y="0"/>
                  </a:lnTo>
                  <a:lnTo>
                    <a:pt x="837783" y="81311"/>
                  </a:lnTo>
                  <a:lnTo>
                    <a:pt x="1047229" y="162622"/>
                  </a:lnTo>
                  <a:lnTo>
                    <a:pt x="1256675" y="162622"/>
                  </a:lnTo>
                  <a:lnTo>
                    <a:pt x="1466121" y="162622"/>
                  </a:lnTo>
                </a:path>
              </a:pathLst>
            </a:custGeom>
            <a:ln w="40651" cap="flat">
              <a:solidFill>
                <a:srgbClr val="BEBEBE">
                  <a:alpha val="69803"/>
                </a:srgbClr>
              </a:solidFill>
              <a:prstDash val="solid"/>
              <a:round/>
            </a:ln>
          </p:spPr>
          <p:txBody>
            <a:bodyPr/>
            <a:lstStyle/>
            <a:p/>
          </p:txBody>
        </p:sp>
        <p:sp>
          <p:nvSpPr>
            <p:cNvPr id="224" name="pl224"/>
            <p:cNvSpPr/>
            <p:nvPr/>
          </p:nvSpPr>
          <p:spPr>
            <a:xfrm>
              <a:off x="2488015" y="5240111"/>
              <a:ext cx="1466121" cy="162622"/>
            </a:xfrm>
            <a:custGeom>
              <a:avLst/>
              <a:pathLst>
                <a:path w="1466121" h="162622">
                  <a:moveTo>
                    <a:pt x="0" y="32524"/>
                  </a:moveTo>
                  <a:lnTo>
                    <a:pt x="209445" y="32524"/>
                  </a:lnTo>
                  <a:lnTo>
                    <a:pt x="418891" y="16262"/>
                  </a:lnTo>
                  <a:lnTo>
                    <a:pt x="628337" y="0"/>
                  </a:lnTo>
                  <a:lnTo>
                    <a:pt x="837783" y="81311"/>
                  </a:lnTo>
                  <a:lnTo>
                    <a:pt x="1047229" y="162622"/>
                  </a:lnTo>
                  <a:lnTo>
                    <a:pt x="1256675" y="162622"/>
                  </a:lnTo>
                  <a:lnTo>
                    <a:pt x="1466121" y="162622"/>
                  </a:lnTo>
                </a:path>
              </a:pathLst>
            </a:custGeom>
            <a:ln w="35231" cap="flat">
              <a:solidFill>
                <a:srgbClr val="BEBEBE">
                  <a:alpha val="69803"/>
                </a:srgbClr>
              </a:solidFill>
              <a:prstDash val="solid"/>
              <a:round/>
            </a:ln>
          </p:spPr>
          <p:txBody>
            <a:bodyPr/>
            <a:lstStyle/>
            <a:p/>
          </p:txBody>
        </p:sp>
        <p:sp>
          <p:nvSpPr>
            <p:cNvPr id="225" name="pl225"/>
            <p:cNvSpPr/>
            <p:nvPr/>
          </p:nvSpPr>
          <p:spPr>
            <a:xfrm>
              <a:off x="2488015"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226" name="pl226"/>
            <p:cNvSpPr/>
            <p:nvPr/>
          </p:nvSpPr>
          <p:spPr>
            <a:xfrm>
              <a:off x="2488015" y="5240111"/>
              <a:ext cx="1466121" cy="162622"/>
            </a:xfrm>
            <a:custGeom>
              <a:avLst/>
              <a:pathLst>
                <a:path w="1466121" h="162622">
                  <a:moveTo>
                    <a:pt x="0" y="32524"/>
                  </a:moveTo>
                  <a:lnTo>
                    <a:pt x="209445" y="32524"/>
                  </a:lnTo>
                  <a:lnTo>
                    <a:pt x="418891" y="16262"/>
                  </a:lnTo>
                  <a:lnTo>
                    <a:pt x="628337" y="0"/>
                  </a:lnTo>
                  <a:lnTo>
                    <a:pt x="837783" y="81311"/>
                  </a:lnTo>
                  <a:lnTo>
                    <a:pt x="1047229" y="162622"/>
                  </a:lnTo>
                  <a:lnTo>
                    <a:pt x="1256675" y="162622"/>
                  </a:lnTo>
                  <a:lnTo>
                    <a:pt x="1466121" y="162622"/>
                  </a:lnTo>
                </a:path>
              </a:pathLst>
            </a:custGeom>
            <a:ln w="40651" cap="flat">
              <a:solidFill>
                <a:srgbClr val="000000">
                  <a:alpha val="100000"/>
                </a:srgbClr>
              </a:solidFill>
              <a:prstDash val="solid"/>
              <a:round/>
            </a:ln>
          </p:spPr>
          <p:txBody>
            <a:bodyPr/>
            <a:lstStyle/>
            <a:p/>
          </p:txBody>
        </p:sp>
        <p:sp>
          <p:nvSpPr>
            <p:cNvPr id="227" name="pl227"/>
            <p:cNvSpPr/>
            <p:nvPr/>
          </p:nvSpPr>
          <p:spPr>
            <a:xfrm>
              <a:off x="2488015" y="5240111"/>
              <a:ext cx="1466121" cy="162622"/>
            </a:xfrm>
            <a:custGeom>
              <a:avLst/>
              <a:pathLst>
                <a:path w="1466121" h="162622">
                  <a:moveTo>
                    <a:pt x="0" y="32524"/>
                  </a:moveTo>
                  <a:lnTo>
                    <a:pt x="209445" y="32524"/>
                  </a:lnTo>
                  <a:lnTo>
                    <a:pt x="418891" y="16262"/>
                  </a:lnTo>
                  <a:lnTo>
                    <a:pt x="628337" y="0"/>
                  </a:lnTo>
                  <a:lnTo>
                    <a:pt x="837783" y="81311"/>
                  </a:lnTo>
                  <a:lnTo>
                    <a:pt x="1047229" y="162622"/>
                  </a:lnTo>
                  <a:lnTo>
                    <a:pt x="1256675" y="162622"/>
                  </a:lnTo>
                  <a:lnTo>
                    <a:pt x="1466121" y="162622"/>
                  </a:lnTo>
                </a:path>
              </a:pathLst>
            </a:custGeom>
            <a:ln w="35231" cap="flat">
              <a:solidFill>
                <a:srgbClr val="80BD41">
                  <a:alpha val="100000"/>
                </a:srgbClr>
              </a:solidFill>
              <a:prstDash val="solid"/>
              <a:round/>
            </a:ln>
          </p:spPr>
          <p:txBody>
            <a:bodyPr/>
            <a:lstStyle/>
            <a:p/>
          </p:txBody>
        </p:sp>
        <p:sp>
          <p:nvSpPr>
            <p:cNvPr id="228" name="pl228"/>
            <p:cNvSpPr/>
            <p:nvPr/>
          </p:nvSpPr>
          <p:spPr>
            <a:xfrm>
              <a:off x="2414709" y="527263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29" name="tx229"/>
            <p:cNvSpPr/>
            <p:nvPr/>
          </p:nvSpPr>
          <p:spPr>
            <a:xfrm>
              <a:off x="2457886"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0" name="tx230"/>
            <p:cNvSpPr/>
            <p:nvPr/>
          </p:nvSpPr>
          <p:spPr>
            <a:xfrm>
              <a:off x="2667332"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31" name="tx231"/>
            <p:cNvSpPr/>
            <p:nvPr/>
          </p:nvSpPr>
          <p:spPr>
            <a:xfrm>
              <a:off x="2876778" y="5077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32" name="tx232"/>
            <p:cNvSpPr/>
            <p:nvPr/>
          </p:nvSpPr>
          <p:spPr>
            <a:xfrm>
              <a:off x="3086224" y="506155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33" name="tx233"/>
            <p:cNvSpPr/>
            <p:nvPr/>
          </p:nvSpPr>
          <p:spPr>
            <a:xfrm>
              <a:off x="3277610" y="5142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34" name="tx234"/>
            <p:cNvSpPr/>
            <p:nvPr/>
          </p:nvSpPr>
          <p:spPr>
            <a:xfrm>
              <a:off x="3487056"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5" name="tx235"/>
            <p:cNvSpPr/>
            <p:nvPr/>
          </p:nvSpPr>
          <p:spPr>
            <a:xfrm>
              <a:off x="3696502"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6" name="tx236"/>
            <p:cNvSpPr/>
            <p:nvPr/>
          </p:nvSpPr>
          <p:spPr>
            <a:xfrm>
              <a:off x="3905948"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37" name="rc237"/>
            <p:cNvSpPr/>
            <p:nvPr/>
          </p:nvSpPr>
          <p:spPr>
            <a:xfrm>
              <a:off x="4097032" y="874964"/>
              <a:ext cx="1612733" cy="1019640"/>
            </a:xfrm>
            <a:prstGeom prst="rect">
              <a:avLst/>
            </a:prstGeom>
            <a:solidFill>
              <a:srgbClr val="EBEBEB">
                <a:alpha val="100000"/>
              </a:srgbClr>
            </a:solidFill>
          </p:spPr>
          <p:txBody>
            <a:bodyPr/>
            <a:lstStyle/>
            <a:p/>
          </p:txBody>
        </p:sp>
        <p:sp>
          <p:nvSpPr>
            <p:cNvPr id="238" name="pl238"/>
            <p:cNvSpPr/>
            <p:nvPr/>
          </p:nvSpPr>
          <p:spPr>
            <a:xfrm>
              <a:off x="4097032" y="1563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39" name="pl239"/>
            <p:cNvSpPr/>
            <p:nvPr/>
          </p:nvSpPr>
          <p:spPr>
            <a:xfrm>
              <a:off x="4097032" y="11571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40" name="pl240"/>
            <p:cNvSpPr/>
            <p:nvPr/>
          </p:nvSpPr>
          <p:spPr>
            <a:xfrm>
              <a:off x="4097032" y="17669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1" name="pl241"/>
            <p:cNvSpPr/>
            <p:nvPr/>
          </p:nvSpPr>
          <p:spPr>
            <a:xfrm>
              <a:off x="4097032" y="13603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2" name="pl242"/>
            <p:cNvSpPr/>
            <p:nvPr/>
          </p:nvSpPr>
          <p:spPr>
            <a:xfrm>
              <a:off x="4097032" y="9538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43" name="pl243"/>
            <p:cNvSpPr/>
            <p:nvPr/>
          </p:nvSpPr>
          <p:spPr>
            <a:xfrm>
              <a:off x="417033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437978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458923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479867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500812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8" name="pl248"/>
            <p:cNvSpPr/>
            <p:nvPr/>
          </p:nvSpPr>
          <p:spPr>
            <a:xfrm>
              <a:off x="52175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49" name="pl249"/>
            <p:cNvSpPr/>
            <p:nvPr/>
          </p:nvSpPr>
          <p:spPr>
            <a:xfrm>
              <a:off x="54270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0" name="pl250"/>
            <p:cNvSpPr/>
            <p:nvPr/>
          </p:nvSpPr>
          <p:spPr>
            <a:xfrm>
              <a:off x="563645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51" name="pl251"/>
            <p:cNvSpPr/>
            <p:nvPr/>
          </p:nvSpPr>
          <p:spPr>
            <a:xfrm>
              <a:off x="4170338"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252" name="pl252"/>
            <p:cNvSpPr/>
            <p:nvPr/>
          </p:nvSpPr>
          <p:spPr>
            <a:xfrm>
              <a:off x="4170338" y="1344128"/>
              <a:ext cx="1466121" cy="81311"/>
            </a:xfrm>
            <a:custGeom>
              <a:avLst/>
              <a:pathLst>
                <a:path w="1466121" h="81311">
                  <a:moveTo>
                    <a:pt x="0" y="65048"/>
                  </a:moveTo>
                  <a:lnTo>
                    <a:pt x="209445" y="16262"/>
                  </a:lnTo>
                  <a:lnTo>
                    <a:pt x="418891" y="16262"/>
                  </a:lnTo>
                  <a:lnTo>
                    <a:pt x="628337" y="0"/>
                  </a:lnTo>
                  <a:lnTo>
                    <a:pt x="837783" y="48786"/>
                  </a:lnTo>
                  <a:lnTo>
                    <a:pt x="1047229" y="81311"/>
                  </a:lnTo>
                  <a:lnTo>
                    <a:pt x="1256675" y="81311"/>
                  </a:lnTo>
                  <a:lnTo>
                    <a:pt x="1466121" y="81311"/>
                  </a:lnTo>
                </a:path>
              </a:pathLst>
            </a:custGeom>
            <a:ln w="40651" cap="flat">
              <a:solidFill>
                <a:srgbClr val="BEBEBE">
                  <a:alpha val="69803"/>
                </a:srgbClr>
              </a:solidFill>
              <a:prstDash val="solid"/>
              <a:round/>
            </a:ln>
          </p:spPr>
          <p:txBody>
            <a:bodyPr/>
            <a:lstStyle/>
            <a:p/>
          </p:txBody>
        </p:sp>
        <p:sp>
          <p:nvSpPr>
            <p:cNvPr id="253" name="pl253"/>
            <p:cNvSpPr/>
            <p:nvPr/>
          </p:nvSpPr>
          <p:spPr>
            <a:xfrm>
              <a:off x="4170338" y="1344128"/>
              <a:ext cx="1466121" cy="81311"/>
            </a:xfrm>
            <a:custGeom>
              <a:avLst/>
              <a:pathLst>
                <a:path w="1466121" h="81311">
                  <a:moveTo>
                    <a:pt x="0" y="65048"/>
                  </a:moveTo>
                  <a:lnTo>
                    <a:pt x="209445" y="16262"/>
                  </a:lnTo>
                  <a:lnTo>
                    <a:pt x="418891" y="16262"/>
                  </a:lnTo>
                  <a:lnTo>
                    <a:pt x="628337" y="0"/>
                  </a:lnTo>
                  <a:lnTo>
                    <a:pt x="837783" y="48786"/>
                  </a:lnTo>
                  <a:lnTo>
                    <a:pt x="1047229" y="81311"/>
                  </a:lnTo>
                  <a:lnTo>
                    <a:pt x="1256675" y="81311"/>
                  </a:lnTo>
                  <a:lnTo>
                    <a:pt x="1466121" y="81311"/>
                  </a:lnTo>
                </a:path>
              </a:pathLst>
            </a:custGeom>
            <a:ln w="35231" cap="flat">
              <a:solidFill>
                <a:srgbClr val="BEBEBE">
                  <a:alpha val="69803"/>
                </a:srgbClr>
              </a:solidFill>
              <a:prstDash val="solid"/>
              <a:round/>
            </a:ln>
          </p:spPr>
          <p:txBody>
            <a:bodyPr/>
            <a:lstStyle/>
            <a:p/>
          </p:txBody>
        </p:sp>
        <p:sp>
          <p:nvSpPr>
            <p:cNvPr id="254" name="pl254"/>
            <p:cNvSpPr/>
            <p:nvPr/>
          </p:nvSpPr>
          <p:spPr>
            <a:xfrm>
              <a:off x="4170338"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255" name="pl255"/>
            <p:cNvSpPr/>
            <p:nvPr/>
          </p:nvSpPr>
          <p:spPr>
            <a:xfrm>
              <a:off x="4170338" y="1344128"/>
              <a:ext cx="1466121" cy="81311"/>
            </a:xfrm>
            <a:custGeom>
              <a:avLst/>
              <a:pathLst>
                <a:path w="1466121" h="81311">
                  <a:moveTo>
                    <a:pt x="0" y="65048"/>
                  </a:moveTo>
                  <a:lnTo>
                    <a:pt x="209445" y="16262"/>
                  </a:lnTo>
                  <a:lnTo>
                    <a:pt x="418891" y="16262"/>
                  </a:lnTo>
                  <a:lnTo>
                    <a:pt x="628337" y="0"/>
                  </a:lnTo>
                  <a:lnTo>
                    <a:pt x="837783" y="48786"/>
                  </a:lnTo>
                  <a:lnTo>
                    <a:pt x="1047229" y="81311"/>
                  </a:lnTo>
                  <a:lnTo>
                    <a:pt x="1256675" y="81311"/>
                  </a:lnTo>
                  <a:lnTo>
                    <a:pt x="1466121" y="81311"/>
                  </a:lnTo>
                </a:path>
              </a:pathLst>
            </a:custGeom>
            <a:ln w="40651" cap="flat">
              <a:solidFill>
                <a:srgbClr val="000000">
                  <a:alpha val="100000"/>
                </a:srgbClr>
              </a:solidFill>
              <a:prstDash val="solid"/>
              <a:round/>
            </a:ln>
          </p:spPr>
          <p:txBody>
            <a:bodyPr/>
            <a:lstStyle/>
            <a:p/>
          </p:txBody>
        </p:sp>
        <p:sp>
          <p:nvSpPr>
            <p:cNvPr id="256" name="pl256"/>
            <p:cNvSpPr/>
            <p:nvPr/>
          </p:nvSpPr>
          <p:spPr>
            <a:xfrm>
              <a:off x="4170338" y="1344128"/>
              <a:ext cx="1466121" cy="81311"/>
            </a:xfrm>
            <a:custGeom>
              <a:avLst/>
              <a:pathLst>
                <a:path w="1466121" h="81311">
                  <a:moveTo>
                    <a:pt x="0" y="65048"/>
                  </a:moveTo>
                  <a:lnTo>
                    <a:pt x="209445" y="16262"/>
                  </a:lnTo>
                  <a:lnTo>
                    <a:pt x="418891" y="16262"/>
                  </a:lnTo>
                  <a:lnTo>
                    <a:pt x="628337" y="0"/>
                  </a:lnTo>
                  <a:lnTo>
                    <a:pt x="837783" y="48786"/>
                  </a:lnTo>
                  <a:lnTo>
                    <a:pt x="1047229" y="81311"/>
                  </a:lnTo>
                  <a:lnTo>
                    <a:pt x="1256675" y="81311"/>
                  </a:lnTo>
                  <a:lnTo>
                    <a:pt x="1466121" y="81311"/>
                  </a:lnTo>
                </a:path>
              </a:pathLst>
            </a:custGeom>
            <a:ln w="35231" cap="flat">
              <a:solidFill>
                <a:srgbClr val="80BD41">
                  <a:alpha val="100000"/>
                </a:srgbClr>
              </a:solidFill>
              <a:prstDash val="solid"/>
              <a:round/>
            </a:ln>
          </p:spPr>
          <p:txBody>
            <a:bodyPr/>
            <a:lstStyle/>
            <a:p/>
          </p:txBody>
        </p:sp>
        <p:sp>
          <p:nvSpPr>
            <p:cNvPr id="257" name="pl257"/>
            <p:cNvSpPr/>
            <p:nvPr/>
          </p:nvSpPr>
          <p:spPr>
            <a:xfrm>
              <a:off x="4097032" y="136039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58" name="tx258"/>
            <p:cNvSpPr/>
            <p:nvPr/>
          </p:nvSpPr>
          <p:spPr>
            <a:xfrm>
              <a:off x="4122149"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259" name="tx259"/>
            <p:cNvSpPr/>
            <p:nvPr/>
          </p:nvSpPr>
          <p:spPr>
            <a:xfrm>
              <a:off x="4349654"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0" name="tx260"/>
            <p:cNvSpPr/>
            <p:nvPr/>
          </p:nvSpPr>
          <p:spPr>
            <a:xfrm>
              <a:off x="4559100"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61" name="tx261"/>
            <p:cNvSpPr/>
            <p:nvPr/>
          </p:nvSpPr>
          <p:spPr>
            <a:xfrm>
              <a:off x="4768546" y="11655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262" name="tx262"/>
            <p:cNvSpPr/>
            <p:nvPr/>
          </p:nvSpPr>
          <p:spPr>
            <a:xfrm>
              <a:off x="4959933" y="121436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263" name="tx263"/>
            <p:cNvSpPr/>
            <p:nvPr/>
          </p:nvSpPr>
          <p:spPr>
            <a:xfrm>
              <a:off x="5169379" y="12468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4" name="tx264"/>
            <p:cNvSpPr/>
            <p:nvPr/>
          </p:nvSpPr>
          <p:spPr>
            <a:xfrm>
              <a:off x="5378824" y="12468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5" name="tx265"/>
            <p:cNvSpPr/>
            <p:nvPr/>
          </p:nvSpPr>
          <p:spPr>
            <a:xfrm>
              <a:off x="5588270" y="124688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266" name="rc266"/>
            <p:cNvSpPr/>
            <p:nvPr/>
          </p:nvSpPr>
          <p:spPr>
            <a:xfrm>
              <a:off x="4097032" y="2179046"/>
              <a:ext cx="1612733" cy="1019640"/>
            </a:xfrm>
            <a:prstGeom prst="rect">
              <a:avLst/>
            </a:prstGeom>
            <a:solidFill>
              <a:srgbClr val="EBEBEB">
                <a:alpha val="100000"/>
              </a:srgbClr>
            </a:solidFill>
          </p:spPr>
          <p:txBody>
            <a:bodyPr/>
            <a:lstStyle/>
            <a:p/>
          </p:txBody>
        </p:sp>
        <p:sp>
          <p:nvSpPr>
            <p:cNvPr id="267" name="pl267"/>
            <p:cNvSpPr/>
            <p:nvPr/>
          </p:nvSpPr>
          <p:spPr>
            <a:xfrm>
              <a:off x="4097032" y="2867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8" name="pl268"/>
            <p:cNvSpPr/>
            <p:nvPr/>
          </p:nvSpPr>
          <p:spPr>
            <a:xfrm>
              <a:off x="4097032" y="24611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69" name="pl269"/>
            <p:cNvSpPr/>
            <p:nvPr/>
          </p:nvSpPr>
          <p:spPr>
            <a:xfrm>
              <a:off x="4097032" y="3071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0" name="pl270"/>
            <p:cNvSpPr/>
            <p:nvPr/>
          </p:nvSpPr>
          <p:spPr>
            <a:xfrm>
              <a:off x="4097032" y="266447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1" name="pl271"/>
            <p:cNvSpPr/>
            <p:nvPr/>
          </p:nvSpPr>
          <p:spPr>
            <a:xfrm>
              <a:off x="4097032" y="22579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72" name="pl272"/>
            <p:cNvSpPr/>
            <p:nvPr/>
          </p:nvSpPr>
          <p:spPr>
            <a:xfrm>
              <a:off x="417033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437978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458923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479867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500812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52175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54270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563645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4170338"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281" name="pl281"/>
            <p:cNvSpPr/>
            <p:nvPr/>
          </p:nvSpPr>
          <p:spPr>
            <a:xfrm>
              <a:off x="4170338" y="2583161"/>
              <a:ext cx="1466121" cy="243933"/>
            </a:xfrm>
            <a:custGeom>
              <a:avLst/>
              <a:pathLst>
                <a:path w="1466121" h="243933">
                  <a:moveTo>
                    <a:pt x="0" y="81311"/>
                  </a:moveTo>
                  <a:lnTo>
                    <a:pt x="209445" y="81311"/>
                  </a:lnTo>
                  <a:lnTo>
                    <a:pt x="418891" y="195146"/>
                  </a:lnTo>
                  <a:lnTo>
                    <a:pt x="628337" y="0"/>
                  </a:lnTo>
                  <a:lnTo>
                    <a:pt x="837783" y="243933"/>
                  </a:lnTo>
                  <a:lnTo>
                    <a:pt x="1047229" y="81311"/>
                  </a:lnTo>
                  <a:lnTo>
                    <a:pt x="1256675" y="227670"/>
                  </a:lnTo>
                  <a:lnTo>
                    <a:pt x="1466121" y="211408"/>
                  </a:lnTo>
                </a:path>
              </a:pathLst>
            </a:custGeom>
            <a:ln w="40651" cap="flat">
              <a:solidFill>
                <a:srgbClr val="BEBEBE">
                  <a:alpha val="69803"/>
                </a:srgbClr>
              </a:solidFill>
              <a:prstDash val="solid"/>
              <a:round/>
            </a:ln>
          </p:spPr>
          <p:txBody>
            <a:bodyPr/>
            <a:lstStyle/>
            <a:p/>
          </p:txBody>
        </p:sp>
        <p:sp>
          <p:nvSpPr>
            <p:cNvPr id="282" name="pl282"/>
            <p:cNvSpPr/>
            <p:nvPr/>
          </p:nvSpPr>
          <p:spPr>
            <a:xfrm>
              <a:off x="4170338" y="2583161"/>
              <a:ext cx="1466121" cy="243933"/>
            </a:xfrm>
            <a:custGeom>
              <a:avLst/>
              <a:pathLst>
                <a:path w="1466121" h="243933">
                  <a:moveTo>
                    <a:pt x="0" y="81311"/>
                  </a:moveTo>
                  <a:lnTo>
                    <a:pt x="209445" y="81311"/>
                  </a:lnTo>
                  <a:lnTo>
                    <a:pt x="418891" y="195146"/>
                  </a:lnTo>
                  <a:lnTo>
                    <a:pt x="628337" y="0"/>
                  </a:lnTo>
                  <a:lnTo>
                    <a:pt x="837783" y="243933"/>
                  </a:lnTo>
                  <a:lnTo>
                    <a:pt x="1047229" y="81311"/>
                  </a:lnTo>
                  <a:lnTo>
                    <a:pt x="1256675" y="227670"/>
                  </a:lnTo>
                  <a:lnTo>
                    <a:pt x="1466121" y="211408"/>
                  </a:lnTo>
                </a:path>
              </a:pathLst>
            </a:custGeom>
            <a:ln w="35231" cap="flat">
              <a:solidFill>
                <a:srgbClr val="BEBEBE">
                  <a:alpha val="69803"/>
                </a:srgbClr>
              </a:solidFill>
              <a:prstDash val="solid"/>
              <a:round/>
            </a:ln>
          </p:spPr>
          <p:txBody>
            <a:bodyPr/>
            <a:lstStyle/>
            <a:p/>
          </p:txBody>
        </p:sp>
        <p:sp>
          <p:nvSpPr>
            <p:cNvPr id="283" name="pl283"/>
            <p:cNvSpPr/>
            <p:nvPr/>
          </p:nvSpPr>
          <p:spPr>
            <a:xfrm>
              <a:off x="4170338"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284" name="pl284"/>
            <p:cNvSpPr/>
            <p:nvPr/>
          </p:nvSpPr>
          <p:spPr>
            <a:xfrm>
              <a:off x="4170338" y="2583161"/>
              <a:ext cx="1466121" cy="243933"/>
            </a:xfrm>
            <a:custGeom>
              <a:avLst/>
              <a:pathLst>
                <a:path w="1466121" h="243933">
                  <a:moveTo>
                    <a:pt x="0" y="81311"/>
                  </a:moveTo>
                  <a:lnTo>
                    <a:pt x="209445" y="81311"/>
                  </a:lnTo>
                  <a:lnTo>
                    <a:pt x="418891" y="195146"/>
                  </a:lnTo>
                  <a:lnTo>
                    <a:pt x="628337" y="0"/>
                  </a:lnTo>
                  <a:lnTo>
                    <a:pt x="837783" y="243933"/>
                  </a:lnTo>
                  <a:lnTo>
                    <a:pt x="1047229" y="81311"/>
                  </a:lnTo>
                  <a:lnTo>
                    <a:pt x="1256675" y="227670"/>
                  </a:lnTo>
                  <a:lnTo>
                    <a:pt x="1466121" y="211408"/>
                  </a:lnTo>
                </a:path>
              </a:pathLst>
            </a:custGeom>
            <a:ln w="40651" cap="flat">
              <a:solidFill>
                <a:srgbClr val="000000">
                  <a:alpha val="100000"/>
                </a:srgbClr>
              </a:solidFill>
              <a:prstDash val="solid"/>
              <a:round/>
            </a:ln>
          </p:spPr>
          <p:txBody>
            <a:bodyPr/>
            <a:lstStyle/>
            <a:p/>
          </p:txBody>
        </p:sp>
        <p:sp>
          <p:nvSpPr>
            <p:cNvPr id="285" name="pl285"/>
            <p:cNvSpPr/>
            <p:nvPr/>
          </p:nvSpPr>
          <p:spPr>
            <a:xfrm>
              <a:off x="4170338" y="2583161"/>
              <a:ext cx="1466121" cy="243933"/>
            </a:xfrm>
            <a:custGeom>
              <a:avLst/>
              <a:pathLst>
                <a:path w="1466121" h="243933">
                  <a:moveTo>
                    <a:pt x="0" y="81311"/>
                  </a:moveTo>
                  <a:lnTo>
                    <a:pt x="209445" y="81311"/>
                  </a:lnTo>
                  <a:lnTo>
                    <a:pt x="418891" y="195146"/>
                  </a:lnTo>
                  <a:lnTo>
                    <a:pt x="628337" y="0"/>
                  </a:lnTo>
                  <a:lnTo>
                    <a:pt x="837783" y="243933"/>
                  </a:lnTo>
                  <a:lnTo>
                    <a:pt x="1047229" y="81311"/>
                  </a:lnTo>
                  <a:lnTo>
                    <a:pt x="1256675" y="227670"/>
                  </a:lnTo>
                  <a:lnTo>
                    <a:pt x="1466121" y="211408"/>
                  </a:lnTo>
                </a:path>
              </a:pathLst>
            </a:custGeom>
            <a:ln w="35231" cap="flat">
              <a:solidFill>
                <a:srgbClr val="80BD41">
                  <a:alpha val="100000"/>
                </a:srgbClr>
              </a:solidFill>
              <a:prstDash val="solid"/>
              <a:round/>
            </a:ln>
          </p:spPr>
          <p:txBody>
            <a:bodyPr/>
            <a:lstStyle/>
            <a:p/>
          </p:txBody>
        </p:sp>
        <p:sp>
          <p:nvSpPr>
            <p:cNvPr id="286" name="pl286"/>
            <p:cNvSpPr/>
            <p:nvPr/>
          </p:nvSpPr>
          <p:spPr>
            <a:xfrm>
              <a:off x="4097032" y="266447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287" name="tx287"/>
            <p:cNvSpPr/>
            <p:nvPr/>
          </p:nvSpPr>
          <p:spPr>
            <a:xfrm>
              <a:off x="4140208"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8" name="tx288"/>
            <p:cNvSpPr/>
            <p:nvPr/>
          </p:nvSpPr>
          <p:spPr>
            <a:xfrm>
              <a:off x="4349654"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89" name="tx289"/>
            <p:cNvSpPr/>
            <p:nvPr/>
          </p:nvSpPr>
          <p:spPr>
            <a:xfrm>
              <a:off x="4541041" y="259975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290" name="tx290"/>
            <p:cNvSpPr/>
            <p:nvPr/>
          </p:nvSpPr>
          <p:spPr>
            <a:xfrm>
              <a:off x="4768546" y="24046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291" name="tx291"/>
            <p:cNvSpPr/>
            <p:nvPr/>
          </p:nvSpPr>
          <p:spPr>
            <a:xfrm>
              <a:off x="4929803" y="2648539"/>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292" name="tx292"/>
            <p:cNvSpPr/>
            <p:nvPr/>
          </p:nvSpPr>
          <p:spPr>
            <a:xfrm>
              <a:off x="5187438"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293" name="tx293"/>
            <p:cNvSpPr/>
            <p:nvPr/>
          </p:nvSpPr>
          <p:spPr>
            <a:xfrm>
              <a:off x="5378824" y="2632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94" name="tx294"/>
            <p:cNvSpPr/>
            <p:nvPr/>
          </p:nvSpPr>
          <p:spPr>
            <a:xfrm>
              <a:off x="5588270"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295" name="rc295"/>
            <p:cNvSpPr/>
            <p:nvPr/>
          </p:nvSpPr>
          <p:spPr>
            <a:xfrm>
              <a:off x="4097032" y="3483127"/>
              <a:ext cx="1612733" cy="1019640"/>
            </a:xfrm>
            <a:prstGeom prst="rect">
              <a:avLst/>
            </a:prstGeom>
            <a:solidFill>
              <a:srgbClr val="EBEBEB">
                <a:alpha val="100000"/>
              </a:srgbClr>
            </a:solidFill>
          </p:spPr>
          <p:txBody>
            <a:bodyPr/>
            <a:lstStyle/>
            <a:p/>
          </p:txBody>
        </p:sp>
        <p:sp>
          <p:nvSpPr>
            <p:cNvPr id="296" name="pl296"/>
            <p:cNvSpPr/>
            <p:nvPr/>
          </p:nvSpPr>
          <p:spPr>
            <a:xfrm>
              <a:off x="4097032" y="4171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7" name="pl297"/>
            <p:cNvSpPr/>
            <p:nvPr/>
          </p:nvSpPr>
          <p:spPr>
            <a:xfrm>
              <a:off x="4097032" y="37652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298" name="pl298"/>
            <p:cNvSpPr/>
            <p:nvPr/>
          </p:nvSpPr>
          <p:spPr>
            <a:xfrm>
              <a:off x="4097032" y="4375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299" name="pl299"/>
            <p:cNvSpPr/>
            <p:nvPr/>
          </p:nvSpPr>
          <p:spPr>
            <a:xfrm>
              <a:off x="4097032" y="396855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0" name="pl300"/>
            <p:cNvSpPr/>
            <p:nvPr/>
          </p:nvSpPr>
          <p:spPr>
            <a:xfrm>
              <a:off x="4097032" y="3561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01" name="pl301"/>
            <p:cNvSpPr/>
            <p:nvPr/>
          </p:nvSpPr>
          <p:spPr>
            <a:xfrm>
              <a:off x="417033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437978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458923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479867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500812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52175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7" name="pl307"/>
            <p:cNvSpPr/>
            <p:nvPr/>
          </p:nvSpPr>
          <p:spPr>
            <a:xfrm>
              <a:off x="54270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8" name="pl308"/>
            <p:cNvSpPr/>
            <p:nvPr/>
          </p:nvSpPr>
          <p:spPr>
            <a:xfrm>
              <a:off x="563645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09" name="pl309"/>
            <p:cNvSpPr/>
            <p:nvPr/>
          </p:nvSpPr>
          <p:spPr>
            <a:xfrm>
              <a:off x="4170338"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310" name="pl310"/>
            <p:cNvSpPr/>
            <p:nvPr/>
          </p:nvSpPr>
          <p:spPr>
            <a:xfrm>
              <a:off x="4170338" y="3968554"/>
              <a:ext cx="1466121" cy="146359"/>
            </a:xfrm>
            <a:custGeom>
              <a:avLst/>
              <a:pathLst>
                <a:path w="1466121" h="146359">
                  <a:moveTo>
                    <a:pt x="0" y="48786"/>
                  </a:moveTo>
                  <a:lnTo>
                    <a:pt x="209445" y="0"/>
                  </a:lnTo>
                  <a:lnTo>
                    <a:pt x="418891" y="16262"/>
                  </a:lnTo>
                  <a:lnTo>
                    <a:pt x="628337" y="32524"/>
                  </a:lnTo>
                  <a:lnTo>
                    <a:pt x="837783" y="146359"/>
                  </a:lnTo>
                  <a:lnTo>
                    <a:pt x="1047229" y="65048"/>
                  </a:lnTo>
                  <a:lnTo>
                    <a:pt x="1256675" y="65048"/>
                  </a:lnTo>
                  <a:lnTo>
                    <a:pt x="1466121" y="81311"/>
                  </a:lnTo>
                </a:path>
              </a:pathLst>
            </a:custGeom>
            <a:ln w="40651" cap="flat">
              <a:solidFill>
                <a:srgbClr val="BEBEBE">
                  <a:alpha val="69803"/>
                </a:srgbClr>
              </a:solidFill>
              <a:prstDash val="solid"/>
              <a:round/>
            </a:ln>
          </p:spPr>
          <p:txBody>
            <a:bodyPr/>
            <a:lstStyle/>
            <a:p/>
          </p:txBody>
        </p:sp>
        <p:sp>
          <p:nvSpPr>
            <p:cNvPr id="311" name="pl311"/>
            <p:cNvSpPr/>
            <p:nvPr/>
          </p:nvSpPr>
          <p:spPr>
            <a:xfrm>
              <a:off x="4170338" y="3968554"/>
              <a:ext cx="1466121" cy="146359"/>
            </a:xfrm>
            <a:custGeom>
              <a:avLst/>
              <a:pathLst>
                <a:path w="1466121" h="146359">
                  <a:moveTo>
                    <a:pt x="0" y="48786"/>
                  </a:moveTo>
                  <a:lnTo>
                    <a:pt x="209445" y="0"/>
                  </a:lnTo>
                  <a:lnTo>
                    <a:pt x="418891" y="16262"/>
                  </a:lnTo>
                  <a:lnTo>
                    <a:pt x="628337" y="32524"/>
                  </a:lnTo>
                  <a:lnTo>
                    <a:pt x="837783" y="146359"/>
                  </a:lnTo>
                  <a:lnTo>
                    <a:pt x="1047229" y="65048"/>
                  </a:lnTo>
                  <a:lnTo>
                    <a:pt x="1256675" y="65048"/>
                  </a:lnTo>
                  <a:lnTo>
                    <a:pt x="1466121" y="81311"/>
                  </a:lnTo>
                </a:path>
              </a:pathLst>
            </a:custGeom>
            <a:ln w="35231" cap="flat">
              <a:solidFill>
                <a:srgbClr val="BEBEBE">
                  <a:alpha val="69803"/>
                </a:srgbClr>
              </a:solidFill>
              <a:prstDash val="solid"/>
              <a:round/>
            </a:ln>
          </p:spPr>
          <p:txBody>
            <a:bodyPr/>
            <a:lstStyle/>
            <a:p/>
          </p:txBody>
        </p:sp>
        <p:sp>
          <p:nvSpPr>
            <p:cNvPr id="312" name="pl312"/>
            <p:cNvSpPr/>
            <p:nvPr/>
          </p:nvSpPr>
          <p:spPr>
            <a:xfrm>
              <a:off x="4170338"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313" name="pl313"/>
            <p:cNvSpPr/>
            <p:nvPr/>
          </p:nvSpPr>
          <p:spPr>
            <a:xfrm>
              <a:off x="4170338" y="3968554"/>
              <a:ext cx="1466121" cy="146359"/>
            </a:xfrm>
            <a:custGeom>
              <a:avLst/>
              <a:pathLst>
                <a:path w="1466121" h="146359">
                  <a:moveTo>
                    <a:pt x="0" y="48786"/>
                  </a:moveTo>
                  <a:lnTo>
                    <a:pt x="209445" y="0"/>
                  </a:lnTo>
                  <a:lnTo>
                    <a:pt x="418891" y="16262"/>
                  </a:lnTo>
                  <a:lnTo>
                    <a:pt x="628337" y="32524"/>
                  </a:lnTo>
                  <a:lnTo>
                    <a:pt x="837783" y="146359"/>
                  </a:lnTo>
                  <a:lnTo>
                    <a:pt x="1047229" y="65048"/>
                  </a:lnTo>
                  <a:lnTo>
                    <a:pt x="1256675" y="65048"/>
                  </a:lnTo>
                  <a:lnTo>
                    <a:pt x="1466121" y="81311"/>
                  </a:lnTo>
                </a:path>
              </a:pathLst>
            </a:custGeom>
            <a:ln w="40651" cap="flat">
              <a:solidFill>
                <a:srgbClr val="000000">
                  <a:alpha val="100000"/>
                </a:srgbClr>
              </a:solidFill>
              <a:prstDash val="solid"/>
              <a:round/>
            </a:ln>
          </p:spPr>
          <p:txBody>
            <a:bodyPr/>
            <a:lstStyle/>
            <a:p/>
          </p:txBody>
        </p:sp>
        <p:sp>
          <p:nvSpPr>
            <p:cNvPr id="314" name="pl314"/>
            <p:cNvSpPr/>
            <p:nvPr/>
          </p:nvSpPr>
          <p:spPr>
            <a:xfrm>
              <a:off x="4170338" y="3968554"/>
              <a:ext cx="1466121" cy="146359"/>
            </a:xfrm>
            <a:custGeom>
              <a:avLst/>
              <a:pathLst>
                <a:path w="1466121" h="146359">
                  <a:moveTo>
                    <a:pt x="0" y="48786"/>
                  </a:moveTo>
                  <a:lnTo>
                    <a:pt x="209445" y="0"/>
                  </a:lnTo>
                  <a:lnTo>
                    <a:pt x="418891" y="16262"/>
                  </a:lnTo>
                  <a:lnTo>
                    <a:pt x="628337" y="32524"/>
                  </a:lnTo>
                  <a:lnTo>
                    <a:pt x="837783" y="146359"/>
                  </a:lnTo>
                  <a:lnTo>
                    <a:pt x="1047229" y="65048"/>
                  </a:lnTo>
                  <a:lnTo>
                    <a:pt x="1256675" y="65048"/>
                  </a:lnTo>
                  <a:lnTo>
                    <a:pt x="1466121" y="81311"/>
                  </a:lnTo>
                </a:path>
              </a:pathLst>
            </a:custGeom>
            <a:ln w="35231" cap="flat">
              <a:solidFill>
                <a:srgbClr val="80BD41">
                  <a:alpha val="100000"/>
                </a:srgbClr>
              </a:solidFill>
              <a:prstDash val="solid"/>
              <a:round/>
            </a:ln>
          </p:spPr>
          <p:txBody>
            <a:bodyPr/>
            <a:lstStyle/>
            <a:p/>
          </p:txBody>
        </p:sp>
        <p:sp>
          <p:nvSpPr>
            <p:cNvPr id="315" name="pl315"/>
            <p:cNvSpPr/>
            <p:nvPr/>
          </p:nvSpPr>
          <p:spPr>
            <a:xfrm>
              <a:off x="4097032" y="396855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16" name="tx316"/>
            <p:cNvSpPr/>
            <p:nvPr/>
          </p:nvSpPr>
          <p:spPr>
            <a:xfrm>
              <a:off x="4122149" y="38387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17" name="tx317"/>
            <p:cNvSpPr/>
            <p:nvPr/>
          </p:nvSpPr>
          <p:spPr>
            <a:xfrm>
              <a:off x="4349654"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18" name="tx318"/>
            <p:cNvSpPr/>
            <p:nvPr/>
          </p:nvSpPr>
          <p:spPr>
            <a:xfrm>
              <a:off x="4541041" y="380626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319" name="tx319"/>
            <p:cNvSpPr/>
            <p:nvPr/>
          </p:nvSpPr>
          <p:spPr>
            <a:xfrm>
              <a:off x="4750487" y="382252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20" name="tx320"/>
            <p:cNvSpPr/>
            <p:nvPr/>
          </p:nvSpPr>
          <p:spPr>
            <a:xfrm>
              <a:off x="4959933" y="393635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321" name="tx321"/>
            <p:cNvSpPr/>
            <p:nvPr/>
          </p:nvSpPr>
          <p:spPr>
            <a:xfrm>
              <a:off x="5169379" y="3855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2" name="tx322"/>
            <p:cNvSpPr/>
            <p:nvPr/>
          </p:nvSpPr>
          <p:spPr>
            <a:xfrm>
              <a:off x="5378824" y="3855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23" name="tx323"/>
            <p:cNvSpPr/>
            <p:nvPr/>
          </p:nvSpPr>
          <p:spPr>
            <a:xfrm>
              <a:off x="5588270" y="3871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324" name="rc324"/>
            <p:cNvSpPr/>
            <p:nvPr/>
          </p:nvSpPr>
          <p:spPr>
            <a:xfrm>
              <a:off x="4097032" y="4787209"/>
              <a:ext cx="1612733" cy="1019640"/>
            </a:xfrm>
            <a:prstGeom prst="rect">
              <a:avLst/>
            </a:prstGeom>
            <a:solidFill>
              <a:srgbClr val="EBEBEB">
                <a:alpha val="100000"/>
              </a:srgbClr>
            </a:solidFill>
          </p:spPr>
          <p:txBody>
            <a:bodyPr/>
            <a:lstStyle/>
            <a:p/>
          </p:txBody>
        </p:sp>
        <p:sp>
          <p:nvSpPr>
            <p:cNvPr id="325" name="pl325"/>
            <p:cNvSpPr/>
            <p:nvPr/>
          </p:nvSpPr>
          <p:spPr>
            <a:xfrm>
              <a:off x="4097032" y="5475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6" name="pl326"/>
            <p:cNvSpPr/>
            <p:nvPr/>
          </p:nvSpPr>
          <p:spPr>
            <a:xfrm>
              <a:off x="4097032" y="50693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27" name="pl327"/>
            <p:cNvSpPr/>
            <p:nvPr/>
          </p:nvSpPr>
          <p:spPr>
            <a:xfrm>
              <a:off x="4097032" y="56791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8" name="pl328"/>
            <p:cNvSpPr/>
            <p:nvPr/>
          </p:nvSpPr>
          <p:spPr>
            <a:xfrm>
              <a:off x="4097032" y="527263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29" name="pl329"/>
            <p:cNvSpPr/>
            <p:nvPr/>
          </p:nvSpPr>
          <p:spPr>
            <a:xfrm>
              <a:off x="4097032" y="4866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30" name="pl330"/>
            <p:cNvSpPr/>
            <p:nvPr/>
          </p:nvSpPr>
          <p:spPr>
            <a:xfrm>
              <a:off x="417033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437978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458923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479867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00812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2175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54270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563645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4170338"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339" name="pl339"/>
            <p:cNvSpPr/>
            <p:nvPr/>
          </p:nvSpPr>
          <p:spPr>
            <a:xfrm>
              <a:off x="4170338" y="5272636"/>
              <a:ext cx="1466121" cy="65048"/>
            </a:xfrm>
            <a:custGeom>
              <a:avLst/>
              <a:pathLst>
                <a:path w="1466121" h="65048">
                  <a:moveTo>
                    <a:pt x="0" y="32524"/>
                  </a:moveTo>
                  <a:lnTo>
                    <a:pt x="209445" y="0"/>
                  </a:lnTo>
                  <a:lnTo>
                    <a:pt x="418891" y="65048"/>
                  </a:lnTo>
                  <a:lnTo>
                    <a:pt x="628337" y="48786"/>
                  </a:lnTo>
                  <a:lnTo>
                    <a:pt x="837783" y="65048"/>
                  </a:lnTo>
                  <a:lnTo>
                    <a:pt x="1047229" y="65048"/>
                  </a:lnTo>
                  <a:lnTo>
                    <a:pt x="1256675" y="65048"/>
                  </a:lnTo>
                  <a:lnTo>
                    <a:pt x="1466121" y="65048"/>
                  </a:lnTo>
                </a:path>
              </a:pathLst>
            </a:custGeom>
            <a:ln w="40651" cap="flat">
              <a:solidFill>
                <a:srgbClr val="BEBEBE">
                  <a:alpha val="69803"/>
                </a:srgbClr>
              </a:solidFill>
              <a:prstDash val="solid"/>
              <a:round/>
            </a:ln>
          </p:spPr>
          <p:txBody>
            <a:bodyPr/>
            <a:lstStyle/>
            <a:p/>
          </p:txBody>
        </p:sp>
        <p:sp>
          <p:nvSpPr>
            <p:cNvPr id="340" name="pl340"/>
            <p:cNvSpPr/>
            <p:nvPr/>
          </p:nvSpPr>
          <p:spPr>
            <a:xfrm>
              <a:off x="4170338" y="5272636"/>
              <a:ext cx="1466121" cy="65048"/>
            </a:xfrm>
            <a:custGeom>
              <a:avLst/>
              <a:pathLst>
                <a:path w="1466121" h="65048">
                  <a:moveTo>
                    <a:pt x="0" y="32524"/>
                  </a:moveTo>
                  <a:lnTo>
                    <a:pt x="209445" y="0"/>
                  </a:lnTo>
                  <a:lnTo>
                    <a:pt x="418891" y="65048"/>
                  </a:lnTo>
                  <a:lnTo>
                    <a:pt x="628337" y="48786"/>
                  </a:lnTo>
                  <a:lnTo>
                    <a:pt x="837783" y="65048"/>
                  </a:lnTo>
                  <a:lnTo>
                    <a:pt x="1047229" y="65048"/>
                  </a:lnTo>
                  <a:lnTo>
                    <a:pt x="1256675" y="65048"/>
                  </a:lnTo>
                  <a:lnTo>
                    <a:pt x="1466121" y="65048"/>
                  </a:lnTo>
                </a:path>
              </a:pathLst>
            </a:custGeom>
            <a:ln w="35231" cap="flat">
              <a:solidFill>
                <a:srgbClr val="BEBEBE">
                  <a:alpha val="69803"/>
                </a:srgbClr>
              </a:solidFill>
              <a:prstDash val="solid"/>
              <a:round/>
            </a:ln>
          </p:spPr>
          <p:txBody>
            <a:bodyPr/>
            <a:lstStyle/>
            <a:p/>
          </p:txBody>
        </p:sp>
        <p:sp>
          <p:nvSpPr>
            <p:cNvPr id="341" name="pl341"/>
            <p:cNvSpPr/>
            <p:nvPr/>
          </p:nvSpPr>
          <p:spPr>
            <a:xfrm>
              <a:off x="4170338"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342" name="pl342"/>
            <p:cNvSpPr/>
            <p:nvPr/>
          </p:nvSpPr>
          <p:spPr>
            <a:xfrm>
              <a:off x="4170338" y="5272636"/>
              <a:ext cx="1466121" cy="65048"/>
            </a:xfrm>
            <a:custGeom>
              <a:avLst/>
              <a:pathLst>
                <a:path w="1466121" h="65048">
                  <a:moveTo>
                    <a:pt x="0" y="32524"/>
                  </a:moveTo>
                  <a:lnTo>
                    <a:pt x="209445" y="0"/>
                  </a:lnTo>
                  <a:lnTo>
                    <a:pt x="418891" y="65048"/>
                  </a:lnTo>
                  <a:lnTo>
                    <a:pt x="628337" y="48786"/>
                  </a:lnTo>
                  <a:lnTo>
                    <a:pt x="837783" y="65048"/>
                  </a:lnTo>
                  <a:lnTo>
                    <a:pt x="1047229" y="65048"/>
                  </a:lnTo>
                  <a:lnTo>
                    <a:pt x="1256675" y="65048"/>
                  </a:lnTo>
                  <a:lnTo>
                    <a:pt x="1466121" y="65048"/>
                  </a:lnTo>
                </a:path>
              </a:pathLst>
            </a:custGeom>
            <a:ln w="40651" cap="flat">
              <a:solidFill>
                <a:srgbClr val="000000">
                  <a:alpha val="100000"/>
                </a:srgbClr>
              </a:solidFill>
              <a:prstDash val="solid"/>
              <a:round/>
            </a:ln>
          </p:spPr>
          <p:txBody>
            <a:bodyPr/>
            <a:lstStyle/>
            <a:p/>
          </p:txBody>
        </p:sp>
        <p:sp>
          <p:nvSpPr>
            <p:cNvPr id="343" name="pl343"/>
            <p:cNvSpPr/>
            <p:nvPr/>
          </p:nvSpPr>
          <p:spPr>
            <a:xfrm>
              <a:off x="4170338" y="5272636"/>
              <a:ext cx="1466121" cy="65048"/>
            </a:xfrm>
            <a:custGeom>
              <a:avLst/>
              <a:pathLst>
                <a:path w="1466121" h="65048">
                  <a:moveTo>
                    <a:pt x="0" y="32524"/>
                  </a:moveTo>
                  <a:lnTo>
                    <a:pt x="209445" y="0"/>
                  </a:lnTo>
                  <a:lnTo>
                    <a:pt x="418891" y="65048"/>
                  </a:lnTo>
                  <a:lnTo>
                    <a:pt x="628337" y="48786"/>
                  </a:lnTo>
                  <a:lnTo>
                    <a:pt x="837783" y="65048"/>
                  </a:lnTo>
                  <a:lnTo>
                    <a:pt x="1047229" y="65048"/>
                  </a:lnTo>
                  <a:lnTo>
                    <a:pt x="1256675" y="65048"/>
                  </a:lnTo>
                  <a:lnTo>
                    <a:pt x="1466121" y="65048"/>
                  </a:lnTo>
                </a:path>
              </a:pathLst>
            </a:custGeom>
            <a:ln w="35231" cap="flat">
              <a:solidFill>
                <a:srgbClr val="80BD41">
                  <a:alpha val="100000"/>
                </a:srgbClr>
              </a:solidFill>
              <a:prstDash val="solid"/>
              <a:round/>
            </a:ln>
          </p:spPr>
          <p:txBody>
            <a:bodyPr/>
            <a:lstStyle/>
            <a:p/>
          </p:txBody>
        </p:sp>
        <p:sp>
          <p:nvSpPr>
            <p:cNvPr id="344" name="pl344"/>
            <p:cNvSpPr/>
            <p:nvPr/>
          </p:nvSpPr>
          <p:spPr>
            <a:xfrm>
              <a:off x="4097032" y="527263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45" name="tx345"/>
            <p:cNvSpPr/>
            <p:nvPr/>
          </p:nvSpPr>
          <p:spPr>
            <a:xfrm>
              <a:off x="4122149" y="51266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46" name="tx346"/>
            <p:cNvSpPr/>
            <p:nvPr/>
          </p:nvSpPr>
          <p:spPr>
            <a:xfrm>
              <a:off x="4349654"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47" name="tx347"/>
            <p:cNvSpPr/>
            <p:nvPr/>
          </p:nvSpPr>
          <p:spPr>
            <a:xfrm>
              <a:off x="4541041"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48" name="tx348"/>
            <p:cNvSpPr/>
            <p:nvPr/>
          </p:nvSpPr>
          <p:spPr>
            <a:xfrm>
              <a:off x="4750487" y="5142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49" name="tx349"/>
            <p:cNvSpPr/>
            <p:nvPr/>
          </p:nvSpPr>
          <p:spPr>
            <a:xfrm>
              <a:off x="4959933"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0" name="tx350"/>
            <p:cNvSpPr/>
            <p:nvPr/>
          </p:nvSpPr>
          <p:spPr>
            <a:xfrm>
              <a:off x="5169379"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1" name="tx351"/>
            <p:cNvSpPr/>
            <p:nvPr/>
          </p:nvSpPr>
          <p:spPr>
            <a:xfrm>
              <a:off x="5378824"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2" name="tx352"/>
            <p:cNvSpPr/>
            <p:nvPr/>
          </p:nvSpPr>
          <p:spPr>
            <a:xfrm>
              <a:off x="5588270"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353" name="rc353"/>
            <p:cNvSpPr/>
            <p:nvPr/>
          </p:nvSpPr>
          <p:spPr>
            <a:xfrm>
              <a:off x="5779354" y="874964"/>
              <a:ext cx="1612733" cy="1019640"/>
            </a:xfrm>
            <a:prstGeom prst="rect">
              <a:avLst/>
            </a:prstGeom>
            <a:solidFill>
              <a:srgbClr val="EBEBEB">
                <a:alpha val="100000"/>
              </a:srgbClr>
            </a:solidFill>
          </p:spPr>
          <p:txBody>
            <a:bodyPr/>
            <a:lstStyle/>
            <a:p/>
          </p:txBody>
        </p:sp>
        <p:sp>
          <p:nvSpPr>
            <p:cNvPr id="354" name="pl354"/>
            <p:cNvSpPr/>
            <p:nvPr/>
          </p:nvSpPr>
          <p:spPr>
            <a:xfrm>
              <a:off x="5779354" y="1563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5" name="pl355"/>
            <p:cNvSpPr/>
            <p:nvPr/>
          </p:nvSpPr>
          <p:spPr>
            <a:xfrm>
              <a:off x="5779354" y="11571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56" name="pl356"/>
            <p:cNvSpPr/>
            <p:nvPr/>
          </p:nvSpPr>
          <p:spPr>
            <a:xfrm>
              <a:off x="5779354" y="17669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7" name="pl357"/>
            <p:cNvSpPr/>
            <p:nvPr/>
          </p:nvSpPr>
          <p:spPr>
            <a:xfrm>
              <a:off x="5779354" y="13603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8" name="pl358"/>
            <p:cNvSpPr/>
            <p:nvPr/>
          </p:nvSpPr>
          <p:spPr>
            <a:xfrm>
              <a:off x="5779354" y="9538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59" name="pl359"/>
            <p:cNvSpPr/>
            <p:nvPr/>
          </p:nvSpPr>
          <p:spPr>
            <a:xfrm>
              <a:off x="585266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606210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627155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648099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669044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6899890"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7109336"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7318782"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5852660"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368" name="pl368"/>
            <p:cNvSpPr/>
            <p:nvPr/>
          </p:nvSpPr>
          <p:spPr>
            <a:xfrm>
              <a:off x="5852660" y="1327866"/>
              <a:ext cx="1466121" cy="81311"/>
            </a:xfrm>
            <a:custGeom>
              <a:avLst/>
              <a:pathLst>
                <a:path w="1466121" h="81311">
                  <a:moveTo>
                    <a:pt x="0" y="0"/>
                  </a:moveTo>
                  <a:lnTo>
                    <a:pt x="209445" y="32524"/>
                  </a:lnTo>
                  <a:lnTo>
                    <a:pt x="418891" y="81311"/>
                  </a:lnTo>
                  <a:lnTo>
                    <a:pt x="628337" y="81311"/>
                  </a:lnTo>
                  <a:lnTo>
                    <a:pt x="837783" y="81311"/>
                  </a:lnTo>
                  <a:lnTo>
                    <a:pt x="1047229" y="81311"/>
                  </a:lnTo>
                  <a:lnTo>
                    <a:pt x="1256675" y="81311"/>
                  </a:lnTo>
                  <a:lnTo>
                    <a:pt x="1466121" y="81311"/>
                  </a:lnTo>
                </a:path>
              </a:pathLst>
            </a:custGeom>
            <a:ln w="40651" cap="flat">
              <a:solidFill>
                <a:srgbClr val="BEBEBE">
                  <a:alpha val="69803"/>
                </a:srgbClr>
              </a:solidFill>
              <a:prstDash val="solid"/>
              <a:round/>
            </a:ln>
          </p:spPr>
          <p:txBody>
            <a:bodyPr/>
            <a:lstStyle/>
            <a:p/>
          </p:txBody>
        </p:sp>
        <p:sp>
          <p:nvSpPr>
            <p:cNvPr id="369" name="pl369"/>
            <p:cNvSpPr/>
            <p:nvPr/>
          </p:nvSpPr>
          <p:spPr>
            <a:xfrm>
              <a:off x="5852660" y="1327866"/>
              <a:ext cx="1466121" cy="81311"/>
            </a:xfrm>
            <a:custGeom>
              <a:avLst/>
              <a:pathLst>
                <a:path w="1466121" h="81311">
                  <a:moveTo>
                    <a:pt x="0" y="0"/>
                  </a:moveTo>
                  <a:lnTo>
                    <a:pt x="209445" y="32524"/>
                  </a:lnTo>
                  <a:lnTo>
                    <a:pt x="418891" y="81311"/>
                  </a:lnTo>
                  <a:lnTo>
                    <a:pt x="628337" y="81311"/>
                  </a:lnTo>
                  <a:lnTo>
                    <a:pt x="837783" y="81311"/>
                  </a:lnTo>
                  <a:lnTo>
                    <a:pt x="1047229" y="81311"/>
                  </a:lnTo>
                  <a:lnTo>
                    <a:pt x="1256675" y="81311"/>
                  </a:lnTo>
                  <a:lnTo>
                    <a:pt x="1466121" y="81311"/>
                  </a:lnTo>
                </a:path>
              </a:pathLst>
            </a:custGeom>
            <a:ln w="35231" cap="flat">
              <a:solidFill>
                <a:srgbClr val="BEBEBE">
                  <a:alpha val="69803"/>
                </a:srgbClr>
              </a:solidFill>
              <a:prstDash val="solid"/>
              <a:round/>
            </a:ln>
          </p:spPr>
          <p:txBody>
            <a:bodyPr/>
            <a:lstStyle/>
            <a:p/>
          </p:txBody>
        </p:sp>
        <p:sp>
          <p:nvSpPr>
            <p:cNvPr id="370" name="pl370"/>
            <p:cNvSpPr/>
            <p:nvPr/>
          </p:nvSpPr>
          <p:spPr>
            <a:xfrm>
              <a:off x="5852660"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371" name="pl371"/>
            <p:cNvSpPr/>
            <p:nvPr/>
          </p:nvSpPr>
          <p:spPr>
            <a:xfrm>
              <a:off x="5852660" y="1327866"/>
              <a:ext cx="1466121" cy="81311"/>
            </a:xfrm>
            <a:custGeom>
              <a:avLst/>
              <a:pathLst>
                <a:path w="1466121" h="81311">
                  <a:moveTo>
                    <a:pt x="0" y="0"/>
                  </a:moveTo>
                  <a:lnTo>
                    <a:pt x="209445" y="32524"/>
                  </a:lnTo>
                  <a:lnTo>
                    <a:pt x="418891" y="81311"/>
                  </a:lnTo>
                  <a:lnTo>
                    <a:pt x="628337" y="81311"/>
                  </a:lnTo>
                  <a:lnTo>
                    <a:pt x="837783" y="81311"/>
                  </a:lnTo>
                  <a:lnTo>
                    <a:pt x="1047229" y="81311"/>
                  </a:lnTo>
                  <a:lnTo>
                    <a:pt x="1256675" y="81311"/>
                  </a:lnTo>
                  <a:lnTo>
                    <a:pt x="1466121" y="81311"/>
                  </a:lnTo>
                </a:path>
              </a:pathLst>
            </a:custGeom>
            <a:ln w="40651" cap="flat">
              <a:solidFill>
                <a:srgbClr val="000000">
                  <a:alpha val="100000"/>
                </a:srgbClr>
              </a:solidFill>
              <a:prstDash val="solid"/>
              <a:round/>
            </a:ln>
          </p:spPr>
          <p:txBody>
            <a:bodyPr/>
            <a:lstStyle/>
            <a:p/>
          </p:txBody>
        </p:sp>
        <p:sp>
          <p:nvSpPr>
            <p:cNvPr id="372" name="pl372"/>
            <p:cNvSpPr/>
            <p:nvPr/>
          </p:nvSpPr>
          <p:spPr>
            <a:xfrm>
              <a:off x="5852660" y="1327866"/>
              <a:ext cx="1466121" cy="81311"/>
            </a:xfrm>
            <a:custGeom>
              <a:avLst/>
              <a:pathLst>
                <a:path w="1466121" h="81311">
                  <a:moveTo>
                    <a:pt x="0" y="0"/>
                  </a:moveTo>
                  <a:lnTo>
                    <a:pt x="209445" y="32524"/>
                  </a:lnTo>
                  <a:lnTo>
                    <a:pt x="418891" y="81311"/>
                  </a:lnTo>
                  <a:lnTo>
                    <a:pt x="628337" y="81311"/>
                  </a:lnTo>
                  <a:lnTo>
                    <a:pt x="837783" y="81311"/>
                  </a:lnTo>
                  <a:lnTo>
                    <a:pt x="1047229" y="81311"/>
                  </a:lnTo>
                  <a:lnTo>
                    <a:pt x="1256675" y="81311"/>
                  </a:lnTo>
                  <a:lnTo>
                    <a:pt x="1466121" y="81311"/>
                  </a:lnTo>
                </a:path>
              </a:pathLst>
            </a:custGeom>
            <a:ln w="35231" cap="flat">
              <a:solidFill>
                <a:srgbClr val="80BD41">
                  <a:alpha val="100000"/>
                </a:srgbClr>
              </a:solidFill>
              <a:prstDash val="solid"/>
              <a:round/>
            </a:ln>
          </p:spPr>
          <p:txBody>
            <a:bodyPr/>
            <a:lstStyle/>
            <a:p/>
          </p:txBody>
        </p:sp>
        <p:sp>
          <p:nvSpPr>
            <p:cNvPr id="373" name="pl373"/>
            <p:cNvSpPr/>
            <p:nvPr/>
          </p:nvSpPr>
          <p:spPr>
            <a:xfrm>
              <a:off x="5779354" y="136039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374" name="tx374"/>
            <p:cNvSpPr/>
            <p:nvPr/>
          </p:nvSpPr>
          <p:spPr>
            <a:xfrm>
              <a:off x="5822531" y="114931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375" name="tx375"/>
            <p:cNvSpPr/>
            <p:nvPr/>
          </p:nvSpPr>
          <p:spPr>
            <a:xfrm>
              <a:off x="6031977"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376" name="tx376"/>
            <p:cNvSpPr/>
            <p:nvPr/>
          </p:nvSpPr>
          <p:spPr>
            <a:xfrm>
              <a:off x="6223363"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7" name="tx377"/>
            <p:cNvSpPr/>
            <p:nvPr/>
          </p:nvSpPr>
          <p:spPr>
            <a:xfrm>
              <a:off x="6432809"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8" name="tx378"/>
            <p:cNvSpPr/>
            <p:nvPr/>
          </p:nvSpPr>
          <p:spPr>
            <a:xfrm>
              <a:off x="6642255"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79" name="tx379"/>
            <p:cNvSpPr/>
            <p:nvPr/>
          </p:nvSpPr>
          <p:spPr>
            <a:xfrm>
              <a:off x="6851701"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0" name="tx380"/>
            <p:cNvSpPr/>
            <p:nvPr/>
          </p:nvSpPr>
          <p:spPr>
            <a:xfrm>
              <a:off x="7061147"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1" name="tx381"/>
            <p:cNvSpPr/>
            <p:nvPr/>
          </p:nvSpPr>
          <p:spPr>
            <a:xfrm>
              <a:off x="7270593" y="123062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382" name="rc382"/>
            <p:cNvSpPr/>
            <p:nvPr/>
          </p:nvSpPr>
          <p:spPr>
            <a:xfrm>
              <a:off x="5779354" y="2179046"/>
              <a:ext cx="1612733" cy="1019640"/>
            </a:xfrm>
            <a:prstGeom prst="rect">
              <a:avLst/>
            </a:prstGeom>
            <a:solidFill>
              <a:srgbClr val="EBEBEB">
                <a:alpha val="100000"/>
              </a:srgbClr>
            </a:solidFill>
          </p:spPr>
          <p:txBody>
            <a:bodyPr/>
            <a:lstStyle/>
            <a:p/>
          </p:txBody>
        </p:sp>
        <p:sp>
          <p:nvSpPr>
            <p:cNvPr id="383" name="pl383"/>
            <p:cNvSpPr/>
            <p:nvPr/>
          </p:nvSpPr>
          <p:spPr>
            <a:xfrm>
              <a:off x="5779354" y="2867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4" name="pl384"/>
            <p:cNvSpPr/>
            <p:nvPr/>
          </p:nvSpPr>
          <p:spPr>
            <a:xfrm>
              <a:off x="5779354" y="24611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385" name="pl385"/>
            <p:cNvSpPr/>
            <p:nvPr/>
          </p:nvSpPr>
          <p:spPr>
            <a:xfrm>
              <a:off x="5779354" y="3071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6" name="pl386"/>
            <p:cNvSpPr/>
            <p:nvPr/>
          </p:nvSpPr>
          <p:spPr>
            <a:xfrm>
              <a:off x="5779354" y="266447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7" name="pl387"/>
            <p:cNvSpPr/>
            <p:nvPr/>
          </p:nvSpPr>
          <p:spPr>
            <a:xfrm>
              <a:off x="5779354" y="22579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388" name="pl388"/>
            <p:cNvSpPr/>
            <p:nvPr/>
          </p:nvSpPr>
          <p:spPr>
            <a:xfrm>
              <a:off x="585266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06210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627155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648099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669044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899890"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7109336"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7318782"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852660"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397" name="pl397"/>
            <p:cNvSpPr/>
            <p:nvPr/>
          </p:nvSpPr>
          <p:spPr>
            <a:xfrm>
              <a:off x="5852660" y="2583161"/>
              <a:ext cx="1466121" cy="227670"/>
            </a:xfrm>
            <a:custGeom>
              <a:avLst/>
              <a:pathLst>
                <a:path w="1466121" h="227670">
                  <a:moveTo>
                    <a:pt x="0" y="0"/>
                  </a:moveTo>
                  <a:lnTo>
                    <a:pt x="209445" y="81311"/>
                  </a:lnTo>
                  <a:lnTo>
                    <a:pt x="418891" y="130097"/>
                  </a:lnTo>
                  <a:lnTo>
                    <a:pt x="628337" y="178884"/>
                  </a:lnTo>
                  <a:lnTo>
                    <a:pt x="837783" y="227670"/>
                  </a:lnTo>
                  <a:lnTo>
                    <a:pt x="1047229" y="146359"/>
                  </a:lnTo>
                  <a:lnTo>
                    <a:pt x="1256675" y="211408"/>
                  </a:lnTo>
                  <a:lnTo>
                    <a:pt x="1466121" y="178884"/>
                  </a:lnTo>
                </a:path>
              </a:pathLst>
            </a:custGeom>
            <a:ln w="40651" cap="flat">
              <a:solidFill>
                <a:srgbClr val="BEBEBE">
                  <a:alpha val="69803"/>
                </a:srgbClr>
              </a:solidFill>
              <a:prstDash val="solid"/>
              <a:round/>
            </a:ln>
          </p:spPr>
          <p:txBody>
            <a:bodyPr/>
            <a:lstStyle/>
            <a:p/>
          </p:txBody>
        </p:sp>
        <p:sp>
          <p:nvSpPr>
            <p:cNvPr id="398" name="pl398"/>
            <p:cNvSpPr/>
            <p:nvPr/>
          </p:nvSpPr>
          <p:spPr>
            <a:xfrm>
              <a:off x="5852660" y="2583161"/>
              <a:ext cx="1466121" cy="227670"/>
            </a:xfrm>
            <a:custGeom>
              <a:avLst/>
              <a:pathLst>
                <a:path w="1466121" h="227670">
                  <a:moveTo>
                    <a:pt x="0" y="0"/>
                  </a:moveTo>
                  <a:lnTo>
                    <a:pt x="209445" y="81311"/>
                  </a:lnTo>
                  <a:lnTo>
                    <a:pt x="418891" y="130097"/>
                  </a:lnTo>
                  <a:lnTo>
                    <a:pt x="628337" y="178884"/>
                  </a:lnTo>
                  <a:lnTo>
                    <a:pt x="837783" y="227670"/>
                  </a:lnTo>
                  <a:lnTo>
                    <a:pt x="1047229" y="146359"/>
                  </a:lnTo>
                  <a:lnTo>
                    <a:pt x="1256675" y="211408"/>
                  </a:lnTo>
                  <a:lnTo>
                    <a:pt x="1466121" y="178884"/>
                  </a:lnTo>
                </a:path>
              </a:pathLst>
            </a:custGeom>
            <a:ln w="35231" cap="flat">
              <a:solidFill>
                <a:srgbClr val="BEBEBE">
                  <a:alpha val="69803"/>
                </a:srgbClr>
              </a:solidFill>
              <a:prstDash val="solid"/>
              <a:round/>
            </a:ln>
          </p:spPr>
          <p:txBody>
            <a:bodyPr/>
            <a:lstStyle/>
            <a:p/>
          </p:txBody>
        </p:sp>
        <p:sp>
          <p:nvSpPr>
            <p:cNvPr id="399" name="pl399"/>
            <p:cNvSpPr/>
            <p:nvPr/>
          </p:nvSpPr>
          <p:spPr>
            <a:xfrm>
              <a:off x="5852660"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400" name="pl400"/>
            <p:cNvSpPr/>
            <p:nvPr/>
          </p:nvSpPr>
          <p:spPr>
            <a:xfrm>
              <a:off x="5852660" y="2583161"/>
              <a:ext cx="1466121" cy="227670"/>
            </a:xfrm>
            <a:custGeom>
              <a:avLst/>
              <a:pathLst>
                <a:path w="1466121" h="227670">
                  <a:moveTo>
                    <a:pt x="0" y="0"/>
                  </a:moveTo>
                  <a:lnTo>
                    <a:pt x="209445" y="81311"/>
                  </a:lnTo>
                  <a:lnTo>
                    <a:pt x="418891" y="130097"/>
                  </a:lnTo>
                  <a:lnTo>
                    <a:pt x="628337" y="178884"/>
                  </a:lnTo>
                  <a:lnTo>
                    <a:pt x="837783" y="227670"/>
                  </a:lnTo>
                  <a:lnTo>
                    <a:pt x="1047229" y="146359"/>
                  </a:lnTo>
                  <a:lnTo>
                    <a:pt x="1256675" y="211408"/>
                  </a:lnTo>
                  <a:lnTo>
                    <a:pt x="1466121" y="178884"/>
                  </a:lnTo>
                </a:path>
              </a:pathLst>
            </a:custGeom>
            <a:ln w="40651" cap="flat">
              <a:solidFill>
                <a:srgbClr val="000000">
                  <a:alpha val="100000"/>
                </a:srgbClr>
              </a:solidFill>
              <a:prstDash val="solid"/>
              <a:round/>
            </a:ln>
          </p:spPr>
          <p:txBody>
            <a:bodyPr/>
            <a:lstStyle/>
            <a:p/>
          </p:txBody>
        </p:sp>
        <p:sp>
          <p:nvSpPr>
            <p:cNvPr id="401" name="pl401"/>
            <p:cNvSpPr/>
            <p:nvPr/>
          </p:nvSpPr>
          <p:spPr>
            <a:xfrm>
              <a:off x="5852660" y="2583161"/>
              <a:ext cx="1466121" cy="227670"/>
            </a:xfrm>
            <a:custGeom>
              <a:avLst/>
              <a:pathLst>
                <a:path w="1466121" h="227670">
                  <a:moveTo>
                    <a:pt x="0" y="0"/>
                  </a:moveTo>
                  <a:lnTo>
                    <a:pt x="209445" y="81311"/>
                  </a:lnTo>
                  <a:lnTo>
                    <a:pt x="418891" y="130097"/>
                  </a:lnTo>
                  <a:lnTo>
                    <a:pt x="628337" y="178884"/>
                  </a:lnTo>
                  <a:lnTo>
                    <a:pt x="837783" y="227670"/>
                  </a:lnTo>
                  <a:lnTo>
                    <a:pt x="1047229" y="146359"/>
                  </a:lnTo>
                  <a:lnTo>
                    <a:pt x="1256675" y="211408"/>
                  </a:lnTo>
                  <a:lnTo>
                    <a:pt x="1466121" y="178884"/>
                  </a:lnTo>
                </a:path>
              </a:pathLst>
            </a:custGeom>
            <a:ln w="35231" cap="flat">
              <a:solidFill>
                <a:srgbClr val="80BD41">
                  <a:alpha val="100000"/>
                </a:srgbClr>
              </a:solidFill>
              <a:prstDash val="solid"/>
              <a:round/>
            </a:ln>
          </p:spPr>
          <p:txBody>
            <a:bodyPr/>
            <a:lstStyle/>
            <a:p/>
          </p:txBody>
        </p:sp>
        <p:sp>
          <p:nvSpPr>
            <p:cNvPr id="402" name="pl402"/>
            <p:cNvSpPr/>
            <p:nvPr/>
          </p:nvSpPr>
          <p:spPr>
            <a:xfrm>
              <a:off x="5779354" y="266447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03" name="tx403"/>
            <p:cNvSpPr/>
            <p:nvPr/>
          </p:nvSpPr>
          <p:spPr>
            <a:xfrm>
              <a:off x="5822531" y="24046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04" name="tx404"/>
            <p:cNvSpPr/>
            <p:nvPr/>
          </p:nvSpPr>
          <p:spPr>
            <a:xfrm>
              <a:off x="6031977"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05" name="tx405"/>
            <p:cNvSpPr/>
            <p:nvPr/>
          </p:nvSpPr>
          <p:spPr>
            <a:xfrm>
              <a:off x="6223363" y="253470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06" name="tx406"/>
            <p:cNvSpPr/>
            <p:nvPr/>
          </p:nvSpPr>
          <p:spPr>
            <a:xfrm>
              <a:off x="6432809" y="2583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07" name="tx407"/>
            <p:cNvSpPr/>
            <p:nvPr/>
          </p:nvSpPr>
          <p:spPr>
            <a:xfrm>
              <a:off x="6642255" y="26322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08" name="tx408"/>
            <p:cNvSpPr/>
            <p:nvPr/>
          </p:nvSpPr>
          <p:spPr>
            <a:xfrm>
              <a:off x="6851701" y="255096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409" name="tx409"/>
            <p:cNvSpPr/>
            <p:nvPr/>
          </p:nvSpPr>
          <p:spPr>
            <a:xfrm>
              <a:off x="7061147" y="261601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10" name="tx410"/>
            <p:cNvSpPr/>
            <p:nvPr/>
          </p:nvSpPr>
          <p:spPr>
            <a:xfrm>
              <a:off x="7270593" y="258349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11" name="rc411"/>
            <p:cNvSpPr/>
            <p:nvPr/>
          </p:nvSpPr>
          <p:spPr>
            <a:xfrm>
              <a:off x="5779354" y="3483127"/>
              <a:ext cx="1612733" cy="1019640"/>
            </a:xfrm>
            <a:prstGeom prst="rect">
              <a:avLst/>
            </a:prstGeom>
            <a:solidFill>
              <a:srgbClr val="EBEBEB">
                <a:alpha val="100000"/>
              </a:srgbClr>
            </a:solidFill>
          </p:spPr>
          <p:txBody>
            <a:bodyPr/>
            <a:lstStyle/>
            <a:p/>
          </p:txBody>
        </p:sp>
        <p:sp>
          <p:nvSpPr>
            <p:cNvPr id="412" name="pl412"/>
            <p:cNvSpPr/>
            <p:nvPr/>
          </p:nvSpPr>
          <p:spPr>
            <a:xfrm>
              <a:off x="5779354" y="4171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3" name="pl413"/>
            <p:cNvSpPr/>
            <p:nvPr/>
          </p:nvSpPr>
          <p:spPr>
            <a:xfrm>
              <a:off x="5779354" y="37652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14" name="pl414"/>
            <p:cNvSpPr/>
            <p:nvPr/>
          </p:nvSpPr>
          <p:spPr>
            <a:xfrm>
              <a:off x="5779354" y="4375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5" name="pl415"/>
            <p:cNvSpPr/>
            <p:nvPr/>
          </p:nvSpPr>
          <p:spPr>
            <a:xfrm>
              <a:off x="5779354" y="396855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6" name="pl416"/>
            <p:cNvSpPr/>
            <p:nvPr/>
          </p:nvSpPr>
          <p:spPr>
            <a:xfrm>
              <a:off x="5779354" y="3561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17" name="pl417"/>
            <p:cNvSpPr/>
            <p:nvPr/>
          </p:nvSpPr>
          <p:spPr>
            <a:xfrm>
              <a:off x="585266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606210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627155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648099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669044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6899890"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7109336"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4" name="pl424"/>
            <p:cNvSpPr/>
            <p:nvPr/>
          </p:nvSpPr>
          <p:spPr>
            <a:xfrm>
              <a:off x="7318782"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25" name="pl425"/>
            <p:cNvSpPr/>
            <p:nvPr/>
          </p:nvSpPr>
          <p:spPr>
            <a:xfrm>
              <a:off x="5852660"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426" name="pl426"/>
            <p:cNvSpPr/>
            <p:nvPr/>
          </p:nvSpPr>
          <p:spPr>
            <a:xfrm>
              <a:off x="5852660" y="3968554"/>
              <a:ext cx="1466121" cy="487866"/>
            </a:xfrm>
            <a:custGeom>
              <a:avLst/>
              <a:pathLst>
                <a:path w="1466121" h="487866">
                  <a:moveTo>
                    <a:pt x="0" y="0"/>
                  </a:moveTo>
                  <a:lnTo>
                    <a:pt x="209445" y="0"/>
                  </a:lnTo>
                  <a:lnTo>
                    <a:pt x="418891" y="227670"/>
                  </a:lnTo>
                  <a:lnTo>
                    <a:pt x="628337" y="471603"/>
                  </a:lnTo>
                  <a:lnTo>
                    <a:pt x="837783" y="487866"/>
                  </a:lnTo>
                  <a:lnTo>
                    <a:pt x="1047229" y="243933"/>
                  </a:lnTo>
                  <a:lnTo>
                    <a:pt x="1256675" y="243933"/>
                  </a:lnTo>
                  <a:lnTo>
                    <a:pt x="1466121" y="243933"/>
                  </a:lnTo>
                </a:path>
              </a:pathLst>
            </a:custGeom>
            <a:ln w="40651" cap="flat">
              <a:solidFill>
                <a:srgbClr val="BEBEBE">
                  <a:alpha val="69803"/>
                </a:srgbClr>
              </a:solidFill>
              <a:prstDash val="solid"/>
              <a:round/>
            </a:ln>
          </p:spPr>
          <p:txBody>
            <a:bodyPr/>
            <a:lstStyle/>
            <a:p/>
          </p:txBody>
        </p:sp>
        <p:sp>
          <p:nvSpPr>
            <p:cNvPr id="427" name="pl427"/>
            <p:cNvSpPr/>
            <p:nvPr/>
          </p:nvSpPr>
          <p:spPr>
            <a:xfrm>
              <a:off x="5852660" y="3968554"/>
              <a:ext cx="1466121" cy="487866"/>
            </a:xfrm>
            <a:custGeom>
              <a:avLst/>
              <a:pathLst>
                <a:path w="1466121" h="487866">
                  <a:moveTo>
                    <a:pt x="0" y="0"/>
                  </a:moveTo>
                  <a:lnTo>
                    <a:pt x="209445" y="0"/>
                  </a:lnTo>
                  <a:lnTo>
                    <a:pt x="418891" y="227670"/>
                  </a:lnTo>
                  <a:lnTo>
                    <a:pt x="628337" y="471603"/>
                  </a:lnTo>
                  <a:lnTo>
                    <a:pt x="837783" y="487866"/>
                  </a:lnTo>
                  <a:lnTo>
                    <a:pt x="1047229" y="243933"/>
                  </a:lnTo>
                  <a:lnTo>
                    <a:pt x="1256675" y="243933"/>
                  </a:lnTo>
                  <a:lnTo>
                    <a:pt x="1466121" y="243933"/>
                  </a:lnTo>
                </a:path>
              </a:pathLst>
            </a:custGeom>
            <a:ln w="35231" cap="flat">
              <a:solidFill>
                <a:srgbClr val="BEBEBE">
                  <a:alpha val="69803"/>
                </a:srgbClr>
              </a:solidFill>
              <a:prstDash val="solid"/>
              <a:round/>
            </a:ln>
          </p:spPr>
          <p:txBody>
            <a:bodyPr/>
            <a:lstStyle/>
            <a:p/>
          </p:txBody>
        </p:sp>
        <p:sp>
          <p:nvSpPr>
            <p:cNvPr id="428" name="pl428"/>
            <p:cNvSpPr/>
            <p:nvPr/>
          </p:nvSpPr>
          <p:spPr>
            <a:xfrm>
              <a:off x="5852660"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429" name="pl429"/>
            <p:cNvSpPr/>
            <p:nvPr/>
          </p:nvSpPr>
          <p:spPr>
            <a:xfrm>
              <a:off x="5852660" y="3968554"/>
              <a:ext cx="1466121" cy="487866"/>
            </a:xfrm>
            <a:custGeom>
              <a:avLst/>
              <a:pathLst>
                <a:path w="1466121" h="487866">
                  <a:moveTo>
                    <a:pt x="0" y="0"/>
                  </a:moveTo>
                  <a:lnTo>
                    <a:pt x="209445" y="0"/>
                  </a:lnTo>
                  <a:lnTo>
                    <a:pt x="418891" y="227670"/>
                  </a:lnTo>
                  <a:lnTo>
                    <a:pt x="628337" y="471603"/>
                  </a:lnTo>
                  <a:lnTo>
                    <a:pt x="837783" y="487866"/>
                  </a:lnTo>
                  <a:lnTo>
                    <a:pt x="1047229" y="243933"/>
                  </a:lnTo>
                  <a:lnTo>
                    <a:pt x="1256675" y="243933"/>
                  </a:lnTo>
                  <a:lnTo>
                    <a:pt x="1466121" y="243933"/>
                  </a:lnTo>
                </a:path>
              </a:pathLst>
            </a:custGeom>
            <a:ln w="40651" cap="flat">
              <a:solidFill>
                <a:srgbClr val="000000">
                  <a:alpha val="100000"/>
                </a:srgbClr>
              </a:solidFill>
              <a:prstDash val="solid"/>
              <a:round/>
            </a:ln>
          </p:spPr>
          <p:txBody>
            <a:bodyPr/>
            <a:lstStyle/>
            <a:p/>
          </p:txBody>
        </p:sp>
        <p:sp>
          <p:nvSpPr>
            <p:cNvPr id="430" name="pl430"/>
            <p:cNvSpPr/>
            <p:nvPr/>
          </p:nvSpPr>
          <p:spPr>
            <a:xfrm>
              <a:off x="5852660" y="3968554"/>
              <a:ext cx="1466121" cy="487866"/>
            </a:xfrm>
            <a:custGeom>
              <a:avLst/>
              <a:pathLst>
                <a:path w="1466121" h="487866">
                  <a:moveTo>
                    <a:pt x="0" y="0"/>
                  </a:moveTo>
                  <a:lnTo>
                    <a:pt x="209445" y="0"/>
                  </a:lnTo>
                  <a:lnTo>
                    <a:pt x="418891" y="227670"/>
                  </a:lnTo>
                  <a:lnTo>
                    <a:pt x="628337" y="471603"/>
                  </a:lnTo>
                  <a:lnTo>
                    <a:pt x="837783" y="487866"/>
                  </a:lnTo>
                  <a:lnTo>
                    <a:pt x="1047229" y="243933"/>
                  </a:lnTo>
                  <a:lnTo>
                    <a:pt x="1256675" y="243933"/>
                  </a:lnTo>
                  <a:lnTo>
                    <a:pt x="1466121" y="243933"/>
                  </a:lnTo>
                </a:path>
              </a:pathLst>
            </a:custGeom>
            <a:ln w="35231" cap="flat">
              <a:solidFill>
                <a:srgbClr val="80BD41">
                  <a:alpha val="100000"/>
                </a:srgbClr>
              </a:solidFill>
              <a:prstDash val="solid"/>
              <a:round/>
            </a:ln>
          </p:spPr>
          <p:txBody>
            <a:bodyPr/>
            <a:lstStyle/>
            <a:p/>
          </p:txBody>
        </p:sp>
        <p:sp>
          <p:nvSpPr>
            <p:cNvPr id="431" name="pl431"/>
            <p:cNvSpPr/>
            <p:nvPr/>
          </p:nvSpPr>
          <p:spPr>
            <a:xfrm>
              <a:off x="5779354" y="396855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32" name="tx432"/>
            <p:cNvSpPr/>
            <p:nvPr/>
          </p:nvSpPr>
          <p:spPr>
            <a:xfrm>
              <a:off x="5822531"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3" name="tx433"/>
            <p:cNvSpPr/>
            <p:nvPr/>
          </p:nvSpPr>
          <p:spPr>
            <a:xfrm>
              <a:off x="6031977"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34" name="tx434"/>
            <p:cNvSpPr/>
            <p:nvPr/>
          </p:nvSpPr>
          <p:spPr>
            <a:xfrm>
              <a:off x="6193234" y="4017670"/>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-14</a:t>
              </a:r>
            </a:p>
          </p:txBody>
        </p:sp>
        <p:sp>
          <p:nvSpPr>
            <p:cNvPr id="435" name="tx435"/>
            <p:cNvSpPr/>
            <p:nvPr/>
          </p:nvSpPr>
          <p:spPr>
            <a:xfrm>
              <a:off x="6402680" y="4261603"/>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436" name="tx436"/>
            <p:cNvSpPr/>
            <p:nvPr/>
          </p:nvSpPr>
          <p:spPr>
            <a:xfrm>
              <a:off x="6612126" y="427786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a:t>
              </a:r>
            </a:p>
          </p:txBody>
        </p:sp>
        <p:sp>
          <p:nvSpPr>
            <p:cNvPr id="437" name="tx437"/>
            <p:cNvSpPr/>
            <p:nvPr/>
          </p:nvSpPr>
          <p:spPr>
            <a:xfrm>
              <a:off x="6821572" y="40339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38" name="tx438"/>
            <p:cNvSpPr/>
            <p:nvPr/>
          </p:nvSpPr>
          <p:spPr>
            <a:xfrm>
              <a:off x="7031018" y="40339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39" name="tx439"/>
            <p:cNvSpPr/>
            <p:nvPr/>
          </p:nvSpPr>
          <p:spPr>
            <a:xfrm>
              <a:off x="7240463" y="4033932"/>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a:t>
              </a:r>
            </a:p>
          </p:txBody>
        </p:sp>
        <p:sp>
          <p:nvSpPr>
            <p:cNvPr id="440" name="rc440"/>
            <p:cNvSpPr/>
            <p:nvPr/>
          </p:nvSpPr>
          <p:spPr>
            <a:xfrm>
              <a:off x="5779354" y="4787209"/>
              <a:ext cx="1612733" cy="1019640"/>
            </a:xfrm>
            <a:prstGeom prst="rect">
              <a:avLst/>
            </a:prstGeom>
            <a:solidFill>
              <a:srgbClr val="EBEBEB">
                <a:alpha val="100000"/>
              </a:srgbClr>
            </a:solidFill>
          </p:spPr>
          <p:txBody>
            <a:bodyPr/>
            <a:lstStyle/>
            <a:p/>
          </p:txBody>
        </p:sp>
        <p:sp>
          <p:nvSpPr>
            <p:cNvPr id="441" name="pl441"/>
            <p:cNvSpPr/>
            <p:nvPr/>
          </p:nvSpPr>
          <p:spPr>
            <a:xfrm>
              <a:off x="5779354" y="5475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2" name="pl442"/>
            <p:cNvSpPr/>
            <p:nvPr/>
          </p:nvSpPr>
          <p:spPr>
            <a:xfrm>
              <a:off x="5779354" y="50693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43" name="pl443"/>
            <p:cNvSpPr/>
            <p:nvPr/>
          </p:nvSpPr>
          <p:spPr>
            <a:xfrm>
              <a:off x="5779354" y="56791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4" name="pl444"/>
            <p:cNvSpPr/>
            <p:nvPr/>
          </p:nvSpPr>
          <p:spPr>
            <a:xfrm>
              <a:off x="5779354" y="527263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5" name="pl445"/>
            <p:cNvSpPr/>
            <p:nvPr/>
          </p:nvSpPr>
          <p:spPr>
            <a:xfrm>
              <a:off x="5779354" y="4866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46" name="pl446"/>
            <p:cNvSpPr/>
            <p:nvPr/>
          </p:nvSpPr>
          <p:spPr>
            <a:xfrm>
              <a:off x="585266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7" name="pl447"/>
            <p:cNvSpPr/>
            <p:nvPr/>
          </p:nvSpPr>
          <p:spPr>
            <a:xfrm>
              <a:off x="606210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8" name="pl448"/>
            <p:cNvSpPr/>
            <p:nvPr/>
          </p:nvSpPr>
          <p:spPr>
            <a:xfrm>
              <a:off x="627155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49" name="pl449"/>
            <p:cNvSpPr/>
            <p:nvPr/>
          </p:nvSpPr>
          <p:spPr>
            <a:xfrm>
              <a:off x="648099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669044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6899890"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7109336"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7318782"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5852660"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455" name="pl455"/>
            <p:cNvSpPr/>
            <p:nvPr/>
          </p:nvSpPr>
          <p:spPr>
            <a:xfrm>
              <a:off x="5852660" y="5256374"/>
              <a:ext cx="1466121" cy="341506"/>
            </a:xfrm>
            <a:custGeom>
              <a:avLst/>
              <a:pathLst>
                <a:path w="1466121" h="341506">
                  <a:moveTo>
                    <a:pt x="0" y="65048"/>
                  </a:moveTo>
                  <a:lnTo>
                    <a:pt x="209445" y="16262"/>
                  </a:lnTo>
                  <a:lnTo>
                    <a:pt x="418891" y="32524"/>
                  </a:lnTo>
                  <a:lnTo>
                    <a:pt x="628337" y="0"/>
                  </a:lnTo>
                  <a:lnTo>
                    <a:pt x="837783" y="16262"/>
                  </a:lnTo>
                  <a:lnTo>
                    <a:pt x="1047229" y="113835"/>
                  </a:lnTo>
                  <a:lnTo>
                    <a:pt x="1256675" y="195146"/>
                  </a:lnTo>
                  <a:lnTo>
                    <a:pt x="1466121" y="341506"/>
                  </a:lnTo>
                </a:path>
              </a:pathLst>
            </a:custGeom>
            <a:ln w="40651" cap="flat">
              <a:solidFill>
                <a:srgbClr val="BEBEBE">
                  <a:alpha val="69803"/>
                </a:srgbClr>
              </a:solidFill>
              <a:prstDash val="solid"/>
              <a:round/>
            </a:ln>
          </p:spPr>
          <p:txBody>
            <a:bodyPr/>
            <a:lstStyle/>
            <a:p/>
          </p:txBody>
        </p:sp>
        <p:sp>
          <p:nvSpPr>
            <p:cNvPr id="456" name="pl456"/>
            <p:cNvSpPr/>
            <p:nvPr/>
          </p:nvSpPr>
          <p:spPr>
            <a:xfrm>
              <a:off x="5852660" y="5256374"/>
              <a:ext cx="1466121" cy="341506"/>
            </a:xfrm>
            <a:custGeom>
              <a:avLst/>
              <a:pathLst>
                <a:path w="1466121" h="341506">
                  <a:moveTo>
                    <a:pt x="0" y="65048"/>
                  </a:moveTo>
                  <a:lnTo>
                    <a:pt x="209445" y="16262"/>
                  </a:lnTo>
                  <a:lnTo>
                    <a:pt x="418891" y="32524"/>
                  </a:lnTo>
                  <a:lnTo>
                    <a:pt x="628337" y="0"/>
                  </a:lnTo>
                  <a:lnTo>
                    <a:pt x="837783" y="16262"/>
                  </a:lnTo>
                  <a:lnTo>
                    <a:pt x="1047229" y="113835"/>
                  </a:lnTo>
                  <a:lnTo>
                    <a:pt x="1256675" y="195146"/>
                  </a:lnTo>
                  <a:lnTo>
                    <a:pt x="1466121" y="341506"/>
                  </a:lnTo>
                </a:path>
              </a:pathLst>
            </a:custGeom>
            <a:ln w="35231" cap="flat">
              <a:solidFill>
                <a:srgbClr val="BEBEBE">
                  <a:alpha val="69803"/>
                </a:srgbClr>
              </a:solidFill>
              <a:prstDash val="solid"/>
              <a:round/>
            </a:ln>
          </p:spPr>
          <p:txBody>
            <a:bodyPr/>
            <a:lstStyle/>
            <a:p/>
          </p:txBody>
        </p:sp>
        <p:sp>
          <p:nvSpPr>
            <p:cNvPr id="457" name="pl457"/>
            <p:cNvSpPr/>
            <p:nvPr/>
          </p:nvSpPr>
          <p:spPr>
            <a:xfrm>
              <a:off x="5852660"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458" name="pl458"/>
            <p:cNvSpPr/>
            <p:nvPr/>
          </p:nvSpPr>
          <p:spPr>
            <a:xfrm>
              <a:off x="5852660" y="5256374"/>
              <a:ext cx="1466121" cy="341506"/>
            </a:xfrm>
            <a:custGeom>
              <a:avLst/>
              <a:pathLst>
                <a:path w="1466121" h="341506">
                  <a:moveTo>
                    <a:pt x="0" y="65048"/>
                  </a:moveTo>
                  <a:lnTo>
                    <a:pt x="209445" y="16262"/>
                  </a:lnTo>
                  <a:lnTo>
                    <a:pt x="418891" y="32524"/>
                  </a:lnTo>
                  <a:lnTo>
                    <a:pt x="628337" y="0"/>
                  </a:lnTo>
                  <a:lnTo>
                    <a:pt x="837783" y="16262"/>
                  </a:lnTo>
                  <a:lnTo>
                    <a:pt x="1047229" y="113835"/>
                  </a:lnTo>
                  <a:lnTo>
                    <a:pt x="1256675" y="195146"/>
                  </a:lnTo>
                  <a:lnTo>
                    <a:pt x="1466121" y="341506"/>
                  </a:lnTo>
                </a:path>
              </a:pathLst>
            </a:custGeom>
            <a:ln w="40651" cap="flat">
              <a:solidFill>
                <a:srgbClr val="000000">
                  <a:alpha val="100000"/>
                </a:srgbClr>
              </a:solidFill>
              <a:prstDash val="solid"/>
              <a:round/>
            </a:ln>
          </p:spPr>
          <p:txBody>
            <a:bodyPr/>
            <a:lstStyle/>
            <a:p/>
          </p:txBody>
        </p:sp>
        <p:sp>
          <p:nvSpPr>
            <p:cNvPr id="459" name="pl459"/>
            <p:cNvSpPr/>
            <p:nvPr/>
          </p:nvSpPr>
          <p:spPr>
            <a:xfrm>
              <a:off x="5852660" y="5256374"/>
              <a:ext cx="1466121" cy="341506"/>
            </a:xfrm>
            <a:custGeom>
              <a:avLst/>
              <a:pathLst>
                <a:path w="1466121" h="341506">
                  <a:moveTo>
                    <a:pt x="0" y="65048"/>
                  </a:moveTo>
                  <a:lnTo>
                    <a:pt x="209445" y="16262"/>
                  </a:lnTo>
                  <a:lnTo>
                    <a:pt x="418891" y="32524"/>
                  </a:lnTo>
                  <a:lnTo>
                    <a:pt x="628337" y="0"/>
                  </a:lnTo>
                  <a:lnTo>
                    <a:pt x="837783" y="16262"/>
                  </a:lnTo>
                  <a:lnTo>
                    <a:pt x="1047229" y="113835"/>
                  </a:lnTo>
                  <a:lnTo>
                    <a:pt x="1256675" y="195146"/>
                  </a:lnTo>
                  <a:lnTo>
                    <a:pt x="1466121" y="341506"/>
                  </a:lnTo>
                </a:path>
              </a:pathLst>
            </a:custGeom>
            <a:ln w="35231" cap="flat">
              <a:solidFill>
                <a:srgbClr val="80BD41">
                  <a:alpha val="100000"/>
                </a:srgbClr>
              </a:solidFill>
              <a:prstDash val="solid"/>
              <a:round/>
            </a:ln>
          </p:spPr>
          <p:txBody>
            <a:bodyPr/>
            <a:lstStyle/>
            <a:p/>
          </p:txBody>
        </p:sp>
        <p:sp>
          <p:nvSpPr>
            <p:cNvPr id="460" name="pl460"/>
            <p:cNvSpPr/>
            <p:nvPr/>
          </p:nvSpPr>
          <p:spPr>
            <a:xfrm>
              <a:off x="5779354" y="527263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61" name="tx461"/>
            <p:cNvSpPr/>
            <p:nvPr/>
          </p:nvSpPr>
          <p:spPr>
            <a:xfrm>
              <a:off x="5804472" y="514286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462" name="tx462"/>
            <p:cNvSpPr/>
            <p:nvPr/>
          </p:nvSpPr>
          <p:spPr>
            <a:xfrm>
              <a:off x="6031977"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3" name="tx463"/>
            <p:cNvSpPr/>
            <p:nvPr/>
          </p:nvSpPr>
          <p:spPr>
            <a:xfrm>
              <a:off x="6223363" y="511034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4" name="tx464"/>
            <p:cNvSpPr/>
            <p:nvPr/>
          </p:nvSpPr>
          <p:spPr>
            <a:xfrm>
              <a:off x="6450869" y="50778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465" name="tx465"/>
            <p:cNvSpPr/>
            <p:nvPr/>
          </p:nvSpPr>
          <p:spPr>
            <a:xfrm>
              <a:off x="6660315"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66" name="tx466"/>
            <p:cNvSpPr/>
            <p:nvPr/>
          </p:nvSpPr>
          <p:spPr>
            <a:xfrm>
              <a:off x="6851701" y="5191654"/>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67" name="tx467"/>
            <p:cNvSpPr/>
            <p:nvPr/>
          </p:nvSpPr>
          <p:spPr>
            <a:xfrm>
              <a:off x="7035041" y="5272965"/>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68" name="tx468"/>
            <p:cNvSpPr/>
            <p:nvPr/>
          </p:nvSpPr>
          <p:spPr>
            <a:xfrm>
              <a:off x="7240463" y="5419325"/>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a:t>
              </a:r>
            </a:p>
          </p:txBody>
        </p:sp>
        <p:sp>
          <p:nvSpPr>
            <p:cNvPr id="469" name="rc469"/>
            <p:cNvSpPr/>
            <p:nvPr/>
          </p:nvSpPr>
          <p:spPr>
            <a:xfrm>
              <a:off x="7461677" y="874964"/>
              <a:ext cx="1612733" cy="1019640"/>
            </a:xfrm>
            <a:prstGeom prst="rect">
              <a:avLst/>
            </a:prstGeom>
            <a:solidFill>
              <a:srgbClr val="EBEBEB">
                <a:alpha val="100000"/>
              </a:srgbClr>
            </a:solidFill>
          </p:spPr>
          <p:txBody>
            <a:bodyPr/>
            <a:lstStyle/>
            <a:p/>
          </p:txBody>
        </p:sp>
        <p:sp>
          <p:nvSpPr>
            <p:cNvPr id="470" name="pl470"/>
            <p:cNvSpPr/>
            <p:nvPr/>
          </p:nvSpPr>
          <p:spPr>
            <a:xfrm>
              <a:off x="7461677" y="156366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1" name="pl471"/>
            <p:cNvSpPr/>
            <p:nvPr/>
          </p:nvSpPr>
          <p:spPr>
            <a:xfrm>
              <a:off x="7461677" y="11571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472" name="pl472"/>
            <p:cNvSpPr/>
            <p:nvPr/>
          </p:nvSpPr>
          <p:spPr>
            <a:xfrm>
              <a:off x="7461677" y="176694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3" name="pl473"/>
            <p:cNvSpPr/>
            <p:nvPr/>
          </p:nvSpPr>
          <p:spPr>
            <a:xfrm>
              <a:off x="7461677" y="13603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4" name="pl474"/>
            <p:cNvSpPr/>
            <p:nvPr/>
          </p:nvSpPr>
          <p:spPr>
            <a:xfrm>
              <a:off x="7461677" y="953835"/>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475" name="pl475"/>
            <p:cNvSpPr/>
            <p:nvPr/>
          </p:nvSpPr>
          <p:spPr>
            <a:xfrm>
              <a:off x="753498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7744429"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7953875"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8163321"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8372767"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8582213"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8791658"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9001104" y="874964"/>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34983"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484" name="pl484"/>
            <p:cNvSpPr/>
            <p:nvPr/>
          </p:nvSpPr>
          <p:spPr>
            <a:xfrm>
              <a:off x="7534983" y="1279080"/>
              <a:ext cx="1466121" cy="260195"/>
            </a:xfrm>
            <a:custGeom>
              <a:avLst/>
              <a:pathLst>
                <a:path w="1466121" h="260195">
                  <a:moveTo>
                    <a:pt x="0" y="0"/>
                  </a:moveTo>
                  <a:lnTo>
                    <a:pt x="209445" y="81311"/>
                  </a:lnTo>
                  <a:lnTo>
                    <a:pt x="418891" y="178884"/>
                  </a:lnTo>
                  <a:lnTo>
                    <a:pt x="628337" y="211408"/>
                  </a:lnTo>
                  <a:lnTo>
                    <a:pt x="837783" y="243933"/>
                  </a:lnTo>
                  <a:lnTo>
                    <a:pt x="1047229" y="195146"/>
                  </a:lnTo>
                  <a:lnTo>
                    <a:pt x="1256675" y="260195"/>
                  </a:lnTo>
                  <a:lnTo>
                    <a:pt x="1466121" y="227670"/>
                  </a:lnTo>
                </a:path>
              </a:pathLst>
            </a:custGeom>
            <a:ln w="40651" cap="flat">
              <a:solidFill>
                <a:srgbClr val="BEBEBE">
                  <a:alpha val="69803"/>
                </a:srgbClr>
              </a:solidFill>
              <a:prstDash val="solid"/>
              <a:round/>
            </a:ln>
          </p:spPr>
          <p:txBody>
            <a:bodyPr/>
            <a:lstStyle/>
            <a:p/>
          </p:txBody>
        </p:sp>
        <p:sp>
          <p:nvSpPr>
            <p:cNvPr id="485" name="pl485"/>
            <p:cNvSpPr/>
            <p:nvPr/>
          </p:nvSpPr>
          <p:spPr>
            <a:xfrm>
              <a:off x="7534983" y="1279080"/>
              <a:ext cx="1466121" cy="260195"/>
            </a:xfrm>
            <a:custGeom>
              <a:avLst/>
              <a:pathLst>
                <a:path w="1466121" h="260195">
                  <a:moveTo>
                    <a:pt x="0" y="0"/>
                  </a:moveTo>
                  <a:lnTo>
                    <a:pt x="209445" y="81311"/>
                  </a:lnTo>
                  <a:lnTo>
                    <a:pt x="418891" y="178884"/>
                  </a:lnTo>
                  <a:lnTo>
                    <a:pt x="628337" y="211408"/>
                  </a:lnTo>
                  <a:lnTo>
                    <a:pt x="837783" y="243933"/>
                  </a:lnTo>
                  <a:lnTo>
                    <a:pt x="1047229" y="195146"/>
                  </a:lnTo>
                  <a:lnTo>
                    <a:pt x="1256675" y="260195"/>
                  </a:lnTo>
                  <a:lnTo>
                    <a:pt x="1466121" y="227670"/>
                  </a:lnTo>
                </a:path>
              </a:pathLst>
            </a:custGeom>
            <a:ln w="35231" cap="flat">
              <a:solidFill>
                <a:srgbClr val="BEBEBE">
                  <a:alpha val="69803"/>
                </a:srgbClr>
              </a:solidFill>
              <a:prstDash val="solid"/>
              <a:round/>
            </a:ln>
          </p:spPr>
          <p:txBody>
            <a:bodyPr/>
            <a:lstStyle/>
            <a:p/>
          </p:txBody>
        </p:sp>
        <p:sp>
          <p:nvSpPr>
            <p:cNvPr id="486" name="pl486"/>
            <p:cNvSpPr/>
            <p:nvPr/>
          </p:nvSpPr>
          <p:spPr>
            <a:xfrm>
              <a:off x="7534983" y="1360391"/>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487" name="pl487"/>
            <p:cNvSpPr/>
            <p:nvPr/>
          </p:nvSpPr>
          <p:spPr>
            <a:xfrm>
              <a:off x="7534983" y="1279080"/>
              <a:ext cx="1466121" cy="260195"/>
            </a:xfrm>
            <a:custGeom>
              <a:avLst/>
              <a:pathLst>
                <a:path w="1466121" h="260195">
                  <a:moveTo>
                    <a:pt x="0" y="0"/>
                  </a:moveTo>
                  <a:lnTo>
                    <a:pt x="209445" y="81311"/>
                  </a:lnTo>
                  <a:lnTo>
                    <a:pt x="418891" y="178884"/>
                  </a:lnTo>
                  <a:lnTo>
                    <a:pt x="628337" y="211408"/>
                  </a:lnTo>
                  <a:lnTo>
                    <a:pt x="837783" y="243933"/>
                  </a:lnTo>
                  <a:lnTo>
                    <a:pt x="1047229" y="195146"/>
                  </a:lnTo>
                  <a:lnTo>
                    <a:pt x="1256675" y="260195"/>
                  </a:lnTo>
                  <a:lnTo>
                    <a:pt x="1466121" y="227670"/>
                  </a:lnTo>
                </a:path>
              </a:pathLst>
            </a:custGeom>
            <a:ln w="40651" cap="flat">
              <a:solidFill>
                <a:srgbClr val="000000">
                  <a:alpha val="100000"/>
                </a:srgbClr>
              </a:solidFill>
              <a:prstDash val="solid"/>
              <a:round/>
            </a:ln>
          </p:spPr>
          <p:txBody>
            <a:bodyPr/>
            <a:lstStyle/>
            <a:p/>
          </p:txBody>
        </p:sp>
        <p:sp>
          <p:nvSpPr>
            <p:cNvPr id="488" name="pl488"/>
            <p:cNvSpPr/>
            <p:nvPr/>
          </p:nvSpPr>
          <p:spPr>
            <a:xfrm>
              <a:off x="7534983" y="1279080"/>
              <a:ext cx="1466121" cy="260195"/>
            </a:xfrm>
            <a:custGeom>
              <a:avLst/>
              <a:pathLst>
                <a:path w="1466121" h="260195">
                  <a:moveTo>
                    <a:pt x="0" y="0"/>
                  </a:moveTo>
                  <a:lnTo>
                    <a:pt x="209445" y="81311"/>
                  </a:lnTo>
                  <a:lnTo>
                    <a:pt x="418891" y="178884"/>
                  </a:lnTo>
                  <a:lnTo>
                    <a:pt x="628337" y="211408"/>
                  </a:lnTo>
                  <a:lnTo>
                    <a:pt x="837783" y="243933"/>
                  </a:lnTo>
                  <a:lnTo>
                    <a:pt x="1047229" y="195146"/>
                  </a:lnTo>
                  <a:lnTo>
                    <a:pt x="1256675" y="260195"/>
                  </a:lnTo>
                  <a:lnTo>
                    <a:pt x="1466121" y="227670"/>
                  </a:lnTo>
                </a:path>
              </a:pathLst>
            </a:custGeom>
            <a:ln w="35231" cap="flat">
              <a:solidFill>
                <a:srgbClr val="80BD41">
                  <a:alpha val="100000"/>
                </a:srgbClr>
              </a:solidFill>
              <a:prstDash val="solid"/>
              <a:round/>
            </a:ln>
          </p:spPr>
          <p:txBody>
            <a:bodyPr/>
            <a:lstStyle/>
            <a:p/>
          </p:txBody>
        </p:sp>
        <p:sp>
          <p:nvSpPr>
            <p:cNvPr id="489" name="pl489"/>
            <p:cNvSpPr/>
            <p:nvPr/>
          </p:nvSpPr>
          <p:spPr>
            <a:xfrm>
              <a:off x="7461677" y="1360391"/>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490" name="tx490"/>
            <p:cNvSpPr/>
            <p:nvPr/>
          </p:nvSpPr>
          <p:spPr>
            <a:xfrm>
              <a:off x="7504854" y="110052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491" name="tx491"/>
            <p:cNvSpPr/>
            <p:nvPr/>
          </p:nvSpPr>
          <p:spPr>
            <a:xfrm>
              <a:off x="7714299" y="118183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492" name="tx492"/>
            <p:cNvSpPr/>
            <p:nvPr/>
          </p:nvSpPr>
          <p:spPr>
            <a:xfrm>
              <a:off x="7905686" y="127940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493" name="tx493"/>
            <p:cNvSpPr/>
            <p:nvPr/>
          </p:nvSpPr>
          <p:spPr>
            <a:xfrm>
              <a:off x="8115132" y="1311933"/>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494" name="tx494"/>
            <p:cNvSpPr/>
            <p:nvPr/>
          </p:nvSpPr>
          <p:spPr>
            <a:xfrm>
              <a:off x="8294448" y="134445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495" name="tx495"/>
            <p:cNvSpPr/>
            <p:nvPr/>
          </p:nvSpPr>
          <p:spPr>
            <a:xfrm>
              <a:off x="8534024" y="1295671"/>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496" name="tx496"/>
            <p:cNvSpPr/>
            <p:nvPr/>
          </p:nvSpPr>
          <p:spPr>
            <a:xfrm>
              <a:off x="8717363" y="1360720"/>
              <a:ext cx="14859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a:t>
              </a:r>
            </a:p>
          </p:txBody>
        </p:sp>
        <p:sp>
          <p:nvSpPr>
            <p:cNvPr id="497" name="tx497"/>
            <p:cNvSpPr/>
            <p:nvPr/>
          </p:nvSpPr>
          <p:spPr>
            <a:xfrm>
              <a:off x="8952916" y="132819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498" name="rc498"/>
            <p:cNvSpPr/>
            <p:nvPr/>
          </p:nvSpPr>
          <p:spPr>
            <a:xfrm>
              <a:off x="7461677" y="2179046"/>
              <a:ext cx="1612733" cy="1019640"/>
            </a:xfrm>
            <a:prstGeom prst="rect">
              <a:avLst/>
            </a:prstGeom>
            <a:solidFill>
              <a:srgbClr val="EBEBEB">
                <a:alpha val="100000"/>
              </a:srgbClr>
            </a:solidFill>
          </p:spPr>
          <p:txBody>
            <a:bodyPr/>
            <a:lstStyle/>
            <a:p/>
          </p:txBody>
        </p:sp>
        <p:sp>
          <p:nvSpPr>
            <p:cNvPr id="499" name="pl499"/>
            <p:cNvSpPr/>
            <p:nvPr/>
          </p:nvSpPr>
          <p:spPr>
            <a:xfrm>
              <a:off x="7461677" y="2867750"/>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0" name="pl500"/>
            <p:cNvSpPr/>
            <p:nvPr/>
          </p:nvSpPr>
          <p:spPr>
            <a:xfrm>
              <a:off x="7461677" y="2461195"/>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01" name="pl501"/>
            <p:cNvSpPr/>
            <p:nvPr/>
          </p:nvSpPr>
          <p:spPr>
            <a:xfrm>
              <a:off x="7461677" y="307102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2" name="pl502"/>
            <p:cNvSpPr/>
            <p:nvPr/>
          </p:nvSpPr>
          <p:spPr>
            <a:xfrm>
              <a:off x="7461677" y="2664472"/>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3" name="pl503"/>
            <p:cNvSpPr/>
            <p:nvPr/>
          </p:nvSpPr>
          <p:spPr>
            <a:xfrm>
              <a:off x="7461677" y="2257917"/>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04" name="pl504"/>
            <p:cNvSpPr/>
            <p:nvPr/>
          </p:nvSpPr>
          <p:spPr>
            <a:xfrm>
              <a:off x="753498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7744429"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7953875"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8163321"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8372767"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8582213"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8791658"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9001104" y="2179046"/>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7534983"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513" name="pl513"/>
            <p:cNvSpPr/>
            <p:nvPr/>
          </p:nvSpPr>
          <p:spPr>
            <a:xfrm>
              <a:off x="7534983" y="2631948"/>
              <a:ext cx="1466121" cy="113835"/>
            </a:xfrm>
            <a:custGeom>
              <a:avLst/>
              <a:pathLst>
                <a:path w="1466121" h="113835">
                  <a:moveTo>
                    <a:pt x="0" y="65048"/>
                  </a:moveTo>
                  <a:lnTo>
                    <a:pt x="209445" y="32524"/>
                  </a:lnTo>
                  <a:lnTo>
                    <a:pt x="418891" y="32524"/>
                  </a:lnTo>
                  <a:lnTo>
                    <a:pt x="628337" y="0"/>
                  </a:lnTo>
                  <a:lnTo>
                    <a:pt x="837783" y="16262"/>
                  </a:lnTo>
                  <a:lnTo>
                    <a:pt x="1047229" y="32524"/>
                  </a:lnTo>
                  <a:lnTo>
                    <a:pt x="1256675" y="65048"/>
                  </a:lnTo>
                  <a:lnTo>
                    <a:pt x="1466121" y="113835"/>
                  </a:lnTo>
                </a:path>
              </a:pathLst>
            </a:custGeom>
            <a:ln w="40651" cap="flat">
              <a:solidFill>
                <a:srgbClr val="BEBEBE">
                  <a:alpha val="69803"/>
                </a:srgbClr>
              </a:solidFill>
              <a:prstDash val="solid"/>
              <a:round/>
            </a:ln>
          </p:spPr>
          <p:txBody>
            <a:bodyPr/>
            <a:lstStyle/>
            <a:p/>
          </p:txBody>
        </p:sp>
        <p:sp>
          <p:nvSpPr>
            <p:cNvPr id="514" name="pl514"/>
            <p:cNvSpPr/>
            <p:nvPr/>
          </p:nvSpPr>
          <p:spPr>
            <a:xfrm>
              <a:off x="7534983" y="2631948"/>
              <a:ext cx="1466121" cy="113835"/>
            </a:xfrm>
            <a:custGeom>
              <a:avLst/>
              <a:pathLst>
                <a:path w="1466121" h="113835">
                  <a:moveTo>
                    <a:pt x="0" y="65048"/>
                  </a:moveTo>
                  <a:lnTo>
                    <a:pt x="209445" y="32524"/>
                  </a:lnTo>
                  <a:lnTo>
                    <a:pt x="418891" y="32524"/>
                  </a:lnTo>
                  <a:lnTo>
                    <a:pt x="628337" y="0"/>
                  </a:lnTo>
                  <a:lnTo>
                    <a:pt x="837783" y="16262"/>
                  </a:lnTo>
                  <a:lnTo>
                    <a:pt x="1047229" y="32524"/>
                  </a:lnTo>
                  <a:lnTo>
                    <a:pt x="1256675" y="65048"/>
                  </a:lnTo>
                  <a:lnTo>
                    <a:pt x="1466121" y="113835"/>
                  </a:lnTo>
                </a:path>
              </a:pathLst>
            </a:custGeom>
            <a:ln w="35231" cap="flat">
              <a:solidFill>
                <a:srgbClr val="BEBEBE">
                  <a:alpha val="69803"/>
                </a:srgbClr>
              </a:solidFill>
              <a:prstDash val="solid"/>
              <a:round/>
            </a:ln>
          </p:spPr>
          <p:txBody>
            <a:bodyPr/>
            <a:lstStyle/>
            <a:p/>
          </p:txBody>
        </p:sp>
        <p:sp>
          <p:nvSpPr>
            <p:cNvPr id="515" name="pl515"/>
            <p:cNvSpPr/>
            <p:nvPr/>
          </p:nvSpPr>
          <p:spPr>
            <a:xfrm>
              <a:off x="7534983" y="2664472"/>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516" name="pl516"/>
            <p:cNvSpPr/>
            <p:nvPr/>
          </p:nvSpPr>
          <p:spPr>
            <a:xfrm>
              <a:off x="7534983" y="2631948"/>
              <a:ext cx="1466121" cy="113835"/>
            </a:xfrm>
            <a:custGeom>
              <a:avLst/>
              <a:pathLst>
                <a:path w="1466121" h="113835">
                  <a:moveTo>
                    <a:pt x="0" y="65048"/>
                  </a:moveTo>
                  <a:lnTo>
                    <a:pt x="209445" y="32524"/>
                  </a:lnTo>
                  <a:lnTo>
                    <a:pt x="418891" y="32524"/>
                  </a:lnTo>
                  <a:lnTo>
                    <a:pt x="628337" y="0"/>
                  </a:lnTo>
                  <a:lnTo>
                    <a:pt x="837783" y="16262"/>
                  </a:lnTo>
                  <a:lnTo>
                    <a:pt x="1047229" y="32524"/>
                  </a:lnTo>
                  <a:lnTo>
                    <a:pt x="1256675" y="65048"/>
                  </a:lnTo>
                  <a:lnTo>
                    <a:pt x="1466121" y="113835"/>
                  </a:lnTo>
                </a:path>
              </a:pathLst>
            </a:custGeom>
            <a:ln w="40651" cap="flat">
              <a:solidFill>
                <a:srgbClr val="000000">
                  <a:alpha val="100000"/>
                </a:srgbClr>
              </a:solidFill>
              <a:prstDash val="solid"/>
              <a:round/>
            </a:ln>
          </p:spPr>
          <p:txBody>
            <a:bodyPr/>
            <a:lstStyle/>
            <a:p/>
          </p:txBody>
        </p:sp>
        <p:sp>
          <p:nvSpPr>
            <p:cNvPr id="517" name="pl517"/>
            <p:cNvSpPr/>
            <p:nvPr/>
          </p:nvSpPr>
          <p:spPr>
            <a:xfrm>
              <a:off x="7534983" y="2631948"/>
              <a:ext cx="1466121" cy="113835"/>
            </a:xfrm>
            <a:custGeom>
              <a:avLst/>
              <a:pathLst>
                <a:path w="1466121" h="113835">
                  <a:moveTo>
                    <a:pt x="0" y="65048"/>
                  </a:moveTo>
                  <a:lnTo>
                    <a:pt x="209445" y="32524"/>
                  </a:lnTo>
                  <a:lnTo>
                    <a:pt x="418891" y="32524"/>
                  </a:lnTo>
                  <a:lnTo>
                    <a:pt x="628337" y="0"/>
                  </a:lnTo>
                  <a:lnTo>
                    <a:pt x="837783" y="16262"/>
                  </a:lnTo>
                  <a:lnTo>
                    <a:pt x="1047229" y="32524"/>
                  </a:lnTo>
                  <a:lnTo>
                    <a:pt x="1256675" y="65048"/>
                  </a:lnTo>
                  <a:lnTo>
                    <a:pt x="1466121" y="113835"/>
                  </a:lnTo>
                </a:path>
              </a:pathLst>
            </a:custGeom>
            <a:ln w="35231" cap="flat">
              <a:solidFill>
                <a:srgbClr val="80BD41">
                  <a:alpha val="100000"/>
                </a:srgbClr>
              </a:solidFill>
              <a:prstDash val="solid"/>
              <a:round/>
            </a:ln>
          </p:spPr>
          <p:txBody>
            <a:bodyPr/>
            <a:lstStyle/>
            <a:p/>
          </p:txBody>
        </p:sp>
        <p:sp>
          <p:nvSpPr>
            <p:cNvPr id="518" name="pl518"/>
            <p:cNvSpPr/>
            <p:nvPr/>
          </p:nvSpPr>
          <p:spPr>
            <a:xfrm>
              <a:off x="7461677" y="2664472"/>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19" name="tx519"/>
            <p:cNvSpPr/>
            <p:nvPr/>
          </p:nvSpPr>
          <p:spPr>
            <a:xfrm>
              <a:off x="7486794" y="25184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0" name="tx520"/>
            <p:cNvSpPr/>
            <p:nvPr/>
          </p:nvSpPr>
          <p:spPr>
            <a:xfrm>
              <a:off x="7714299"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1" name="tx521"/>
            <p:cNvSpPr/>
            <p:nvPr/>
          </p:nvSpPr>
          <p:spPr>
            <a:xfrm>
              <a:off x="7923745"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2" name="tx522"/>
            <p:cNvSpPr/>
            <p:nvPr/>
          </p:nvSpPr>
          <p:spPr>
            <a:xfrm>
              <a:off x="8133191" y="245339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3" name="tx523"/>
            <p:cNvSpPr/>
            <p:nvPr/>
          </p:nvSpPr>
          <p:spPr>
            <a:xfrm>
              <a:off x="8342637" y="246965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a:t>
              </a:r>
            </a:p>
          </p:txBody>
        </p:sp>
        <p:sp>
          <p:nvSpPr>
            <p:cNvPr id="524" name="tx524"/>
            <p:cNvSpPr/>
            <p:nvPr/>
          </p:nvSpPr>
          <p:spPr>
            <a:xfrm>
              <a:off x="8552083" y="2485917"/>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25" name="tx525"/>
            <p:cNvSpPr/>
            <p:nvPr/>
          </p:nvSpPr>
          <p:spPr>
            <a:xfrm>
              <a:off x="8743470" y="251844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26" name="tx526"/>
            <p:cNvSpPr/>
            <p:nvPr/>
          </p:nvSpPr>
          <p:spPr>
            <a:xfrm>
              <a:off x="8952916" y="256722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27" name="rc527"/>
            <p:cNvSpPr/>
            <p:nvPr/>
          </p:nvSpPr>
          <p:spPr>
            <a:xfrm>
              <a:off x="7461677" y="3483127"/>
              <a:ext cx="1612733" cy="1019640"/>
            </a:xfrm>
            <a:prstGeom prst="rect">
              <a:avLst/>
            </a:prstGeom>
            <a:solidFill>
              <a:srgbClr val="EBEBEB">
                <a:alpha val="100000"/>
              </a:srgbClr>
            </a:solidFill>
          </p:spPr>
          <p:txBody>
            <a:bodyPr/>
            <a:lstStyle/>
            <a:p/>
          </p:txBody>
        </p:sp>
        <p:sp>
          <p:nvSpPr>
            <p:cNvPr id="528" name="pl528"/>
            <p:cNvSpPr/>
            <p:nvPr/>
          </p:nvSpPr>
          <p:spPr>
            <a:xfrm>
              <a:off x="7461677" y="4171832"/>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29" name="pl529"/>
            <p:cNvSpPr/>
            <p:nvPr/>
          </p:nvSpPr>
          <p:spPr>
            <a:xfrm>
              <a:off x="7461677" y="3765277"/>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30" name="pl530"/>
            <p:cNvSpPr/>
            <p:nvPr/>
          </p:nvSpPr>
          <p:spPr>
            <a:xfrm>
              <a:off x="7461677" y="437510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1" name="pl531"/>
            <p:cNvSpPr/>
            <p:nvPr/>
          </p:nvSpPr>
          <p:spPr>
            <a:xfrm>
              <a:off x="7461677" y="3968554"/>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2" name="pl532"/>
            <p:cNvSpPr/>
            <p:nvPr/>
          </p:nvSpPr>
          <p:spPr>
            <a:xfrm>
              <a:off x="7461677" y="3561999"/>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33" name="pl533"/>
            <p:cNvSpPr/>
            <p:nvPr/>
          </p:nvSpPr>
          <p:spPr>
            <a:xfrm>
              <a:off x="753498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4" name="pl534"/>
            <p:cNvSpPr/>
            <p:nvPr/>
          </p:nvSpPr>
          <p:spPr>
            <a:xfrm>
              <a:off x="7744429"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5" name="pl535"/>
            <p:cNvSpPr/>
            <p:nvPr/>
          </p:nvSpPr>
          <p:spPr>
            <a:xfrm>
              <a:off x="7953875"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6" name="pl536"/>
            <p:cNvSpPr/>
            <p:nvPr/>
          </p:nvSpPr>
          <p:spPr>
            <a:xfrm>
              <a:off x="8163321"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7" name="pl537"/>
            <p:cNvSpPr/>
            <p:nvPr/>
          </p:nvSpPr>
          <p:spPr>
            <a:xfrm>
              <a:off x="8372767"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8582213"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8791658"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9001104" y="3483127"/>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7534983"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542" name="pl542"/>
            <p:cNvSpPr/>
            <p:nvPr/>
          </p:nvSpPr>
          <p:spPr>
            <a:xfrm>
              <a:off x="7534983" y="3854719"/>
              <a:ext cx="1466121" cy="325244"/>
            </a:xfrm>
            <a:custGeom>
              <a:avLst/>
              <a:pathLst>
                <a:path w="1466121" h="325244">
                  <a:moveTo>
                    <a:pt x="0" y="81311"/>
                  </a:moveTo>
                  <a:lnTo>
                    <a:pt x="209445" y="113835"/>
                  </a:lnTo>
                  <a:lnTo>
                    <a:pt x="418891" y="16262"/>
                  </a:lnTo>
                  <a:lnTo>
                    <a:pt x="628337" y="0"/>
                  </a:lnTo>
                  <a:lnTo>
                    <a:pt x="837783" y="162622"/>
                  </a:lnTo>
                  <a:lnTo>
                    <a:pt x="1047229" y="178884"/>
                  </a:lnTo>
                  <a:lnTo>
                    <a:pt x="1256675" y="325244"/>
                  </a:lnTo>
                  <a:lnTo>
                    <a:pt x="1466121" y="195146"/>
                  </a:lnTo>
                </a:path>
              </a:pathLst>
            </a:custGeom>
            <a:ln w="40651" cap="flat">
              <a:solidFill>
                <a:srgbClr val="BEBEBE">
                  <a:alpha val="69803"/>
                </a:srgbClr>
              </a:solidFill>
              <a:prstDash val="solid"/>
              <a:round/>
            </a:ln>
          </p:spPr>
          <p:txBody>
            <a:bodyPr/>
            <a:lstStyle/>
            <a:p/>
          </p:txBody>
        </p:sp>
        <p:sp>
          <p:nvSpPr>
            <p:cNvPr id="543" name="pl543"/>
            <p:cNvSpPr/>
            <p:nvPr/>
          </p:nvSpPr>
          <p:spPr>
            <a:xfrm>
              <a:off x="7534983" y="3854719"/>
              <a:ext cx="1466121" cy="325244"/>
            </a:xfrm>
            <a:custGeom>
              <a:avLst/>
              <a:pathLst>
                <a:path w="1466121" h="325244">
                  <a:moveTo>
                    <a:pt x="0" y="81311"/>
                  </a:moveTo>
                  <a:lnTo>
                    <a:pt x="209445" y="113835"/>
                  </a:lnTo>
                  <a:lnTo>
                    <a:pt x="418891" y="16262"/>
                  </a:lnTo>
                  <a:lnTo>
                    <a:pt x="628337" y="0"/>
                  </a:lnTo>
                  <a:lnTo>
                    <a:pt x="837783" y="162622"/>
                  </a:lnTo>
                  <a:lnTo>
                    <a:pt x="1047229" y="178884"/>
                  </a:lnTo>
                  <a:lnTo>
                    <a:pt x="1256675" y="325244"/>
                  </a:lnTo>
                  <a:lnTo>
                    <a:pt x="1466121" y="195146"/>
                  </a:lnTo>
                </a:path>
              </a:pathLst>
            </a:custGeom>
            <a:ln w="35231" cap="flat">
              <a:solidFill>
                <a:srgbClr val="BEBEBE">
                  <a:alpha val="69803"/>
                </a:srgbClr>
              </a:solidFill>
              <a:prstDash val="solid"/>
              <a:round/>
            </a:ln>
          </p:spPr>
          <p:txBody>
            <a:bodyPr/>
            <a:lstStyle/>
            <a:p/>
          </p:txBody>
        </p:sp>
        <p:sp>
          <p:nvSpPr>
            <p:cNvPr id="544" name="pl544"/>
            <p:cNvSpPr/>
            <p:nvPr/>
          </p:nvSpPr>
          <p:spPr>
            <a:xfrm>
              <a:off x="7534983" y="3968554"/>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545" name="pl545"/>
            <p:cNvSpPr/>
            <p:nvPr/>
          </p:nvSpPr>
          <p:spPr>
            <a:xfrm>
              <a:off x="7534983" y="3854719"/>
              <a:ext cx="1466121" cy="325244"/>
            </a:xfrm>
            <a:custGeom>
              <a:avLst/>
              <a:pathLst>
                <a:path w="1466121" h="325244">
                  <a:moveTo>
                    <a:pt x="0" y="81311"/>
                  </a:moveTo>
                  <a:lnTo>
                    <a:pt x="209445" y="113835"/>
                  </a:lnTo>
                  <a:lnTo>
                    <a:pt x="418891" y="16262"/>
                  </a:lnTo>
                  <a:lnTo>
                    <a:pt x="628337" y="0"/>
                  </a:lnTo>
                  <a:lnTo>
                    <a:pt x="837783" y="162622"/>
                  </a:lnTo>
                  <a:lnTo>
                    <a:pt x="1047229" y="178884"/>
                  </a:lnTo>
                  <a:lnTo>
                    <a:pt x="1256675" y="325244"/>
                  </a:lnTo>
                  <a:lnTo>
                    <a:pt x="1466121" y="195146"/>
                  </a:lnTo>
                </a:path>
              </a:pathLst>
            </a:custGeom>
            <a:ln w="40651" cap="flat">
              <a:solidFill>
                <a:srgbClr val="000000">
                  <a:alpha val="100000"/>
                </a:srgbClr>
              </a:solidFill>
              <a:prstDash val="solid"/>
              <a:round/>
            </a:ln>
          </p:spPr>
          <p:txBody>
            <a:bodyPr/>
            <a:lstStyle/>
            <a:p/>
          </p:txBody>
        </p:sp>
        <p:sp>
          <p:nvSpPr>
            <p:cNvPr id="546" name="pl546"/>
            <p:cNvSpPr/>
            <p:nvPr/>
          </p:nvSpPr>
          <p:spPr>
            <a:xfrm>
              <a:off x="7534983" y="3854719"/>
              <a:ext cx="1466121" cy="325244"/>
            </a:xfrm>
            <a:custGeom>
              <a:avLst/>
              <a:pathLst>
                <a:path w="1466121" h="325244">
                  <a:moveTo>
                    <a:pt x="0" y="81311"/>
                  </a:moveTo>
                  <a:lnTo>
                    <a:pt x="209445" y="113835"/>
                  </a:lnTo>
                  <a:lnTo>
                    <a:pt x="418891" y="16262"/>
                  </a:lnTo>
                  <a:lnTo>
                    <a:pt x="628337" y="0"/>
                  </a:lnTo>
                  <a:lnTo>
                    <a:pt x="837783" y="162622"/>
                  </a:lnTo>
                  <a:lnTo>
                    <a:pt x="1047229" y="178884"/>
                  </a:lnTo>
                  <a:lnTo>
                    <a:pt x="1256675" y="325244"/>
                  </a:lnTo>
                  <a:lnTo>
                    <a:pt x="1466121" y="195146"/>
                  </a:lnTo>
                </a:path>
              </a:pathLst>
            </a:custGeom>
            <a:ln w="35231" cap="flat">
              <a:solidFill>
                <a:srgbClr val="80BD41">
                  <a:alpha val="100000"/>
                </a:srgbClr>
              </a:solidFill>
              <a:prstDash val="solid"/>
              <a:round/>
            </a:ln>
          </p:spPr>
          <p:txBody>
            <a:bodyPr/>
            <a:lstStyle/>
            <a:p/>
          </p:txBody>
        </p:sp>
        <p:sp>
          <p:nvSpPr>
            <p:cNvPr id="547" name="pl547"/>
            <p:cNvSpPr/>
            <p:nvPr/>
          </p:nvSpPr>
          <p:spPr>
            <a:xfrm>
              <a:off x="7461677" y="3968554"/>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48" name="tx548"/>
            <p:cNvSpPr/>
            <p:nvPr/>
          </p:nvSpPr>
          <p:spPr>
            <a:xfrm>
              <a:off x="7504854" y="3757475"/>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49" name="tx549"/>
            <p:cNvSpPr/>
            <p:nvPr/>
          </p:nvSpPr>
          <p:spPr>
            <a:xfrm>
              <a:off x="7714299" y="378999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50" name="tx550"/>
            <p:cNvSpPr/>
            <p:nvPr/>
          </p:nvSpPr>
          <p:spPr>
            <a:xfrm>
              <a:off x="7923745" y="369242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551" name="tx551"/>
            <p:cNvSpPr/>
            <p:nvPr/>
          </p:nvSpPr>
          <p:spPr>
            <a:xfrm>
              <a:off x="8133191" y="367616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a:t>
              </a:r>
            </a:p>
          </p:txBody>
        </p:sp>
        <p:sp>
          <p:nvSpPr>
            <p:cNvPr id="552" name="tx552"/>
            <p:cNvSpPr/>
            <p:nvPr/>
          </p:nvSpPr>
          <p:spPr>
            <a:xfrm>
              <a:off x="8324578" y="3838786"/>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a:t>
              </a:r>
            </a:p>
          </p:txBody>
        </p:sp>
        <p:sp>
          <p:nvSpPr>
            <p:cNvPr id="553" name="tx553"/>
            <p:cNvSpPr/>
            <p:nvPr/>
          </p:nvSpPr>
          <p:spPr>
            <a:xfrm>
              <a:off x="8534024" y="3855048"/>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54" name="tx554"/>
            <p:cNvSpPr/>
            <p:nvPr/>
          </p:nvSpPr>
          <p:spPr>
            <a:xfrm>
              <a:off x="8713340" y="4001408"/>
              <a:ext cx="15663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-13</a:t>
              </a:r>
            </a:p>
          </p:txBody>
        </p:sp>
        <p:sp>
          <p:nvSpPr>
            <p:cNvPr id="555" name="tx555"/>
            <p:cNvSpPr/>
            <p:nvPr/>
          </p:nvSpPr>
          <p:spPr>
            <a:xfrm>
              <a:off x="8952916" y="387131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56" name="rc556"/>
            <p:cNvSpPr/>
            <p:nvPr/>
          </p:nvSpPr>
          <p:spPr>
            <a:xfrm>
              <a:off x="7461677" y="4787209"/>
              <a:ext cx="1612733" cy="1019640"/>
            </a:xfrm>
            <a:prstGeom prst="rect">
              <a:avLst/>
            </a:prstGeom>
            <a:solidFill>
              <a:srgbClr val="EBEBEB">
                <a:alpha val="100000"/>
              </a:srgbClr>
            </a:solidFill>
          </p:spPr>
          <p:txBody>
            <a:bodyPr/>
            <a:lstStyle/>
            <a:p/>
          </p:txBody>
        </p:sp>
        <p:sp>
          <p:nvSpPr>
            <p:cNvPr id="557" name="pl557"/>
            <p:cNvSpPr/>
            <p:nvPr/>
          </p:nvSpPr>
          <p:spPr>
            <a:xfrm>
              <a:off x="7461677" y="5475913"/>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8" name="pl558"/>
            <p:cNvSpPr/>
            <p:nvPr/>
          </p:nvSpPr>
          <p:spPr>
            <a:xfrm>
              <a:off x="7461677" y="5069358"/>
              <a:ext cx="1612733" cy="0"/>
            </a:xfrm>
            <a:custGeom>
              <a:avLst/>
              <a:pathLst>
                <a:path w="1612733" h="0">
                  <a:moveTo>
                    <a:pt x="0" y="0"/>
                  </a:moveTo>
                  <a:lnTo>
                    <a:pt x="1612733" y="0"/>
                  </a:lnTo>
                  <a:lnTo>
                    <a:pt x="1612733" y="0"/>
                  </a:lnTo>
                </a:path>
              </a:pathLst>
            </a:custGeom>
            <a:ln w="6775" cap="flat">
              <a:solidFill>
                <a:srgbClr val="FFFFFF">
                  <a:alpha val="100000"/>
                </a:srgbClr>
              </a:solidFill>
              <a:prstDash val="solid"/>
              <a:round/>
            </a:ln>
          </p:spPr>
          <p:txBody>
            <a:bodyPr/>
            <a:lstStyle/>
            <a:p/>
          </p:txBody>
        </p:sp>
        <p:sp>
          <p:nvSpPr>
            <p:cNvPr id="559" name="pl559"/>
            <p:cNvSpPr/>
            <p:nvPr/>
          </p:nvSpPr>
          <p:spPr>
            <a:xfrm>
              <a:off x="7461677" y="567919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0" name="pl560"/>
            <p:cNvSpPr/>
            <p:nvPr/>
          </p:nvSpPr>
          <p:spPr>
            <a:xfrm>
              <a:off x="7461677" y="5272636"/>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1" name="pl561"/>
            <p:cNvSpPr/>
            <p:nvPr/>
          </p:nvSpPr>
          <p:spPr>
            <a:xfrm>
              <a:off x="7461677" y="4866081"/>
              <a:ext cx="1612733" cy="0"/>
            </a:xfrm>
            <a:custGeom>
              <a:avLst/>
              <a:pathLst>
                <a:path w="1612733" h="0">
                  <a:moveTo>
                    <a:pt x="0" y="0"/>
                  </a:moveTo>
                  <a:lnTo>
                    <a:pt x="1612733" y="0"/>
                  </a:lnTo>
                  <a:lnTo>
                    <a:pt x="1612733" y="0"/>
                  </a:lnTo>
                </a:path>
              </a:pathLst>
            </a:custGeom>
            <a:ln w="13550" cap="flat">
              <a:solidFill>
                <a:srgbClr val="FFFFFF">
                  <a:alpha val="100000"/>
                </a:srgbClr>
              </a:solidFill>
              <a:prstDash val="solid"/>
              <a:round/>
            </a:ln>
          </p:spPr>
          <p:txBody>
            <a:bodyPr/>
            <a:lstStyle/>
            <a:p/>
          </p:txBody>
        </p:sp>
        <p:sp>
          <p:nvSpPr>
            <p:cNvPr id="562" name="pl562"/>
            <p:cNvSpPr/>
            <p:nvPr/>
          </p:nvSpPr>
          <p:spPr>
            <a:xfrm>
              <a:off x="753498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7744429"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4" name="pl564"/>
            <p:cNvSpPr/>
            <p:nvPr/>
          </p:nvSpPr>
          <p:spPr>
            <a:xfrm>
              <a:off x="7953875"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8163321"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8372767"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8582213"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8791658"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9001104" y="4787209"/>
              <a:ext cx="0" cy="1019640"/>
            </a:xfrm>
            <a:custGeom>
              <a:avLst/>
              <a:pathLst>
                <a:path w="0" h="1019640">
                  <a:moveTo>
                    <a:pt x="0" y="1019640"/>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7534983"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BEBEBE">
                  <a:alpha val="69803"/>
                </a:srgbClr>
              </a:solidFill>
              <a:prstDash val="solid"/>
              <a:round/>
            </a:ln>
          </p:spPr>
          <p:txBody>
            <a:bodyPr/>
            <a:lstStyle/>
            <a:p/>
          </p:txBody>
        </p:sp>
        <p:sp>
          <p:nvSpPr>
            <p:cNvPr id="571" name="pl571"/>
            <p:cNvSpPr/>
            <p:nvPr/>
          </p:nvSpPr>
          <p:spPr>
            <a:xfrm>
              <a:off x="7534983" y="5272636"/>
              <a:ext cx="1466121" cy="130097"/>
            </a:xfrm>
            <a:custGeom>
              <a:avLst/>
              <a:pathLst>
                <a:path w="1466121" h="130097">
                  <a:moveTo>
                    <a:pt x="0" y="32524"/>
                  </a:moveTo>
                  <a:lnTo>
                    <a:pt x="209445" y="0"/>
                  </a:lnTo>
                  <a:lnTo>
                    <a:pt x="418891" y="0"/>
                  </a:lnTo>
                  <a:lnTo>
                    <a:pt x="628337" y="81311"/>
                  </a:lnTo>
                  <a:lnTo>
                    <a:pt x="837783" y="65048"/>
                  </a:lnTo>
                  <a:lnTo>
                    <a:pt x="1047229" y="130097"/>
                  </a:lnTo>
                  <a:lnTo>
                    <a:pt x="1256675" y="130097"/>
                  </a:lnTo>
                  <a:lnTo>
                    <a:pt x="1466121" y="130097"/>
                  </a:lnTo>
                </a:path>
              </a:pathLst>
            </a:custGeom>
            <a:ln w="40651" cap="flat">
              <a:solidFill>
                <a:srgbClr val="BEBEBE">
                  <a:alpha val="69803"/>
                </a:srgbClr>
              </a:solidFill>
              <a:prstDash val="solid"/>
              <a:round/>
            </a:ln>
          </p:spPr>
          <p:txBody>
            <a:bodyPr/>
            <a:lstStyle/>
            <a:p/>
          </p:txBody>
        </p:sp>
        <p:sp>
          <p:nvSpPr>
            <p:cNvPr id="572" name="pl572"/>
            <p:cNvSpPr/>
            <p:nvPr/>
          </p:nvSpPr>
          <p:spPr>
            <a:xfrm>
              <a:off x="7534983" y="5272636"/>
              <a:ext cx="1466121" cy="130097"/>
            </a:xfrm>
            <a:custGeom>
              <a:avLst/>
              <a:pathLst>
                <a:path w="1466121" h="130097">
                  <a:moveTo>
                    <a:pt x="0" y="32524"/>
                  </a:moveTo>
                  <a:lnTo>
                    <a:pt x="209445" y="0"/>
                  </a:lnTo>
                  <a:lnTo>
                    <a:pt x="418891" y="0"/>
                  </a:lnTo>
                  <a:lnTo>
                    <a:pt x="628337" y="81311"/>
                  </a:lnTo>
                  <a:lnTo>
                    <a:pt x="837783" y="65048"/>
                  </a:lnTo>
                  <a:lnTo>
                    <a:pt x="1047229" y="130097"/>
                  </a:lnTo>
                  <a:lnTo>
                    <a:pt x="1256675" y="130097"/>
                  </a:lnTo>
                  <a:lnTo>
                    <a:pt x="1466121" y="130097"/>
                  </a:lnTo>
                </a:path>
              </a:pathLst>
            </a:custGeom>
            <a:ln w="35231" cap="flat">
              <a:solidFill>
                <a:srgbClr val="BEBEBE">
                  <a:alpha val="69803"/>
                </a:srgbClr>
              </a:solidFill>
              <a:prstDash val="solid"/>
              <a:round/>
            </a:ln>
          </p:spPr>
          <p:txBody>
            <a:bodyPr/>
            <a:lstStyle/>
            <a:p/>
          </p:txBody>
        </p:sp>
        <p:sp>
          <p:nvSpPr>
            <p:cNvPr id="573" name="pl573"/>
            <p:cNvSpPr/>
            <p:nvPr/>
          </p:nvSpPr>
          <p:spPr>
            <a:xfrm>
              <a:off x="7534983" y="5272636"/>
              <a:ext cx="1466121" cy="97573"/>
            </a:xfrm>
            <a:custGeom>
              <a:avLst/>
              <a:pathLst>
                <a:path w="1466121" h="97573">
                  <a:moveTo>
                    <a:pt x="0" y="16262"/>
                  </a:moveTo>
                  <a:lnTo>
                    <a:pt x="209445" y="0"/>
                  </a:lnTo>
                  <a:lnTo>
                    <a:pt x="418891" y="48786"/>
                  </a:lnTo>
                  <a:lnTo>
                    <a:pt x="628337" y="97573"/>
                  </a:lnTo>
                  <a:lnTo>
                    <a:pt x="837783" y="81311"/>
                  </a:lnTo>
                  <a:lnTo>
                    <a:pt x="1047229" y="32524"/>
                  </a:lnTo>
                  <a:lnTo>
                    <a:pt x="1256675" y="32524"/>
                  </a:lnTo>
                  <a:lnTo>
                    <a:pt x="1466121" y="16262"/>
                  </a:lnTo>
                </a:path>
              </a:pathLst>
            </a:custGeom>
            <a:ln w="20325" cap="flat">
              <a:solidFill>
                <a:srgbClr val="6B6B6B">
                  <a:alpha val="100000"/>
                </a:srgbClr>
              </a:solidFill>
              <a:prstDash val="solid"/>
              <a:round/>
            </a:ln>
          </p:spPr>
          <p:txBody>
            <a:bodyPr/>
            <a:lstStyle/>
            <a:p/>
          </p:txBody>
        </p:sp>
        <p:sp>
          <p:nvSpPr>
            <p:cNvPr id="574" name="pl574"/>
            <p:cNvSpPr/>
            <p:nvPr/>
          </p:nvSpPr>
          <p:spPr>
            <a:xfrm>
              <a:off x="7534983" y="5272636"/>
              <a:ext cx="1466121" cy="130097"/>
            </a:xfrm>
            <a:custGeom>
              <a:avLst/>
              <a:pathLst>
                <a:path w="1466121" h="130097">
                  <a:moveTo>
                    <a:pt x="0" y="32524"/>
                  </a:moveTo>
                  <a:lnTo>
                    <a:pt x="209445" y="0"/>
                  </a:lnTo>
                  <a:lnTo>
                    <a:pt x="418891" y="0"/>
                  </a:lnTo>
                  <a:lnTo>
                    <a:pt x="628337" y="81311"/>
                  </a:lnTo>
                  <a:lnTo>
                    <a:pt x="837783" y="65048"/>
                  </a:lnTo>
                  <a:lnTo>
                    <a:pt x="1047229" y="130097"/>
                  </a:lnTo>
                  <a:lnTo>
                    <a:pt x="1256675" y="130097"/>
                  </a:lnTo>
                  <a:lnTo>
                    <a:pt x="1466121" y="130097"/>
                  </a:lnTo>
                </a:path>
              </a:pathLst>
            </a:custGeom>
            <a:ln w="40651" cap="flat">
              <a:solidFill>
                <a:srgbClr val="000000">
                  <a:alpha val="100000"/>
                </a:srgbClr>
              </a:solidFill>
              <a:prstDash val="solid"/>
              <a:round/>
            </a:ln>
          </p:spPr>
          <p:txBody>
            <a:bodyPr/>
            <a:lstStyle/>
            <a:p/>
          </p:txBody>
        </p:sp>
        <p:sp>
          <p:nvSpPr>
            <p:cNvPr id="575" name="pl575"/>
            <p:cNvSpPr/>
            <p:nvPr/>
          </p:nvSpPr>
          <p:spPr>
            <a:xfrm>
              <a:off x="7534983" y="5272636"/>
              <a:ext cx="1466121" cy="130097"/>
            </a:xfrm>
            <a:custGeom>
              <a:avLst/>
              <a:pathLst>
                <a:path w="1466121" h="130097">
                  <a:moveTo>
                    <a:pt x="0" y="32524"/>
                  </a:moveTo>
                  <a:lnTo>
                    <a:pt x="209445" y="0"/>
                  </a:lnTo>
                  <a:lnTo>
                    <a:pt x="418891" y="0"/>
                  </a:lnTo>
                  <a:lnTo>
                    <a:pt x="628337" y="81311"/>
                  </a:lnTo>
                  <a:lnTo>
                    <a:pt x="837783" y="65048"/>
                  </a:lnTo>
                  <a:lnTo>
                    <a:pt x="1047229" y="130097"/>
                  </a:lnTo>
                  <a:lnTo>
                    <a:pt x="1256675" y="130097"/>
                  </a:lnTo>
                  <a:lnTo>
                    <a:pt x="1466121" y="130097"/>
                  </a:lnTo>
                </a:path>
              </a:pathLst>
            </a:custGeom>
            <a:ln w="35231" cap="flat">
              <a:solidFill>
                <a:srgbClr val="80BD41">
                  <a:alpha val="100000"/>
                </a:srgbClr>
              </a:solidFill>
              <a:prstDash val="solid"/>
              <a:round/>
            </a:ln>
          </p:spPr>
          <p:txBody>
            <a:bodyPr/>
            <a:lstStyle/>
            <a:p/>
          </p:txBody>
        </p:sp>
        <p:sp>
          <p:nvSpPr>
            <p:cNvPr id="576" name="pl576"/>
            <p:cNvSpPr/>
            <p:nvPr/>
          </p:nvSpPr>
          <p:spPr>
            <a:xfrm>
              <a:off x="7461677" y="5272636"/>
              <a:ext cx="1612733" cy="0"/>
            </a:xfrm>
            <a:custGeom>
              <a:avLst/>
              <a:pathLst>
                <a:path w="1612733" h="0">
                  <a:moveTo>
                    <a:pt x="0" y="0"/>
                  </a:moveTo>
                  <a:lnTo>
                    <a:pt x="1612733" y="0"/>
                  </a:lnTo>
                  <a:lnTo>
                    <a:pt x="1612733" y="0"/>
                  </a:lnTo>
                </a:path>
              </a:pathLst>
            </a:custGeom>
            <a:ln w="13550" cap="flat">
              <a:solidFill>
                <a:srgbClr val="000000">
                  <a:alpha val="100000"/>
                </a:srgbClr>
              </a:solidFill>
              <a:prstDash val="dash"/>
              <a:round/>
            </a:ln>
          </p:spPr>
          <p:txBody>
            <a:bodyPr/>
            <a:lstStyle/>
            <a:p/>
          </p:txBody>
        </p:sp>
        <p:sp>
          <p:nvSpPr>
            <p:cNvPr id="577" name="tx577"/>
            <p:cNvSpPr/>
            <p:nvPr/>
          </p:nvSpPr>
          <p:spPr>
            <a:xfrm>
              <a:off x="7486794" y="5126605"/>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a:t>
              </a:r>
            </a:p>
          </p:txBody>
        </p:sp>
        <p:sp>
          <p:nvSpPr>
            <p:cNvPr id="578" name="tx578"/>
            <p:cNvSpPr/>
            <p:nvPr/>
          </p:nvSpPr>
          <p:spPr>
            <a:xfrm>
              <a:off x="7714299"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79" name="tx579"/>
            <p:cNvSpPr/>
            <p:nvPr/>
          </p:nvSpPr>
          <p:spPr>
            <a:xfrm>
              <a:off x="7923745" y="509408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0</a:t>
              </a:r>
            </a:p>
          </p:txBody>
        </p:sp>
        <p:sp>
          <p:nvSpPr>
            <p:cNvPr id="580" name="tx580"/>
            <p:cNvSpPr/>
            <p:nvPr/>
          </p:nvSpPr>
          <p:spPr>
            <a:xfrm>
              <a:off x="8115132" y="5175392"/>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581" name="tx581"/>
            <p:cNvSpPr/>
            <p:nvPr/>
          </p:nvSpPr>
          <p:spPr>
            <a:xfrm>
              <a:off x="8324578" y="5159130"/>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a:t>
              </a:r>
            </a:p>
          </p:txBody>
        </p:sp>
        <p:sp>
          <p:nvSpPr>
            <p:cNvPr id="582" name="tx582"/>
            <p:cNvSpPr/>
            <p:nvPr/>
          </p:nvSpPr>
          <p:spPr>
            <a:xfrm>
              <a:off x="8534024"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3" name="tx583"/>
            <p:cNvSpPr/>
            <p:nvPr/>
          </p:nvSpPr>
          <p:spPr>
            <a:xfrm>
              <a:off x="8743470"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4" name="tx584"/>
            <p:cNvSpPr/>
            <p:nvPr/>
          </p:nvSpPr>
          <p:spPr>
            <a:xfrm>
              <a:off x="8952916" y="5224179"/>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585" name="tx585"/>
            <p:cNvSpPr/>
            <p:nvPr/>
          </p:nvSpPr>
          <p:spPr>
            <a:xfrm>
              <a:off x="1361771" y="4639778"/>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Nigeria</a:t>
              </a:r>
            </a:p>
          </p:txBody>
        </p:sp>
        <p:sp>
          <p:nvSpPr>
            <p:cNvPr id="586" name="tx586"/>
            <p:cNvSpPr/>
            <p:nvPr/>
          </p:nvSpPr>
          <p:spPr>
            <a:xfrm>
              <a:off x="2644227" y="4639778"/>
              <a:ext cx="1153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Sao Tome and Principe</a:t>
              </a:r>
            </a:p>
          </p:txBody>
        </p:sp>
        <p:sp>
          <p:nvSpPr>
            <p:cNvPr id="587" name="tx587"/>
            <p:cNvSpPr/>
            <p:nvPr/>
          </p:nvSpPr>
          <p:spPr>
            <a:xfrm>
              <a:off x="4583359" y="4639778"/>
              <a:ext cx="6400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Sierra Leone</a:t>
              </a:r>
            </a:p>
          </p:txBody>
        </p:sp>
        <p:sp>
          <p:nvSpPr>
            <p:cNvPr id="588" name="tx588"/>
            <p:cNvSpPr/>
            <p:nvPr/>
          </p:nvSpPr>
          <p:spPr>
            <a:xfrm>
              <a:off x="6284335" y="4639778"/>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South Africa</a:t>
              </a:r>
            </a:p>
          </p:txBody>
        </p:sp>
        <p:sp>
          <p:nvSpPr>
            <p:cNvPr id="589" name="tx589"/>
            <p:cNvSpPr/>
            <p:nvPr/>
          </p:nvSpPr>
          <p:spPr>
            <a:xfrm>
              <a:off x="8044336" y="4639778"/>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Tanzania</a:t>
              </a:r>
            </a:p>
          </p:txBody>
        </p:sp>
        <p:sp>
          <p:nvSpPr>
            <p:cNvPr id="590" name="tx590"/>
            <p:cNvSpPr/>
            <p:nvPr/>
          </p:nvSpPr>
          <p:spPr>
            <a:xfrm>
              <a:off x="1339826" y="3335696"/>
              <a:ext cx="3978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Lesotho</a:t>
              </a:r>
            </a:p>
          </p:txBody>
        </p:sp>
        <p:sp>
          <p:nvSpPr>
            <p:cNvPr id="591" name="tx591"/>
            <p:cNvSpPr/>
            <p:nvPr/>
          </p:nvSpPr>
          <p:spPr>
            <a:xfrm>
              <a:off x="2913518" y="3335696"/>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Madagascar</a:t>
              </a:r>
            </a:p>
          </p:txBody>
        </p:sp>
        <p:sp>
          <p:nvSpPr>
            <p:cNvPr id="592" name="tx592"/>
            <p:cNvSpPr/>
            <p:nvPr/>
          </p:nvSpPr>
          <p:spPr>
            <a:xfrm>
              <a:off x="4729571" y="3335696"/>
              <a:ext cx="3476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Malawi</a:t>
              </a:r>
            </a:p>
          </p:txBody>
        </p:sp>
        <p:sp>
          <p:nvSpPr>
            <p:cNvPr id="593" name="tx593"/>
            <p:cNvSpPr/>
            <p:nvPr/>
          </p:nvSpPr>
          <p:spPr>
            <a:xfrm>
              <a:off x="6265773" y="3335696"/>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Mozambique</a:t>
              </a:r>
            </a:p>
          </p:txBody>
        </p:sp>
        <p:sp>
          <p:nvSpPr>
            <p:cNvPr id="594" name="tx594"/>
            <p:cNvSpPr/>
            <p:nvPr/>
          </p:nvSpPr>
          <p:spPr>
            <a:xfrm>
              <a:off x="8063127" y="3335696"/>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Namibia</a:t>
              </a:r>
            </a:p>
          </p:txBody>
        </p:sp>
        <p:sp>
          <p:nvSpPr>
            <p:cNvPr id="595" name="tx595"/>
            <p:cNvSpPr/>
            <p:nvPr/>
          </p:nvSpPr>
          <p:spPr>
            <a:xfrm>
              <a:off x="1417778" y="2031614"/>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DRC</a:t>
              </a:r>
            </a:p>
          </p:txBody>
        </p:sp>
        <p:sp>
          <p:nvSpPr>
            <p:cNvPr id="596" name="tx596"/>
            <p:cNvSpPr/>
            <p:nvPr/>
          </p:nvSpPr>
          <p:spPr>
            <a:xfrm>
              <a:off x="3013050" y="2031614"/>
              <a:ext cx="41605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Eswatini</a:t>
              </a:r>
            </a:p>
          </p:txBody>
        </p:sp>
        <p:sp>
          <p:nvSpPr>
            <p:cNvPr id="597" name="tx597"/>
            <p:cNvSpPr/>
            <p:nvPr/>
          </p:nvSpPr>
          <p:spPr>
            <a:xfrm>
              <a:off x="4735560" y="2031614"/>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Gabon</a:t>
              </a:r>
            </a:p>
          </p:txBody>
        </p:sp>
        <p:sp>
          <p:nvSpPr>
            <p:cNvPr id="598" name="tx598"/>
            <p:cNvSpPr/>
            <p:nvPr/>
          </p:nvSpPr>
          <p:spPr>
            <a:xfrm>
              <a:off x="6390040" y="2031614"/>
              <a:ext cx="3913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Gambia</a:t>
              </a:r>
            </a:p>
          </p:txBody>
        </p:sp>
        <p:sp>
          <p:nvSpPr>
            <p:cNvPr id="599" name="tx599"/>
            <p:cNvSpPr/>
            <p:nvPr/>
          </p:nvSpPr>
          <p:spPr>
            <a:xfrm>
              <a:off x="8109578" y="2031614"/>
              <a:ext cx="3169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Kenya</a:t>
              </a:r>
            </a:p>
          </p:txBody>
        </p:sp>
        <p:sp>
          <p:nvSpPr>
            <p:cNvPr id="600" name="tx600"/>
            <p:cNvSpPr/>
            <p:nvPr/>
          </p:nvSpPr>
          <p:spPr>
            <a:xfrm>
              <a:off x="1364743" y="727533"/>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Angola</a:t>
              </a:r>
            </a:p>
          </p:txBody>
        </p:sp>
        <p:sp>
          <p:nvSpPr>
            <p:cNvPr id="601" name="tx601"/>
            <p:cNvSpPr/>
            <p:nvPr/>
          </p:nvSpPr>
          <p:spPr>
            <a:xfrm>
              <a:off x="3078155" y="727533"/>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Benin</a:t>
              </a:r>
            </a:p>
          </p:txBody>
        </p:sp>
        <p:sp>
          <p:nvSpPr>
            <p:cNvPr id="602" name="tx602"/>
            <p:cNvSpPr/>
            <p:nvPr/>
          </p:nvSpPr>
          <p:spPr>
            <a:xfrm>
              <a:off x="4710780" y="727533"/>
              <a:ext cx="38523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Burundi</a:t>
              </a:r>
            </a:p>
          </p:txBody>
        </p:sp>
        <p:sp>
          <p:nvSpPr>
            <p:cNvPr id="603" name="tx603"/>
            <p:cNvSpPr/>
            <p:nvPr/>
          </p:nvSpPr>
          <p:spPr>
            <a:xfrm>
              <a:off x="6290507" y="727533"/>
              <a:ext cx="59042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Cabo Verde</a:t>
              </a:r>
            </a:p>
          </p:txBody>
        </p:sp>
        <p:sp>
          <p:nvSpPr>
            <p:cNvPr id="604" name="tx604"/>
            <p:cNvSpPr/>
            <p:nvPr/>
          </p:nvSpPr>
          <p:spPr>
            <a:xfrm>
              <a:off x="7956050" y="727533"/>
              <a:ext cx="6239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Cote d'Ivoire</a:t>
              </a:r>
            </a:p>
          </p:txBody>
        </p:sp>
        <p:sp>
          <p:nvSpPr>
            <p:cNvPr id="605" name="pl605"/>
            <p:cNvSpPr/>
            <p:nvPr/>
          </p:nvSpPr>
          <p:spPr>
            <a:xfrm>
              <a:off x="80569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pl606"/>
            <p:cNvSpPr/>
            <p:nvPr/>
          </p:nvSpPr>
          <p:spPr>
            <a:xfrm>
              <a:off x="101513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7" name="pl607"/>
            <p:cNvSpPr/>
            <p:nvPr/>
          </p:nvSpPr>
          <p:spPr>
            <a:xfrm>
              <a:off x="122458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8" name="pl608"/>
            <p:cNvSpPr/>
            <p:nvPr/>
          </p:nvSpPr>
          <p:spPr>
            <a:xfrm>
              <a:off x="143403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9" name="pl609"/>
            <p:cNvSpPr/>
            <p:nvPr/>
          </p:nvSpPr>
          <p:spPr>
            <a:xfrm>
              <a:off x="16434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0" name="pl610"/>
            <p:cNvSpPr/>
            <p:nvPr/>
          </p:nvSpPr>
          <p:spPr>
            <a:xfrm>
              <a:off x="18529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1" name="pl611"/>
            <p:cNvSpPr/>
            <p:nvPr/>
          </p:nvSpPr>
          <p:spPr>
            <a:xfrm>
              <a:off x="206236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2" name="pl612"/>
            <p:cNvSpPr/>
            <p:nvPr/>
          </p:nvSpPr>
          <p:spPr>
            <a:xfrm>
              <a:off x="227181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tx613"/>
            <p:cNvSpPr/>
            <p:nvPr/>
          </p:nvSpPr>
          <p:spPr>
            <a:xfrm rot="-5400000">
              <a:off x="68133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14" name="tx614"/>
            <p:cNvSpPr/>
            <p:nvPr/>
          </p:nvSpPr>
          <p:spPr>
            <a:xfrm rot="-5400000">
              <a:off x="8907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15" name="tx615"/>
            <p:cNvSpPr/>
            <p:nvPr/>
          </p:nvSpPr>
          <p:spPr>
            <a:xfrm rot="-5400000">
              <a:off x="110022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16" name="tx616"/>
            <p:cNvSpPr/>
            <p:nvPr/>
          </p:nvSpPr>
          <p:spPr>
            <a:xfrm rot="-5400000">
              <a:off x="130967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17" name="tx617"/>
            <p:cNvSpPr/>
            <p:nvPr/>
          </p:nvSpPr>
          <p:spPr>
            <a:xfrm rot="-5400000">
              <a:off x="151911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18" name="tx618"/>
            <p:cNvSpPr/>
            <p:nvPr/>
          </p:nvSpPr>
          <p:spPr>
            <a:xfrm rot="-5400000">
              <a:off x="172856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19" name="tx619"/>
            <p:cNvSpPr/>
            <p:nvPr/>
          </p:nvSpPr>
          <p:spPr>
            <a:xfrm rot="-5400000">
              <a:off x="193801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20" name="tx620"/>
            <p:cNvSpPr/>
            <p:nvPr/>
          </p:nvSpPr>
          <p:spPr>
            <a:xfrm rot="-5400000">
              <a:off x="214745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21" name="pl621"/>
            <p:cNvSpPr/>
            <p:nvPr/>
          </p:nvSpPr>
          <p:spPr>
            <a:xfrm>
              <a:off x="248801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2" name="pl622"/>
            <p:cNvSpPr/>
            <p:nvPr/>
          </p:nvSpPr>
          <p:spPr>
            <a:xfrm>
              <a:off x="269746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3" name="pl623"/>
            <p:cNvSpPr/>
            <p:nvPr/>
          </p:nvSpPr>
          <p:spPr>
            <a:xfrm>
              <a:off x="290690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4" name="pl624"/>
            <p:cNvSpPr/>
            <p:nvPr/>
          </p:nvSpPr>
          <p:spPr>
            <a:xfrm>
              <a:off x="311635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332579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353524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374469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395413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tx629"/>
            <p:cNvSpPr/>
            <p:nvPr/>
          </p:nvSpPr>
          <p:spPr>
            <a:xfrm rot="-5400000">
              <a:off x="236365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30" name="tx630"/>
            <p:cNvSpPr/>
            <p:nvPr/>
          </p:nvSpPr>
          <p:spPr>
            <a:xfrm rot="-5400000">
              <a:off x="257310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31" name="tx631"/>
            <p:cNvSpPr/>
            <p:nvPr/>
          </p:nvSpPr>
          <p:spPr>
            <a:xfrm rot="-5400000">
              <a:off x="278254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32" name="tx632"/>
            <p:cNvSpPr/>
            <p:nvPr/>
          </p:nvSpPr>
          <p:spPr>
            <a:xfrm rot="-5400000">
              <a:off x="299199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33" name="tx633"/>
            <p:cNvSpPr/>
            <p:nvPr/>
          </p:nvSpPr>
          <p:spPr>
            <a:xfrm rot="-5400000">
              <a:off x="320144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34" name="tx634"/>
            <p:cNvSpPr/>
            <p:nvPr/>
          </p:nvSpPr>
          <p:spPr>
            <a:xfrm rot="-5400000">
              <a:off x="34108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35" name="tx635"/>
            <p:cNvSpPr/>
            <p:nvPr/>
          </p:nvSpPr>
          <p:spPr>
            <a:xfrm rot="-5400000">
              <a:off x="36203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36" name="tx636"/>
            <p:cNvSpPr/>
            <p:nvPr/>
          </p:nvSpPr>
          <p:spPr>
            <a:xfrm rot="-5400000">
              <a:off x="38297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37" name="pl637"/>
            <p:cNvSpPr/>
            <p:nvPr/>
          </p:nvSpPr>
          <p:spPr>
            <a:xfrm>
              <a:off x="417033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8" name="pl638"/>
            <p:cNvSpPr/>
            <p:nvPr/>
          </p:nvSpPr>
          <p:spPr>
            <a:xfrm>
              <a:off x="437978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9" name="pl639"/>
            <p:cNvSpPr/>
            <p:nvPr/>
          </p:nvSpPr>
          <p:spPr>
            <a:xfrm>
              <a:off x="458923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0" name="pl640"/>
            <p:cNvSpPr/>
            <p:nvPr/>
          </p:nvSpPr>
          <p:spPr>
            <a:xfrm>
              <a:off x="479867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1" name="pl641"/>
            <p:cNvSpPr/>
            <p:nvPr/>
          </p:nvSpPr>
          <p:spPr>
            <a:xfrm>
              <a:off x="500812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2" name="pl642"/>
            <p:cNvSpPr/>
            <p:nvPr/>
          </p:nvSpPr>
          <p:spPr>
            <a:xfrm>
              <a:off x="52175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3" name="pl643"/>
            <p:cNvSpPr/>
            <p:nvPr/>
          </p:nvSpPr>
          <p:spPr>
            <a:xfrm>
              <a:off x="54270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4" name="pl644"/>
            <p:cNvSpPr/>
            <p:nvPr/>
          </p:nvSpPr>
          <p:spPr>
            <a:xfrm>
              <a:off x="563645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45" name="tx645"/>
            <p:cNvSpPr/>
            <p:nvPr/>
          </p:nvSpPr>
          <p:spPr>
            <a:xfrm rot="-5400000">
              <a:off x="404598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46" name="tx646"/>
            <p:cNvSpPr/>
            <p:nvPr/>
          </p:nvSpPr>
          <p:spPr>
            <a:xfrm rot="-5400000">
              <a:off x="42554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47" name="tx647"/>
            <p:cNvSpPr/>
            <p:nvPr/>
          </p:nvSpPr>
          <p:spPr>
            <a:xfrm rot="-5400000">
              <a:off x="44648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48" name="tx648"/>
            <p:cNvSpPr/>
            <p:nvPr/>
          </p:nvSpPr>
          <p:spPr>
            <a:xfrm rot="-5400000">
              <a:off x="4674317"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49" name="tx649"/>
            <p:cNvSpPr/>
            <p:nvPr/>
          </p:nvSpPr>
          <p:spPr>
            <a:xfrm rot="-5400000">
              <a:off x="488376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50" name="tx650"/>
            <p:cNvSpPr/>
            <p:nvPr/>
          </p:nvSpPr>
          <p:spPr>
            <a:xfrm rot="-5400000">
              <a:off x="5093209"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51" name="tx651"/>
            <p:cNvSpPr/>
            <p:nvPr/>
          </p:nvSpPr>
          <p:spPr>
            <a:xfrm rot="-5400000">
              <a:off x="530265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52" name="tx652"/>
            <p:cNvSpPr/>
            <p:nvPr/>
          </p:nvSpPr>
          <p:spPr>
            <a:xfrm rot="-5400000">
              <a:off x="551210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53" name="pl653"/>
            <p:cNvSpPr/>
            <p:nvPr/>
          </p:nvSpPr>
          <p:spPr>
            <a:xfrm>
              <a:off x="585266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4" name="pl654"/>
            <p:cNvSpPr/>
            <p:nvPr/>
          </p:nvSpPr>
          <p:spPr>
            <a:xfrm>
              <a:off x="606210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5" name="pl655"/>
            <p:cNvSpPr/>
            <p:nvPr/>
          </p:nvSpPr>
          <p:spPr>
            <a:xfrm>
              <a:off x="627155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6" name="pl656"/>
            <p:cNvSpPr/>
            <p:nvPr/>
          </p:nvSpPr>
          <p:spPr>
            <a:xfrm>
              <a:off x="648099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7" name="pl657"/>
            <p:cNvSpPr/>
            <p:nvPr/>
          </p:nvSpPr>
          <p:spPr>
            <a:xfrm>
              <a:off x="669044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8" name="pl658"/>
            <p:cNvSpPr/>
            <p:nvPr/>
          </p:nvSpPr>
          <p:spPr>
            <a:xfrm>
              <a:off x="6899890"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59" name="pl659"/>
            <p:cNvSpPr/>
            <p:nvPr/>
          </p:nvSpPr>
          <p:spPr>
            <a:xfrm>
              <a:off x="7109336"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0" name="pl660"/>
            <p:cNvSpPr/>
            <p:nvPr/>
          </p:nvSpPr>
          <p:spPr>
            <a:xfrm>
              <a:off x="7318782"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61" name="tx661"/>
            <p:cNvSpPr/>
            <p:nvPr/>
          </p:nvSpPr>
          <p:spPr>
            <a:xfrm rot="-5400000">
              <a:off x="572830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62" name="tx662"/>
            <p:cNvSpPr/>
            <p:nvPr/>
          </p:nvSpPr>
          <p:spPr>
            <a:xfrm rot="-5400000">
              <a:off x="593774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63" name="tx663"/>
            <p:cNvSpPr/>
            <p:nvPr/>
          </p:nvSpPr>
          <p:spPr>
            <a:xfrm rot="-5400000">
              <a:off x="614719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64" name="tx664"/>
            <p:cNvSpPr/>
            <p:nvPr/>
          </p:nvSpPr>
          <p:spPr>
            <a:xfrm rot="-5400000">
              <a:off x="635664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65" name="tx665"/>
            <p:cNvSpPr/>
            <p:nvPr/>
          </p:nvSpPr>
          <p:spPr>
            <a:xfrm rot="-5400000">
              <a:off x="656608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66" name="tx666"/>
            <p:cNvSpPr/>
            <p:nvPr/>
          </p:nvSpPr>
          <p:spPr>
            <a:xfrm rot="-5400000">
              <a:off x="677553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67" name="tx667"/>
            <p:cNvSpPr/>
            <p:nvPr/>
          </p:nvSpPr>
          <p:spPr>
            <a:xfrm rot="-5400000">
              <a:off x="698497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68" name="tx668"/>
            <p:cNvSpPr/>
            <p:nvPr/>
          </p:nvSpPr>
          <p:spPr>
            <a:xfrm rot="-5400000">
              <a:off x="7194423"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69" name="pl669"/>
            <p:cNvSpPr/>
            <p:nvPr/>
          </p:nvSpPr>
          <p:spPr>
            <a:xfrm>
              <a:off x="753498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0" name="pl670"/>
            <p:cNvSpPr/>
            <p:nvPr/>
          </p:nvSpPr>
          <p:spPr>
            <a:xfrm>
              <a:off x="7744429"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1" name="pl671"/>
            <p:cNvSpPr/>
            <p:nvPr/>
          </p:nvSpPr>
          <p:spPr>
            <a:xfrm>
              <a:off x="7953875"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2" name="pl672"/>
            <p:cNvSpPr/>
            <p:nvPr/>
          </p:nvSpPr>
          <p:spPr>
            <a:xfrm>
              <a:off x="8163321"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3" name="pl673"/>
            <p:cNvSpPr/>
            <p:nvPr/>
          </p:nvSpPr>
          <p:spPr>
            <a:xfrm>
              <a:off x="8372767"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4" name="pl674"/>
            <p:cNvSpPr/>
            <p:nvPr/>
          </p:nvSpPr>
          <p:spPr>
            <a:xfrm>
              <a:off x="8582213"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5" name="pl675"/>
            <p:cNvSpPr/>
            <p:nvPr/>
          </p:nvSpPr>
          <p:spPr>
            <a:xfrm>
              <a:off x="8791658"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6" name="pl676"/>
            <p:cNvSpPr/>
            <p:nvPr/>
          </p:nvSpPr>
          <p:spPr>
            <a:xfrm>
              <a:off x="9001104" y="5806849"/>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77" name="tx677"/>
            <p:cNvSpPr/>
            <p:nvPr/>
          </p:nvSpPr>
          <p:spPr>
            <a:xfrm rot="-5400000">
              <a:off x="7410625"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678" name="tx678"/>
            <p:cNvSpPr/>
            <p:nvPr/>
          </p:nvSpPr>
          <p:spPr>
            <a:xfrm rot="-5400000">
              <a:off x="7620071"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679" name="tx679"/>
            <p:cNvSpPr/>
            <p:nvPr/>
          </p:nvSpPr>
          <p:spPr>
            <a:xfrm rot="-5400000">
              <a:off x="782951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680" name="tx680"/>
            <p:cNvSpPr/>
            <p:nvPr/>
          </p:nvSpPr>
          <p:spPr>
            <a:xfrm rot="-5400000">
              <a:off x="8038962"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681" name="tx681"/>
            <p:cNvSpPr/>
            <p:nvPr/>
          </p:nvSpPr>
          <p:spPr>
            <a:xfrm rot="-5400000">
              <a:off x="8248408"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682" name="tx682"/>
            <p:cNvSpPr/>
            <p:nvPr/>
          </p:nvSpPr>
          <p:spPr>
            <a:xfrm rot="-5400000">
              <a:off x="8457854"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683" name="tx683"/>
            <p:cNvSpPr/>
            <p:nvPr/>
          </p:nvSpPr>
          <p:spPr>
            <a:xfrm rot="-5400000">
              <a:off x="8667300"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684" name="tx684"/>
            <p:cNvSpPr/>
            <p:nvPr/>
          </p:nvSpPr>
          <p:spPr>
            <a:xfrm rot="-5400000">
              <a:off x="8876746" y="5953833"/>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685" name="tx685"/>
            <p:cNvSpPr/>
            <p:nvPr/>
          </p:nvSpPr>
          <p:spPr>
            <a:xfrm>
              <a:off x="508182" y="1726941"/>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6" name="tx686"/>
            <p:cNvSpPr/>
            <p:nvPr/>
          </p:nvSpPr>
          <p:spPr>
            <a:xfrm>
              <a:off x="607577" y="132038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87" name="tx687"/>
            <p:cNvSpPr/>
            <p:nvPr/>
          </p:nvSpPr>
          <p:spPr>
            <a:xfrm>
              <a:off x="545398" y="91383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88" name="pl688"/>
            <p:cNvSpPr/>
            <p:nvPr/>
          </p:nvSpPr>
          <p:spPr>
            <a:xfrm>
              <a:off x="697592" y="17669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89" name="pl689"/>
            <p:cNvSpPr/>
            <p:nvPr/>
          </p:nvSpPr>
          <p:spPr>
            <a:xfrm>
              <a:off x="697592" y="13603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0" name="pl690"/>
            <p:cNvSpPr/>
            <p:nvPr/>
          </p:nvSpPr>
          <p:spPr>
            <a:xfrm>
              <a:off x="697592" y="9538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1" name="tx691"/>
            <p:cNvSpPr/>
            <p:nvPr/>
          </p:nvSpPr>
          <p:spPr>
            <a:xfrm>
              <a:off x="508182" y="3031022"/>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2" name="tx692"/>
            <p:cNvSpPr/>
            <p:nvPr/>
          </p:nvSpPr>
          <p:spPr>
            <a:xfrm>
              <a:off x="607577" y="262446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3" name="tx693"/>
            <p:cNvSpPr/>
            <p:nvPr/>
          </p:nvSpPr>
          <p:spPr>
            <a:xfrm>
              <a:off x="545398" y="221791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4" name="pl694"/>
            <p:cNvSpPr/>
            <p:nvPr/>
          </p:nvSpPr>
          <p:spPr>
            <a:xfrm>
              <a:off x="697592" y="30710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5" name="pl695"/>
            <p:cNvSpPr/>
            <p:nvPr/>
          </p:nvSpPr>
          <p:spPr>
            <a:xfrm>
              <a:off x="697592" y="26644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6" name="pl696"/>
            <p:cNvSpPr/>
            <p:nvPr/>
          </p:nvSpPr>
          <p:spPr>
            <a:xfrm>
              <a:off x="697592" y="22579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97" name="tx697"/>
            <p:cNvSpPr/>
            <p:nvPr/>
          </p:nvSpPr>
          <p:spPr>
            <a:xfrm>
              <a:off x="508182" y="4335104"/>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698" name="tx698"/>
            <p:cNvSpPr/>
            <p:nvPr/>
          </p:nvSpPr>
          <p:spPr>
            <a:xfrm>
              <a:off x="607577" y="392854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699" name="tx699"/>
            <p:cNvSpPr/>
            <p:nvPr/>
          </p:nvSpPr>
          <p:spPr>
            <a:xfrm>
              <a:off x="545398" y="3521994"/>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0" name="pl700"/>
            <p:cNvSpPr/>
            <p:nvPr/>
          </p:nvSpPr>
          <p:spPr>
            <a:xfrm>
              <a:off x="697592" y="43751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1" name="pl701"/>
            <p:cNvSpPr/>
            <p:nvPr/>
          </p:nvSpPr>
          <p:spPr>
            <a:xfrm>
              <a:off x="697592" y="3968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2" name="pl702"/>
            <p:cNvSpPr/>
            <p:nvPr/>
          </p:nvSpPr>
          <p:spPr>
            <a:xfrm>
              <a:off x="697592" y="3561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3" name="tx703"/>
            <p:cNvSpPr/>
            <p:nvPr/>
          </p:nvSpPr>
          <p:spPr>
            <a:xfrm>
              <a:off x="508182" y="5639186"/>
              <a:ext cx="1615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4" name="tx704"/>
            <p:cNvSpPr/>
            <p:nvPr/>
          </p:nvSpPr>
          <p:spPr>
            <a:xfrm>
              <a:off x="607577" y="523263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05" name="tx705"/>
            <p:cNvSpPr/>
            <p:nvPr/>
          </p:nvSpPr>
          <p:spPr>
            <a:xfrm>
              <a:off x="545398" y="482607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706" name="pl706"/>
            <p:cNvSpPr/>
            <p:nvPr/>
          </p:nvSpPr>
          <p:spPr>
            <a:xfrm>
              <a:off x="697592" y="56791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7" name="pl707"/>
            <p:cNvSpPr/>
            <p:nvPr/>
          </p:nvSpPr>
          <p:spPr>
            <a:xfrm>
              <a:off x="697592" y="52726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8" name="pl708"/>
            <p:cNvSpPr/>
            <p:nvPr/>
          </p:nvSpPr>
          <p:spPr>
            <a:xfrm>
              <a:off x="697592" y="48660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709" name="tx709"/>
            <p:cNvSpPr/>
            <p:nvPr/>
          </p:nvSpPr>
          <p:spPr>
            <a:xfrm rot="-5400000">
              <a:off x="-257217" y="3290889"/>
              <a:ext cx="130228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Difference (% points)</a:t>
              </a:r>
            </a:p>
          </p:txBody>
        </p:sp>
        <p:sp>
          <p:nvSpPr>
            <p:cNvPr id="710" name="tx710"/>
            <p:cNvSpPr/>
            <p:nvPr/>
          </p:nvSpPr>
          <p:spPr>
            <a:xfrm>
              <a:off x="732387" y="435349"/>
              <a:ext cx="5637184"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DTP3 coverage difference compared to 2019, by country, AFRO, 2018-2025</a:t>
              </a:r>
            </a:p>
          </p:txBody>
        </p:sp>
        <p:sp>
          <p:nvSpPr>
            <p:cNvPr id="711" name="tx711"/>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712" name="tx712"/>
            <p:cNvSpPr/>
            <p:nvPr/>
          </p:nvSpPr>
          <p:spPr>
            <a:xfrm>
              <a:off x="5516114" y="6472760"/>
              <a:ext cx="35582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Dark grey line displays regional coverage difference for reference </a:t>
              </a:r>
            </a:p>
          </p:txBody>
        </p:sp>
        <p:sp>
          <p:nvSpPr>
            <p:cNvPr id="713" name="tx713"/>
            <p:cNvSpPr/>
            <p:nvPr/>
          </p:nvSpPr>
          <p:spPr>
            <a:xfrm>
              <a:off x="-1557134" y="6593460"/>
              <a:ext cx="1063154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When looking at coverage difference compared to 2019, values above zero indicate coverage n percentage points higher than in 2019 and values below zero indicate coverage n percentage points lower than in 2019</a:t>
              </a:r>
            </a:p>
          </p:txBody>
        </p:sp>
      </p:grpSp>
      <p:sp>
        <p:nvSpPr>
          <p:cNvPr id="7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DTP3 coverage compared to 2019, for the 20 countries with the largest declines in coverage between 2019 and 2025. Among the 20 countries with the largest declines in DTP3 coverage between 2019 and 2025, Coverage was not higher in 2025 compared to 2019 in any of these 20 countries. Coverage was lower than in 2019 in 20 of these 20 countries (Angola, Benin, Burundi, Cabo Verde, Cote d'Ivoire, DRC, Eswatini, Gabon, Gambia, Kenya, Lesotho, Madagascar, Malawi, Mozambique, Namibia, Nigeria, Sao Tome and Principe, Sierra Leone, South Africa, and Tanzania). The largest decline in coverage was 20% points in South Africa from 85% in 2019 to 65% in 2025.</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59822" y="1969590"/>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16" name="pl16"/>
            <p:cNvSpPr/>
            <p:nvPr/>
          </p:nvSpPr>
          <p:spPr>
            <a:xfrm>
              <a:off x="2191044" y="304918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7" name="pl17"/>
            <p:cNvSpPr/>
            <p:nvPr/>
          </p:nvSpPr>
          <p:spPr>
            <a:xfrm>
              <a:off x="2114608" y="412877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8" name="pl18"/>
            <p:cNvSpPr/>
            <p:nvPr/>
          </p:nvSpPr>
          <p:spPr>
            <a:xfrm>
              <a:off x="2751574" y="520836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9" name="pt19"/>
            <p:cNvSpPr/>
            <p:nvPr/>
          </p:nvSpPr>
          <p:spPr>
            <a:xfrm>
              <a:off x="2040353"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0" name="pt20"/>
            <p:cNvSpPr/>
            <p:nvPr/>
          </p:nvSpPr>
          <p:spPr>
            <a:xfrm>
              <a:off x="1811045"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 name="pt21"/>
            <p:cNvSpPr/>
            <p:nvPr/>
          </p:nvSpPr>
          <p:spPr>
            <a:xfrm>
              <a:off x="2346096"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 name="pt22"/>
            <p:cNvSpPr/>
            <p:nvPr/>
          </p:nvSpPr>
          <p:spPr>
            <a:xfrm>
              <a:off x="2142267"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 name="pt23"/>
            <p:cNvSpPr/>
            <p:nvPr/>
          </p:nvSpPr>
          <p:spPr>
            <a:xfrm>
              <a:off x="2269660"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4" name="pt24"/>
            <p:cNvSpPr/>
            <p:nvPr/>
          </p:nvSpPr>
          <p:spPr>
            <a:xfrm>
              <a:off x="2065831"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 name="pt25"/>
            <p:cNvSpPr/>
            <p:nvPr/>
          </p:nvSpPr>
          <p:spPr>
            <a:xfrm>
              <a:off x="2906625"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6" name="pt26"/>
            <p:cNvSpPr/>
            <p:nvPr/>
          </p:nvSpPr>
          <p:spPr>
            <a:xfrm>
              <a:off x="2702797"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tx27"/>
            <p:cNvSpPr/>
            <p:nvPr/>
          </p:nvSpPr>
          <p:spPr>
            <a:xfrm>
              <a:off x="560413" y="1934706"/>
              <a:ext cx="53108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Angola: -9%</a:t>
              </a:r>
            </a:p>
          </p:txBody>
        </p:sp>
        <p:sp>
          <p:nvSpPr>
            <p:cNvPr id="28" name="tx28"/>
            <p:cNvSpPr/>
            <p:nvPr/>
          </p:nvSpPr>
          <p:spPr>
            <a:xfrm>
              <a:off x="560413" y="3014296"/>
              <a:ext cx="43872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DRC: -8%</a:t>
              </a:r>
            </a:p>
          </p:txBody>
        </p:sp>
        <p:sp>
          <p:nvSpPr>
            <p:cNvPr id="29" name="tx29"/>
            <p:cNvSpPr/>
            <p:nvPr/>
          </p:nvSpPr>
          <p:spPr>
            <a:xfrm>
              <a:off x="560413" y="4093886"/>
              <a:ext cx="52020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Gabon: -8%</a:t>
              </a:r>
            </a:p>
          </p:txBody>
        </p:sp>
        <p:sp>
          <p:nvSpPr>
            <p:cNvPr id="30" name="tx30"/>
            <p:cNvSpPr/>
            <p:nvPr/>
          </p:nvSpPr>
          <p:spPr>
            <a:xfrm>
              <a:off x="560413" y="5173476"/>
              <a:ext cx="123370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Sao Tome and Principe: -8%</a:t>
              </a:r>
            </a:p>
          </p:txBody>
        </p:sp>
        <p:sp>
          <p:nvSpPr>
            <p:cNvPr id="31" name="rc31"/>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553744" y="520836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44" name="pl44"/>
            <p:cNvSpPr/>
            <p:nvPr/>
          </p:nvSpPr>
          <p:spPr>
            <a:xfrm>
              <a:off x="5197043" y="3049180"/>
              <a:ext cx="382179" cy="0"/>
            </a:xfrm>
            <a:custGeom>
              <a:avLst/>
              <a:pathLst>
                <a:path w="382179" h="0">
                  <a:moveTo>
                    <a:pt x="0" y="0"/>
                  </a:moveTo>
                  <a:lnTo>
                    <a:pt x="382179" y="0"/>
                  </a:lnTo>
                </a:path>
              </a:pathLst>
            </a:custGeom>
            <a:ln w="32521" cap="flat">
              <a:solidFill>
                <a:srgbClr val="BFBFBF">
                  <a:alpha val="100000"/>
                </a:srgbClr>
              </a:solidFill>
              <a:prstDash val="solid"/>
              <a:round/>
            </a:ln>
          </p:spPr>
          <p:txBody>
            <a:bodyPr/>
            <a:lstStyle/>
            <a:p/>
          </p:txBody>
        </p:sp>
        <p:sp>
          <p:nvSpPr>
            <p:cNvPr id="45" name="pl45"/>
            <p:cNvSpPr/>
            <p:nvPr/>
          </p:nvSpPr>
          <p:spPr>
            <a:xfrm>
              <a:off x="5069650" y="1969590"/>
              <a:ext cx="509572" cy="0"/>
            </a:xfrm>
            <a:custGeom>
              <a:avLst/>
              <a:pathLst>
                <a:path w="509572" h="0">
                  <a:moveTo>
                    <a:pt x="0" y="0"/>
                  </a:moveTo>
                  <a:lnTo>
                    <a:pt x="509572" y="0"/>
                  </a:lnTo>
                </a:path>
              </a:pathLst>
            </a:custGeom>
            <a:ln w="32521" cap="flat">
              <a:solidFill>
                <a:srgbClr val="BFBFBF">
                  <a:alpha val="100000"/>
                </a:srgbClr>
              </a:solidFill>
              <a:prstDash val="solid"/>
              <a:round/>
            </a:ln>
          </p:spPr>
          <p:txBody>
            <a:bodyPr/>
            <a:lstStyle/>
            <a:p/>
          </p:txBody>
        </p:sp>
        <p:sp>
          <p:nvSpPr>
            <p:cNvPr id="46" name="pl46"/>
            <p:cNvSpPr/>
            <p:nvPr/>
          </p:nvSpPr>
          <p:spPr>
            <a:xfrm>
              <a:off x="5528265" y="4128770"/>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47" name="pt47"/>
            <p:cNvSpPr/>
            <p:nvPr/>
          </p:nvSpPr>
          <p:spPr>
            <a:xfrm>
              <a:off x="5530445"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 name="pt48"/>
            <p:cNvSpPr/>
            <p:nvPr/>
          </p:nvSpPr>
          <p:spPr>
            <a:xfrm>
              <a:off x="5020873"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9" name="pt49"/>
            <p:cNvSpPr/>
            <p:nvPr/>
          </p:nvSpPr>
          <p:spPr>
            <a:xfrm>
              <a:off x="5530445" y="300040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5148266" y="300040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5683317" y="407999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5479488" y="407999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pt53"/>
            <p:cNvSpPr/>
            <p:nvPr/>
          </p:nvSpPr>
          <p:spPr>
            <a:xfrm>
              <a:off x="565783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4" name="pt54"/>
            <p:cNvSpPr/>
            <p:nvPr/>
          </p:nvSpPr>
          <p:spPr>
            <a:xfrm>
              <a:off x="5504966"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5" name="tx55"/>
            <p:cNvSpPr/>
            <p:nvPr/>
          </p:nvSpPr>
          <p:spPr>
            <a:xfrm>
              <a:off x="3439019" y="1934706"/>
              <a:ext cx="8073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Africa: -20%</a:t>
              </a:r>
            </a:p>
          </p:txBody>
        </p:sp>
        <p:sp>
          <p:nvSpPr>
            <p:cNvPr id="56" name="tx56"/>
            <p:cNvSpPr/>
            <p:nvPr/>
          </p:nvSpPr>
          <p:spPr>
            <a:xfrm>
              <a:off x="3439019" y="3014296"/>
              <a:ext cx="83987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Mozambique: -15%</a:t>
              </a:r>
            </a:p>
          </p:txBody>
        </p:sp>
        <p:sp>
          <p:nvSpPr>
            <p:cNvPr id="57" name="tx57"/>
            <p:cNvSpPr/>
            <p:nvPr/>
          </p:nvSpPr>
          <p:spPr>
            <a:xfrm>
              <a:off x="3439019" y="4093886"/>
              <a:ext cx="61776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Tanzania: -8%</a:t>
              </a:r>
            </a:p>
          </p:txBody>
        </p:sp>
        <p:sp>
          <p:nvSpPr>
            <p:cNvPr id="58" name="tx58"/>
            <p:cNvSpPr/>
            <p:nvPr/>
          </p:nvSpPr>
          <p:spPr>
            <a:xfrm>
              <a:off x="3439019" y="5173476"/>
              <a:ext cx="590519"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Eswatini: -6%</a:t>
              </a:r>
            </a:p>
          </p:txBody>
        </p:sp>
        <p:sp>
          <p:nvSpPr>
            <p:cNvPr id="59" name="rc59"/>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60" name="pl60"/>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075649" y="1969590"/>
              <a:ext cx="229307" cy="0"/>
            </a:xfrm>
            <a:custGeom>
              <a:avLst/>
              <a:pathLst>
                <a:path w="229307" h="0">
                  <a:moveTo>
                    <a:pt x="0" y="0"/>
                  </a:moveTo>
                  <a:lnTo>
                    <a:pt x="229307" y="0"/>
                  </a:lnTo>
                </a:path>
              </a:pathLst>
            </a:custGeom>
            <a:ln w="32521" cap="flat">
              <a:solidFill>
                <a:srgbClr val="BFBFBF">
                  <a:alpha val="100000"/>
                </a:srgbClr>
              </a:solidFill>
              <a:prstDash val="solid"/>
              <a:round/>
            </a:ln>
          </p:spPr>
          <p:txBody>
            <a:bodyPr/>
            <a:lstStyle/>
            <a:p/>
          </p:txBody>
        </p:sp>
        <p:sp>
          <p:nvSpPr>
            <p:cNvPr id="72" name="pl72"/>
            <p:cNvSpPr/>
            <p:nvPr/>
          </p:nvSpPr>
          <p:spPr>
            <a:xfrm>
              <a:off x="8381392" y="520836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73" name="pt73"/>
            <p:cNvSpPr/>
            <p:nvPr/>
          </p:nvSpPr>
          <p:spPr>
            <a:xfrm>
              <a:off x="8256179"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4" name="pt74"/>
            <p:cNvSpPr/>
            <p:nvPr/>
          </p:nvSpPr>
          <p:spPr>
            <a:xfrm>
              <a:off x="8026872"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8485487"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8332615"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tx77"/>
            <p:cNvSpPr/>
            <p:nvPr/>
          </p:nvSpPr>
          <p:spPr>
            <a:xfrm>
              <a:off x="6317625" y="1934706"/>
              <a:ext cx="77175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Cote d'Ivoire: -9%</a:t>
              </a:r>
            </a:p>
          </p:txBody>
        </p:sp>
        <p:sp>
          <p:nvSpPr>
            <p:cNvPr id="78" name="tx78"/>
            <p:cNvSpPr/>
            <p:nvPr/>
          </p:nvSpPr>
          <p:spPr>
            <a:xfrm>
              <a:off x="6317625" y="5173476"/>
              <a:ext cx="56884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Gambia: -6%</a:t>
              </a:r>
            </a:p>
          </p:txBody>
        </p:sp>
        <p:sp>
          <p:nvSpPr>
            <p:cNvPr id="79" name="rc79"/>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80" name="rc80"/>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1" name="tx81"/>
            <p:cNvSpPr/>
            <p:nvPr/>
          </p:nvSpPr>
          <p:spPr>
            <a:xfrm>
              <a:off x="1268221" y="1660221"/>
              <a:ext cx="1288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(n=4, 40%)</a:t>
              </a:r>
            </a:p>
          </p:txBody>
        </p:sp>
        <p:sp>
          <p:nvSpPr>
            <p:cNvPr id="82" name="rc82"/>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3" name="tx83"/>
            <p:cNvSpPr/>
            <p:nvPr/>
          </p:nvSpPr>
          <p:spPr>
            <a:xfrm>
              <a:off x="4000706" y="1660221"/>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(n=4, 20%)</a:t>
              </a:r>
            </a:p>
          </p:txBody>
        </p:sp>
        <p:sp>
          <p:nvSpPr>
            <p:cNvPr id="84" name="rc84"/>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85" name="tx85"/>
            <p:cNvSpPr/>
            <p:nvPr/>
          </p:nvSpPr>
          <p:spPr>
            <a:xfrm>
              <a:off x="7079291" y="1660221"/>
              <a:ext cx="11812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(n=2, 12%)</a:t>
              </a:r>
            </a:p>
          </p:txBody>
        </p:sp>
        <p:sp>
          <p:nvSpPr>
            <p:cNvPr id="86" name="pl86"/>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87" name="pl87"/>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pl91"/>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2" name="pl92"/>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3" name="pl93"/>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4" name="pl94"/>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5" name="pl95"/>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6" name="pl96"/>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7" name="pl97"/>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8" name="tx98"/>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9" name="tx99"/>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00" name="tx100"/>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01" name="tx101"/>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02" name="tx102"/>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03" name="tx103"/>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04" name="tx104"/>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05" name="tx105"/>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06" name="tx106"/>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07" name="tx107"/>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08" name="tx108"/>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09" name="pl109"/>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10" name="pl110"/>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1" name="pl111"/>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2" name="pl112"/>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3" name="pl113"/>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4" name="pl114"/>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5" name="pl115"/>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6" name="pl116"/>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7" name="pl117"/>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8" name="pl118"/>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9" name="pl119"/>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0" name="pl120"/>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1" name="tx121"/>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22" name="tx122"/>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23" name="tx123"/>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24" name="tx124"/>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25" name="tx125"/>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26" name="tx126"/>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27" name="tx127"/>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28" name="tx128"/>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29" name="tx129"/>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30" name="tx130"/>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31" name="tx131"/>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32" name="pl132"/>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33" name="pl133"/>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3" name="pl143"/>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4" name="tx144"/>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45" name="tx145"/>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46" name="tx146"/>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47" name="tx147"/>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48" name="tx148"/>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9" name="tx149"/>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0" name="tx150"/>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1" name="tx151"/>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52" name="tx152"/>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3" name="tx153"/>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54" name="tx154"/>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55" name="pt155"/>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56" name="pt156"/>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7" name="tx157"/>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58" name="tx158"/>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59" name="tx159"/>
            <p:cNvSpPr/>
            <p:nvPr/>
          </p:nvSpPr>
          <p:spPr>
            <a:xfrm>
              <a:off x="508182" y="1368037"/>
              <a:ext cx="710104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decline of &gt;5 percentage points compared to 2019, by subregion</a:t>
              </a:r>
            </a:p>
          </p:txBody>
        </p:sp>
        <p:sp>
          <p:nvSpPr>
            <p:cNvPr id="160" name="tx160"/>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3459812" y="6491048"/>
              <a:ext cx="56145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decline &gt;5pp in each subregion.</a:t>
              </a:r>
            </a:p>
          </p:txBody>
        </p:sp>
        <p:sp>
          <p:nvSpPr>
            <p:cNvPr id="162" name="tx162"/>
            <p:cNvSpPr/>
            <p:nvPr/>
          </p:nvSpPr>
          <p:spPr>
            <a:xfrm>
              <a:off x="3587736" y="6611748"/>
              <a:ext cx="5486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subregion: AFRO-Central (N=10), AFRO-East &amp; South (N=20), and AFRO-West (N=17).</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subregion with DTP3 coverage decline of more than 5 percentage points in 2025 compared to in 2019.
Overall, 10 out of 47 (21%) countries in AFRO had a decline of more than 5 percentage points.
The largest decline was in South Africa (-20 percentage points), followed by Mozambique (-15 percentage points).</a:t>
            </a:r>
          </a:p>
        </p:txBody>
      </p:sp>
      <p:sp>
        <p:nvSpPr>
          <p:cNvPr id="1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10 countries saw large declines in DTP3 coverage, with Mozambique and South Africa among those with the largest declines.</a:t>
            </a:r>
          </a:p>
        </p:txBody>
      </p:sp>
      <p:grpSp xmlns:pic="http://schemas.openxmlformats.org/drawingml/2006/picture">
        <p:nvGrpSpPr>
          <p:cNvPr id="165" name=""/>
          <p:cNvGrpSpPr/>
          <p:nvPr/>
        </p:nvGrpSpPr>
        <p:grpSpPr>
          <a:xfrm>
            <a:off x="292608" y="1005840"/>
            <a:ext cx="8595360" cy="28575"/>
            <a:chOff x="292608" y="1005840"/>
            <a:chExt cx="8595360" cy="28575"/>
          </a:xfrm>
        </p:grpSpPr>
        <p:sp>
          <p:nvSpPr>
            <p:cNvPr id="16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5349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97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445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9929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407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0886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06365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31843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7322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2801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279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42002" y="3588975"/>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16" name="pl16"/>
            <p:cNvSpPr/>
            <p:nvPr/>
          </p:nvSpPr>
          <p:spPr>
            <a:xfrm>
              <a:off x="1503122" y="2779283"/>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17" name="pl17"/>
            <p:cNvSpPr/>
            <p:nvPr/>
          </p:nvSpPr>
          <p:spPr>
            <a:xfrm>
              <a:off x="1885301" y="5208360"/>
              <a:ext cx="458614" cy="0"/>
            </a:xfrm>
            <a:custGeom>
              <a:avLst/>
              <a:pathLst>
                <a:path w="458614" h="0">
                  <a:moveTo>
                    <a:pt x="0" y="0"/>
                  </a:moveTo>
                  <a:lnTo>
                    <a:pt x="458614" y="0"/>
                  </a:lnTo>
                </a:path>
              </a:pathLst>
            </a:custGeom>
            <a:ln w="32521" cap="flat">
              <a:solidFill>
                <a:srgbClr val="BFBFBF">
                  <a:alpha val="100000"/>
                </a:srgbClr>
              </a:solidFill>
              <a:prstDash val="solid"/>
              <a:round/>
            </a:ln>
          </p:spPr>
          <p:txBody>
            <a:bodyPr/>
            <a:lstStyle/>
            <a:p/>
          </p:txBody>
        </p:sp>
        <p:sp>
          <p:nvSpPr>
            <p:cNvPr id="18" name="pl18"/>
            <p:cNvSpPr/>
            <p:nvPr/>
          </p:nvSpPr>
          <p:spPr>
            <a:xfrm>
              <a:off x="2547745"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19" name="pl19"/>
            <p:cNvSpPr/>
            <p:nvPr/>
          </p:nvSpPr>
          <p:spPr>
            <a:xfrm>
              <a:off x="2114608" y="4398668"/>
              <a:ext cx="407657" cy="0"/>
            </a:xfrm>
            <a:custGeom>
              <a:avLst/>
              <a:pathLst>
                <a:path w="407657" h="0">
                  <a:moveTo>
                    <a:pt x="0" y="0"/>
                  </a:moveTo>
                  <a:lnTo>
                    <a:pt x="407657" y="0"/>
                  </a:lnTo>
                </a:path>
              </a:pathLst>
            </a:custGeom>
            <a:ln w="32521" cap="flat">
              <a:solidFill>
                <a:srgbClr val="BFBFBF">
                  <a:alpha val="100000"/>
                </a:srgbClr>
              </a:solidFill>
              <a:prstDash val="solid"/>
              <a:round/>
            </a:ln>
          </p:spPr>
          <p:txBody>
            <a:bodyPr/>
            <a:lstStyle/>
            <a:p/>
          </p:txBody>
        </p:sp>
        <p:sp>
          <p:nvSpPr>
            <p:cNvPr id="20" name="pt20"/>
            <p:cNvSpPr/>
            <p:nvPr/>
          </p:nvSpPr>
          <p:spPr>
            <a:xfrm>
              <a:off x="2498968"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1" name="pt21"/>
            <p:cNvSpPr/>
            <p:nvPr/>
          </p:nvSpPr>
          <p:spPr>
            <a:xfrm>
              <a:off x="2651839"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1454345" y="2730506"/>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3" name="pt23"/>
            <p:cNvSpPr/>
            <p:nvPr/>
          </p:nvSpPr>
          <p:spPr>
            <a:xfrm>
              <a:off x="1658174" y="273050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2193224" y="3540198"/>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5" name="pt25"/>
            <p:cNvSpPr/>
            <p:nvPr/>
          </p:nvSpPr>
          <p:spPr>
            <a:xfrm>
              <a:off x="2600882" y="354019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2065831" y="434989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 name="pt27"/>
            <p:cNvSpPr/>
            <p:nvPr/>
          </p:nvSpPr>
          <p:spPr>
            <a:xfrm>
              <a:off x="2473489" y="434989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1836524"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9" name="pt29"/>
            <p:cNvSpPr/>
            <p:nvPr/>
          </p:nvSpPr>
          <p:spPr>
            <a:xfrm>
              <a:off x="2295139"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tx30"/>
            <p:cNvSpPr/>
            <p:nvPr/>
          </p:nvSpPr>
          <p:spPr>
            <a:xfrm>
              <a:off x="560413" y="193470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Congo: +6%</a:t>
              </a:r>
            </a:p>
          </p:txBody>
        </p:sp>
        <p:sp>
          <p:nvSpPr>
            <p:cNvPr id="31" name="tx31"/>
            <p:cNvSpPr/>
            <p:nvPr/>
          </p:nvSpPr>
          <p:spPr>
            <a:xfrm>
              <a:off x="560413" y="2744398"/>
              <a:ext cx="45784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CAR: +8%</a:t>
              </a:r>
            </a:p>
          </p:txBody>
        </p:sp>
        <p:sp>
          <p:nvSpPr>
            <p:cNvPr id="32" name="tx32"/>
            <p:cNvSpPr/>
            <p:nvPr/>
          </p:nvSpPr>
          <p:spPr>
            <a:xfrm>
              <a:off x="560413" y="3554091"/>
              <a:ext cx="76142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Cameroon: +16%</a:t>
              </a:r>
            </a:p>
          </p:txBody>
        </p:sp>
        <p:sp>
          <p:nvSpPr>
            <p:cNvPr id="33" name="tx33"/>
            <p:cNvSpPr/>
            <p:nvPr/>
          </p:nvSpPr>
          <p:spPr>
            <a:xfrm>
              <a:off x="560413" y="4363783"/>
              <a:ext cx="108667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Equatorial Guinea: +16%</a:t>
              </a:r>
            </a:p>
          </p:txBody>
        </p:sp>
        <p:sp>
          <p:nvSpPr>
            <p:cNvPr id="34" name="tx34"/>
            <p:cNvSpPr/>
            <p:nvPr/>
          </p:nvSpPr>
          <p:spPr>
            <a:xfrm>
              <a:off x="560413" y="5173476"/>
              <a:ext cx="53931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Chad: +18%</a:t>
              </a:r>
            </a:p>
          </p:txBody>
        </p:sp>
        <p:sp>
          <p:nvSpPr>
            <p:cNvPr id="35" name="rc35"/>
            <p:cNvSpPr/>
            <p:nvPr/>
          </p:nvSpPr>
          <p:spPr>
            <a:xfrm>
              <a:off x="508182" y="1807652"/>
              <a:ext cx="2809016" cy="3562646"/>
            </a:xfrm>
            <a:prstGeom prst="rect">
              <a:avLst/>
            </a:prstGeom>
            <a:noFill/>
            <a:ln w="13550" cap="rnd">
              <a:solidFill>
                <a:srgbClr val="999999">
                  <a:alpha val="100000"/>
                </a:srgbClr>
              </a:solidFill>
              <a:prstDash val="solid"/>
              <a:round/>
            </a:ln>
          </p:spPr>
          <p:txBody>
            <a:bodyPr/>
            <a:lstStyle/>
            <a:p/>
          </p:txBody>
        </p:sp>
        <p:sp>
          <p:nvSpPr>
            <p:cNvPr id="36" name="pl36"/>
            <p:cNvSpPr/>
            <p:nvPr/>
          </p:nvSpPr>
          <p:spPr>
            <a:xfrm>
              <a:off x="3413540"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66832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92311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417789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43268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468747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94225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519704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545182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70661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596140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5197043" y="1969590"/>
              <a:ext cx="280264" cy="0"/>
            </a:xfrm>
            <a:custGeom>
              <a:avLst/>
              <a:pathLst>
                <a:path w="280264" h="0">
                  <a:moveTo>
                    <a:pt x="0" y="0"/>
                  </a:moveTo>
                  <a:lnTo>
                    <a:pt x="280264" y="0"/>
                  </a:lnTo>
                </a:path>
              </a:pathLst>
            </a:custGeom>
            <a:ln w="32521" cap="flat">
              <a:solidFill>
                <a:srgbClr val="BFBFBF">
                  <a:alpha val="100000"/>
                </a:srgbClr>
              </a:solidFill>
              <a:prstDash val="solid"/>
              <a:round/>
            </a:ln>
          </p:spPr>
          <p:txBody>
            <a:bodyPr/>
            <a:lstStyle/>
            <a:p/>
          </p:txBody>
        </p:sp>
        <p:sp>
          <p:nvSpPr>
            <p:cNvPr id="48" name="pl48"/>
            <p:cNvSpPr/>
            <p:nvPr/>
          </p:nvSpPr>
          <p:spPr>
            <a:xfrm>
              <a:off x="4967736" y="520836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49" name="pt49"/>
            <p:cNvSpPr/>
            <p:nvPr/>
          </p:nvSpPr>
          <p:spPr>
            <a:xfrm>
              <a:off x="5148266"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0" name="pt50"/>
            <p:cNvSpPr/>
            <p:nvPr/>
          </p:nvSpPr>
          <p:spPr>
            <a:xfrm>
              <a:off x="5428531"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1" name="pt51"/>
            <p:cNvSpPr/>
            <p:nvPr/>
          </p:nvSpPr>
          <p:spPr>
            <a:xfrm>
              <a:off x="4918958"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52" name="pt52"/>
            <p:cNvSpPr/>
            <p:nvPr/>
          </p:nvSpPr>
          <p:spPr>
            <a:xfrm>
              <a:off x="5224702"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53" name="tx53"/>
            <p:cNvSpPr/>
            <p:nvPr/>
          </p:nvSpPr>
          <p:spPr>
            <a:xfrm>
              <a:off x="3439019" y="1934706"/>
              <a:ext cx="65132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Ethiopia: +11%</a:t>
              </a:r>
            </a:p>
          </p:txBody>
        </p:sp>
        <p:sp>
          <p:nvSpPr>
            <p:cNvPr id="54" name="tx54"/>
            <p:cNvSpPr/>
            <p:nvPr/>
          </p:nvSpPr>
          <p:spPr>
            <a:xfrm>
              <a:off x="3439019" y="5173476"/>
              <a:ext cx="869960"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South Sudan: +12%</a:t>
              </a:r>
            </a:p>
          </p:txBody>
        </p:sp>
        <p:sp>
          <p:nvSpPr>
            <p:cNvPr id="55" name="rc55"/>
            <p:cNvSpPr/>
            <p:nvPr/>
          </p:nvSpPr>
          <p:spPr>
            <a:xfrm>
              <a:off x="3386788" y="1807652"/>
              <a:ext cx="2809016" cy="3562646"/>
            </a:xfrm>
            <a:prstGeom prst="rect">
              <a:avLst/>
            </a:prstGeom>
            <a:noFill/>
            <a:ln w="13550" cap="rnd">
              <a:solidFill>
                <a:srgbClr val="999999">
                  <a:alpha val="100000"/>
                </a:srgbClr>
              </a:solidFill>
              <a:prstDash val="solid"/>
              <a:round/>
            </a:ln>
          </p:spPr>
          <p:txBody>
            <a:bodyPr/>
            <a:lstStyle/>
            <a:p/>
          </p:txBody>
        </p:sp>
        <p:sp>
          <p:nvSpPr>
            <p:cNvPr id="56" name="pl56"/>
            <p:cNvSpPr/>
            <p:nvPr/>
          </p:nvSpPr>
          <p:spPr>
            <a:xfrm>
              <a:off x="6292146"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546932"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801718"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705650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31129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756607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820863"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8075649"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330435"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8585221"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8840007" y="1807652"/>
              <a:ext cx="0" cy="3562646"/>
            </a:xfrm>
            <a:custGeom>
              <a:avLst/>
              <a:pathLst>
                <a:path w="0" h="3562646">
                  <a:moveTo>
                    <a:pt x="0" y="3562646"/>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8534264" y="1969590"/>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68" name="pl68"/>
            <p:cNvSpPr/>
            <p:nvPr/>
          </p:nvSpPr>
          <p:spPr>
            <a:xfrm>
              <a:off x="7642513" y="4560606"/>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69" name="pl69"/>
            <p:cNvSpPr/>
            <p:nvPr/>
          </p:nvSpPr>
          <p:spPr>
            <a:xfrm>
              <a:off x="8101128" y="5208360"/>
              <a:ext cx="305743" cy="0"/>
            </a:xfrm>
            <a:custGeom>
              <a:avLst/>
              <a:pathLst>
                <a:path w="305743" h="0">
                  <a:moveTo>
                    <a:pt x="0" y="0"/>
                  </a:moveTo>
                  <a:lnTo>
                    <a:pt x="305743" y="0"/>
                  </a:lnTo>
                </a:path>
              </a:pathLst>
            </a:custGeom>
            <a:ln w="32521" cap="flat">
              <a:solidFill>
                <a:srgbClr val="BFBFBF">
                  <a:alpha val="100000"/>
                </a:srgbClr>
              </a:solidFill>
              <a:prstDash val="solid"/>
              <a:round/>
            </a:ln>
          </p:spPr>
          <p:txBody>
            <a:bodyPr/>
            <a:lstStyle/>
            <a:p/>
          </p:txBody>
        </p:sp>
        <p:sp>
          <p:nvSpPr>
            <p:cNvPr id="70" name="pl70"/>
            <p:cNvSpPr/>
            <p:nvPr/>
          </p:nvSpPr>
          <p:spPr>
            <a:xfrm>
              <a:off x="8228521" y="3912852"/>
              <a:ext cx="203828" cy="0"/>
            </a:xfrm>
            <a:custGeom>
              <a:avLst/>
              <a:pathLst>
                <a:path w="203828" h="0">
                  <a:moveTo>
                    <a:pt x="0" y="0"/>
                  </a:moveTo>
                  <a:lnTo>
                    <a:pt x="203828" y="0"/>
                  </a:lnTo>
                </a:path>
              </a:pathLst>
            </a:custGeom>
            <a:ln w="32521" cap="flat">
              <a:solidFill>
                <a:srgbClr val="BFBFBF">
                  <a:alpha val="100000"/>
                </a:srgbClr>
              </a:solidFill>
              <a:prstDash val="solid"/>
              <a:round/>
            </a:ln>
          </p:spPr>
          <p:txBody>
            <a:bodyPr/>
            <a:lstStyle/>
            <a:p/>
          </p:txBody>
        </p:sp>
        <p:sp>
          <p:nvSpPr>
            <p:cNvPr id="71" name="pl71"/>
            <p:cNvSpPr/>
            <p:nvPr/>
          </p:nvSpPr>
          <p:spPr>
            <a:xfrm>
              <a:off x="8330435" y="2617344"/>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72" name="pl72"/>
            <p:cNvSpPr/>
            <p:nvPr/>
          </p:nvSpPr>
          <p:spPr>
            <a:xfrm>
              <a:off x="8355914" y="3265098"/>
              <a:ext cx="152871" cy="0"/>
            </a:xfrm>
            <a:custGeom>
              <a:avLst/>
              <a:pathLst>
                <a:path w="152871" h="0">
                  <a:moveTo>
                    <a:pt x="0" y="0"/>
                  </a:moveTo>
                  <a:lnTo>
                    <a:pt x="152871" y="0"/>
                  </a:lnTo>
                </a:path>
              </a:pathLst>
            </a:custGeom>
            <a:ln w="32521" cap="flat">
              <a:solidFill>
                <a:srgbClr val="BFBFBF">
                  <a:alpha val="100000"/>
                </a:srgbClr>
              </a:solidFill>
              <a:prstDash val="solid"/>
              <a:round/>
            </a:ln>
          </p:spPr>
          <p:txBody>
            <a:bodyPr/>
            <a:lstStyle/>
            <a:p/>
          </p:txBody>
        </p:sp>
        <p:sp>
          <p:nvSpPr>
            <p:cNvPr id="73" name="pt73"/>
            <p:cNvSpPr/>
            <p:nvPr/>
          </p:nvSpPr>
          <p:spPr>
            <a:xfrm>
              <a:off x="8485487" y="192081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4" name="pt74"/>
            <p:cNvSpPr/>
            <p:nvPr/>
          </p:nvSpPr>
          <p:spPr>
            <a:xfrm>
              <a:off x="8638358" y="192081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8281658" y="25685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6" name="pt76"/>
            <p:cNvSpPr/>
            <p:nvPr/>
          </p:nvSpPr>
          <p:spPr>
            <a:xfrm>
              <a:off x="8434530" y="2568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8307136" y="3216321"/>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8" name="pt78"/>
            <p:cNvSpPr/>
            <p:nvPr/>
          </p:nvSpPr>
          <p:spPr>
            <a:xfrm>
              <a:off x="8460008" y="321632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9" name="pt79"/>
            <p:cNvSpPr/>
            <p:nvPr/>
          </p:nvSpPr>
          <p:spPr>
            <a:xfrm>
              <a:off x="8179743" y="3864075"/>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0" name="pt80"/>
            <p:cNvSpPr/>
            <p:nvPr/>
          </p:nvSpPr>
          <p:spPr>
            <a:xfrm>
              <a:off x="8383572" y="386407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7593735" y="4511829"/>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2" name="pt82"/>
            <p:cNvSpPr/>
            <p:nvPr/>
          </p:nvSpPr>
          <p:spPr>
            <a:xfrm>
              <a:off x="7899479" y="451182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3" name="pt83"/>
            <p:cNvSpPr/>
            <p:nvPr/>
          </p:nvSpPr>
          <p:spPr>
            <a:xfrm>
              <a:off x="8052350" y="5159583"/>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84" name="pt84"/>
            <p:cNvSpPr/>
            <p:nvPr/>
          </p:nvSpPr>
          <p:spPr>
            <a:xfrm>
              <a:off x="8358094" y="515958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5" name="tx85"/>
            <p:cNvSpPr/>
            <p:nvPr/>
          </p:nvSpPr>
          <p:spPr>
            <a:xfrm>
              <a:off x="6317625" y="1934706"/>
              <a:ext cx="555498"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Algeria: +6%</a:t>
              </a:r>
            </a:p>
          </p:txBody>
        </p:sp>
        <p:sp>
          <p:nvSpPr>
            <p:cNvPr id="86" name="tx86"/>
            <p:cNvSpPr/>
            <p:nvPr/>
          </p:nvSpPr>
          <p:spPr>
            <a:xfrm>
              <a:off x="6317625" y="2582460"/>
              <a:ext cx="707196"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Mauritania: +6%</a:t>
              </a:r>
            </a:p>
          </p:txBody>
        </p:sp>
        <p:sp>
          <p:nvSpPr>
            <p:cNvPr id="87" name="tx87"/>
            <p:cNvSpPr/>
            <p:nvPr/>
          </p:nvSpPr>
          <p:spPr>
            <a:xfrm>
              <a:off x="6317625" y="3230214"/>
              <a:ext cx="48499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Niger: +6%</a:t>
              </a:r>
            </a:p>
          </p:txBody>
        </p:sp>
        <p:sp>
          <p:nvSpPr>
            <p:cNvPr id="88" name="tx88"/>
            <p:cNvSpPr/>
            <p:nvPr/>
          </p:nvSpPr>
          <p:spPr>
            <a:xfrm>
              <a:off x="6317625" y="3877968"/>
              <a:ext cx="43077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Mali: +8%</a:t>
              </a:r>
            </a:p>
          </p:txBody>
        </p:sp>
        <p:sp>
          <p:nvSpPr>
            <p:cNvPr id="89" name="tx89"/>
            <p:cNvSpPr/>
            <p:nvPr/>
          </p:nvSpPr>
          <p:spPr>
            <a:xfrm>
              <a:off x="6317625" y="4525722"/>
              <a:ext cx="62060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Guinea: +12%</a:t>
              </a:r>
            </a:p>
          </p:txBody>
        </p:sp>
        <p:sp>
          <p:nvSpPr>
            <p:cNvPr id="90" name="tx90"/>
            <p:cNvSpPr/>
            <p:nvPr/>
          </p:nvSpPr>
          <p:spPr>
            <a:xfrm>
              <a:off x="6317625" y="5173476"/>
              <a:ext cx="598932"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0000">
                      <a:alpha val="100000"/>
                    </a:srgbClr>
                  </a:solidFill>
                  <a:latin typeface="Arial"/>
                  <a:cs typeface="Arial"/>
                </a:rPr>
                <a:t>Liberia: +12%</a:t>
              </a:r>
            </a:p>
          </p:txBody>
        </p:sp>
        <p:sp>
          <p:nvSpPr>
            <p:cNvPr id="91" name="rc91"/>
            <p:cNvSpPr/>
            <p:nvPr/>
          </p:nvSpPr>
          <p:spPr>
            <a:xfrm>
              <a:off x="6265394" y="1807652"/>
              <a:ext cx="2809016" cy="3562646"/>
            </a:xfrm>
            <a:prstGeom prst="rect">
              <a:avLst/>
            </a:prstGeom>
            <a:noFill/>
            <a:ln w="13550" cap="rnd">
              <a:solidFill>
                <a:srgbClr val="999999">
                  <a:alpha val="100000"/>
                </a:srgbClr>
              </a:solidFill>
              <a:prstDash val="solid"/>
              <a:round/>
            </a:ln>
          </p:spPr>
          <p:txBody>
            <a:bodyPr/>
            <a:lstStyle/>
            <a:p/>
          </p:txBody>
        </p:sp>
        <p:sp>
          <p:nvSpPr>
            <p:cNvPr id="92" name="rc92"/>
            <p:cNvSpPr/>
            <p:nvPr/>
          </p:nvSpPr>
          <p:spPr>
            <a:xfrm>
              <a:off x="508182"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3" name="tx93"/>
            <p:cNvSpPr/>
            <p:nvPr/>
          </p:nvSpPr>
          <p:spPr>
            <a:xfrm>
              <a:off x="1268221" y="1660221"/>
              <a:ext cx="12889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(n=5, 50%)</a:t>
              </a:r>
            </a:p>
          </p:txBody>
        </p:sp>
        <p:sp>
          <p:nvSpPr>
            <p:cNvPr id="94" name="rc94"/>
            <p:cNvSpPr/>
            <p:nvPr/>
          </p:nvSpPr>
          <p:spPr>
            <a:xfrm>
              <a:off x="3386788"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5" name="tx95"/>
            <p:cNvSpPr/>
            <p:nvPr/>
          </p:nvSpPr>
          <p:spPr>
            <a:xfrm>
              <a:off x="4000706" y="1660221"/>
              <a:ext cx="1581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(n=2, 10%)</a:t>
              </a:r>
            </a:p>
          </p:txBody>
        </p:sp>
        <p:sp>
          <p:nvSpPr>
            <p:cNvPr id="96" name="rc96"/>
            <p:cNvSpPr/>
            <p:nvPr/>
          </p:nvSpPr>
          <p:spPr>
            <a:xfrm>
              <a:off x="6265394" y="1592799"/>
              <a:ext cx="2809016"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97" name="tx97"/>
            <p:cNvSpPr/>
            <p:nvPr/>
          </p:nvSpPr>
          <p:spPr>
            <a:xfrm>
              <a:off x="7079291" y="1660221"/>
              <a:ext cx="118122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(n=6, 35%)</a:t>
              </a:r>
            </a:p>
          </p:txBody>
        </p:sp>
        <p:sp>
          <p:nvSpPr>
            <p:cNvPr id="98" name="pl98"/>
            <p:cNvSpPr/>
            <p:nvPr/>
          </p:nvSpPr>
          <p:spPr>
            <a:xfrm>
              <a:off x="508182"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99" name="pl99"/>
            <p:cNvSpPr/>
            <p:nvPr/>
          </p:nvSpPr>
          <p:spPr>
            <a:xfrm>
              <a:off x="5349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0" name="pl100"/>
            <p:cNvSpPr/>
            <p:nvPr/>
          </p:nvSpPr>
          <p:spPr>
            <a:xfrm>
              <a:off x="7897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1" name="pl101"/>
            <p:cNvSpPr/>
            <p:nvPr/>
          </p:nvSpPr>
          <p:spPr>
            <a:xfrm>
              <a:off x="10445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2" name="pl102"/>
            <p:cNvSpPr/>
            <p:nvPr/>
          </p:nvSpPr>
          <p:spPr>
            <a:xfrm>
              <a:off x="129929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3" name="pl103"/>
            <p:cNvSpPr/>
            <p:nvPr/>
          </p:nvSpPr>
          <p:spPr>
            <a:xfrm>
              <a:off x="155407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4" name="pl104"/>
            <p:cNvSpPr/>
            <p:nvPr/>
          </p:nvSpPr>
          <p:spPr>
            <a:xfrm>
              <a:off x="180886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5" name="pl105"/>
            <p:cNvSpPr/>
            <p:nvPr/>
          </p:nvSpPr>
          <p:spPr>
            <a:xfrm>
              <a:off x="206365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6" name="pl106"/>
            <p:cNvSpPr/>
            <p:nvPr/>
          </p:nvSpPr>
          <p:spPr>
            <a:xfrm>
              <a:off x="231843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7" name="pl107"/>
            <p:cNvSpPr/>
            <p:nvPr/>
          </p:nvSpPr>
          <p:spPr>
            <a:xfrm>
              <a:off x="257322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8" name="pl108"/>
            <p:cNvSpPr/>
            <p:nvPr/>
          </p:nvSpPr>
          <p:spPr>
            <a:xfrm>
              <a:off x="282801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09" name="pl109"/>
            <p:cNvSpPr/>
            <p:nvPr/>
          </p:nvSpPr>
          <p:spPr>
            <a:xfrm>
              <a:off x="308279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10" name="tx110"/>
            <p:cNvSpPr/>
            <p:nvPr/>
          </p:nvSpPr>
          <p:spPr>
            <a:xfrm rot="-5400000">
              <a:off x="503845"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rot="-5400000">
              <a:off x="7275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12" name="tx112"/>
            <p:cNvSpPr/>
            <p:nvPr/>
          </p:nvSpPr>
          <p:spPr>
            <a:xfrm rot="-5400000">
              <a:off x="98232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13" name="tx113"/>
            <p:cNvSpPr/>
            <p:nvPr/>
          </p:nvSpPr>
          <p:spPr>
            <a:xfrm rot="-5400000">
              <a:off x="123711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14" name="tx114"/>
            <p:cNvSpPr/>
            <p:nvPr/>
          </p:nvSpPr>
          <p:spPr>
            <a:xfrm rot="-5400000">
              <a:off x="149190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15" name="tx115"/>
            <p:cNvSpPr/>
            <p:nvPr/>
          </p:nvSpPr>
          <p:spPr>
            <a:xfrm rot="-5400000">
              <a:off x="174668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6" name="tx116"/>
            <p:cNvSpPr/>
            <p:nvPr/>
          </p:nvSpPr>
          <p:spPr>
            <a:xfrm rot="-5400000">
              <a:off x="200147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17" name="tx117"/>
            <p:cNvSpPr/>
            <p:nvPr/>
          </p:nvSpPr>
          <p:spPr>
            <a:xfrm rot="-5400000">
              <a:off x="225625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18" name="tx118"/>
            <p:cNvSpPr/>
            <p:nvPr/>
          </p:nvSpPr>
          <p:spPr>
            <a:xfrm rot="-5400000">
              <a:off x="251104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19" name="tx119"/>
            <p:cNvSpPr/>
            <p:nvPr/>
          </p:nvSpPr>
          <p:spPr>
            <a:xfrm rot="-5400000">
              <a:off x="276583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20" name="tx120"/>
            <p:cNvSpPr/>
            <p:nvPr/>
          </p:nvSpPr>
          <p:spPr>
            <a:xfrm rot="-5400000">
              <a:off x="2989527"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21" name="pl121"/>
            <p:cNvSpPr/>
            <p:nvPr/>
          </p:nvSpPr>
          <p:spPr>
            <a:xfrm>
              <a:off x="3386788"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22" name="pl122"/>
            <p:cNvSpPr/>
            <p:nvPr/>
          </p:nvSpPr>
          <p:spPr>
            <a:xfrm>
              <a:off x="3413540"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3" name="pl123"/>
            <p:cNvSpPr/>
            <p:nvPr/>
          </p:nvSpPr>
          <p:spPr>
            <a:xfrm>
              <a:off x="366832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4" name="pl124"/>
            <p:cNvSpPr/>
            <p:nvPr/>
          </p:nvSpPr>
          <p:spPr>
            <a:xfrm>
              <a:off x="392311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5" name="pl125"/>
            <p:cNvSpPr/>
            <p:nvPr/>
          </p:nvSpPr>
          <p:spPr>
            <a:xfrm>
              <a:off x="417789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6" name="pl126"/>
            <p:cNvSpPr/>
            <p:nvPr/>
          </p:nvSpPr>
          <p:spPr>
            <a:xfrm>
              <a:off x="443268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7" name="pl127"/>
            <p:cNvSpPr/>
            <p:nvPr/>
          </p:nvSpPr>
          <p:spPr>
            <a:xfrm>
              <a:off x="468747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8" name="pl128"/>
            <p:cNvSpPr/>
            <p:nvPr/>
          </p:nvSpPr>
          <p:spPr>
            <a:xfrm>
              <a:off x="494225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29" name="pl129"/>
            <p:cNvSpPr/>
            <p:nvPr/>
          </p:nvSpPr>
          <p:spPr>
            <a:xfrm>
              <a:off x="519704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0" name="pl130"/>
            <p:cNvSpPr/>
            <p:nvPr/>
          </p:nvSpPr>
          <p:spPr>
            <a:xfrm>
              <a:off x="545182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1" name="pl131"/>
            <p:cNvSpPr/>
            <p:nvPr/>
          </p:nvSpPr>
          <p:spPr>
            <a:xfrm>
              <a:off x="570661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2" name="pl132"/>
            <p:cNvSpPr/>
            <p:nvPr/>
          </p:nvSpPr>
          <p:spPr>
            <a:xfrm>
              <a:off x="596140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tx133"/>
            <p:cNvSpPr/>
            <p:nvPr/>
          </p:nvSpPr>
          <p:spPr>
            <a:xfrm rot="-5400000">
              <a:off x="3382451"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34" name="tx134"/>
            <p:cNvSpPr/>
            <p:nvPr/>
          </p:nvSpPr>
          <p:spPr>
            <a:xfrm rot="-5400000">
              <a:off x="3606147"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35" name="tx135"/>
            <p:cNvSpPr/>
            <p:nvPr/>
          </p:nvSpPr>
          <p:spPr>
            <a:xfrm rot="-5400000">
              <a:off x="386093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36" name="tx136"/>
            <p:cNvSpPr/>
            <p:nvPr/>
          </p:nvSpPr>
          <p:spPr>
            <a:xfrm rot="-5400000">
              <a:off x="411572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37" name="tx137"/>
            <p:cNvSpPr/>
            <p:nvPr/>
          </p:nvSpPr>
          <p:spPr>
            <a:xfrm rot="-5400000">
              <a:off x="437050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38" name="tx138"/>
            <p:cNvSpPr/>
            <p:nvPr/>
          </p:nvSpPr>
          <p:spPr>
            <a:xfrm rot="-5400000">
              <a:off x="462529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39" name="tx139"/>
            <p:cNvSpPr/>
            <p:nvPr/>
          </p:nvSpPr>
          <p:spPr>
            <a:xfrm rot="-5400000">
              <a:off x="488007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0" name="tx140"/>
            <p:cNvSpPr/>
            <p:nvPr/>
          </p:nvSpPr>
          <p:spPr>
            <a:xfrm rot="-5400000">
              <a:off x="513486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1" name="tx141"/>
            <p:cNvSpPr/>
            <p:nvPr/>
          </p:nvSpPr>
          <p:spPr>
            <a:xfrm rot="-5400000">
              <a:off x="538965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2" name="tx142"/>
            <p:cNvSpPr/>
            <p:nvPr/>
          </p:nvSpPr>
          <p:spPr>
            <a:xfrm rot="-5400000">
              <a:off x="564443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3" name="tx143"/>
            <p:cNvSpPr/>
            <p:nvPr/>
          </p:nvSpPr>
          <p:spPr>
            <a:xfrm rot="-5400000">
              <a:off x="5868133"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4" name="pl144"/>
            <p:cNvSpPr/>
            <p:nvPr/>
          </p:nvSpPr>
          <p:spPr>
            <a:xfrm>
              <a:off x="6265394" y="5370299"/>
              <a:ext cx="2809016" cy="0"/>
            </a:xfrm>
            <a:custGeom>
              <a:avLst/>
              <a:pathLst>
                <a:path w="2809016" h="0">
                  <a:moveTo>
                    <a:pt x="0" y="0"/>
                  </a:moveTo>
                  <a:lnTo>
                    <a:pt x="2809016" y="0"/>
                  </a:lnTo>
                </a:path>
              </a:pathLst>
            </a:custGeom>
            <a:ln w="8130" cap="flat">
              <a:solidFill>
                <a:srgbClr val="000000">
                  <a:alpha val="100000"/>
                </a:srgbClr>
              </a:solidFill>
              <a:prstDash val="solid"/>
              <a:round/>
            </a:ln>
          </p:spPr>
          <p:txBody>
            <a:bodyPr/>
            <a:lstStyle/>
            <a:p/>
          </p:txBody>
        </p:sp>
        <p:sp>
          <p:nvSpPr>
            <p:cNvPr id="145" name="pl145"/>
            <p:cNvSpPr/>
            <p:nvPr/>
          </p:nvSpPr>
          <p:spPr>
            <a:xfrm>
              <a:off x="6292146"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6546932"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7" name="pl147"/>
            <p:cNvSpPr/>
            <p:nvPr/>
          </p:nvSpPr>
          <p:spPr>
            <a:xfrm>
              <a:off x="6801718"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705650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731129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756607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7820863"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8075649"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8330435"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pl154"/>
            <p:cNvSpPr/>
            <p:nvPr/>
          </p:nvSpPr>
          <p:spPr>
            <a:xfrm>
              <a:off x="8585221"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5" name="pl155"/>
            <p:cNvSpPr/>
            <p:nvPr/>
          </p:nvSpPr>
          <p:spPr>
            <a:xfrm>
              <a:off x="8840007" y="5370299"/>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6" name="tx156"/>
            <p:cNvSpPr/>
            <p:nvPr/>
          </p:nvSpPr>
          <p:spPr>
            <a:xfrm rot="-5400000">
              <a:off x="6261057" y="5505398"/>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57" name="tx157"/>
            <p:cNvSpPr/>
            <p:nvPr/>
          </p:nvSpPr>
          <p:spPr>
            <a:xfrm rot="-5400000">
              <a:off x="6484753"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a:t>
              </a:r>
            </a:p>
          </p:txBody>
        </p:sp>
        <p:sp>
          <p:nvSpPr>
            <p:cNvPr id="158" name="tx158"/>
            <p:cNvSpPr/>
            <p:nvPr/>
          </p:nvSpPr>
          <p:spPr>
            <a:xfrm rot="-5400000">
              <a:off x="6739539"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159" name="tx159"/>
            <p:cNvSpPr/>
            <p:nvPr/>
          </p:nvSpPr>
          <p:spPr>
            <a:xfrm rot="-5400000">
              <a:off x="6994325"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a:t>
              </a:r>
            </a:p>
          </p:txBody>
        </p:sp>
        <p:sp>
          <p:nvSpPr>
            <p:cNvPr id="160" name="tx160"/>
            <p:cNvSpPr/>
            <p:nvPr/>
          </p:nvSpPr>
          <p:spPr>
            <a:xfrm rot="-5400000">
              <a:off x="7249111"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61" name="tx161"/>
            <p:cNvSpPr/>
            <p:nvPr/>
          </p:nvSpPr>
          <p:spPr>
            <a:xfrm rot="-5400000">
              <a:off x="7503898"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62" name="tx162"/>
            <p:cNvSpPr/>
            <p:nvPr/>
          </p:nvSpPr>
          <p:spPr>
            <a:xfrm rot="-5400000">
              <a:off x="7758684"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63" name="tx163"/>
            <p:cNvSpPr/>
            <p:nvPr/>
          </p:nvSpPr>
          <p:spPr>
            <a:xfrm rot="-5400000">
              <a:off x="8013470"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64" name="tx164"/>
            <p:cNvSpPr/>
            <p:nvPr/>
          </p:nvSpPr>
          <p:spPr>
            <a:xfrm rot="-5400000">
              <a:off x="8268256"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65" name="tx165"/>
            <p:cNvSpPr/>
            <p:nvPr/>
          </p:nvSpPr>
          <p:spPr>
            <a:xfrm rot="-5400000">
              <a:off x="8523042" y="55053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6" name="tx166"/>
            <p:cNvSpPr/>
            <p:nvPr/>
          </p:nvSpPr>
          <p:spPr>
            <a:xfrm rot="-5400000">
              <a:off x="8746738" y="5505398"/>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7" name="pt167"/>
            <p:cNvSpPr/>
            <p:nvPr/>
          </p:nvSpPr>
          <p:spPr>
            <a:xfrm>
              <a:off x="4314485" y="607266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68" name="pt168"/>
            <p:cNvSpPr/>
            <p:nvPr/>
          </p:nvSpPr>
          <p:spPr>
            <a:xfrm>
              <a:off x="4921836" y="607266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9" name="tx169"/>
            <p:cNvSpPr/>
            <p:nvPr/>
          </p:nvSpPr>
          <p:spPr>
            <a:xfrm>
              <a:off x="4542579"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2019</a:t>
              </a:r>
            </a:p>
          </p:txBody>
        </p:sp>
        <p:sp>
          <p:nvSpPr>
            <p:cNvPr id="170" name="tx170"/>
            <p:cNvSpPr/>
            <p:nvPr/>
          </p:nvSpPr>
          <p:spPr>
            <a:xfrm>
              <a:off x="5149930" y="60814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71" name="tx171"/>
            <p:cNvSpPr/>
            <p:nvPr/>
          </p:nvSpPr>
          <p:spPr>
            <a:xfrm>
              <a:off x="508182" y="1368037"/>
              <a:ext cx="720336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increase of &gt;5 percentage points compared to 2019, by subregion</a:t>
              </a:r>
            </a:p>
          </p:txBody>
        </p:sp>
        <p:sp>
          <p:nvSpPr>
            <p:cNvPr id="172" name="tx172"/>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3391506" y="6491048"/>
              <a:ext cx="56829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Notes: Chart titles display the number and percentage of countries with coverage increase &gt;5pp in each subregion.</a:t>
              </a:r>
            </a:p>
          </p:txBody>
        </p:sp>
        <p:sp>
          <p:nvSpPr>
            <p:cNvPr id="174" name="tx174"/>
            <p:cNvSpPr/>
            <p:nvPr/>
          </p:nvSpPr>
          <p:spPr>
            <a:xfrm>
              <a:off x="3587736" y="6611748"/>
              <a:ext cx="54866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Total countries in each subregion: AFRO-Central (N=10), AFRO-East &amp; South (N=20), and AFRO-West (N=17).</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(number and percentage) in each subregion with DTP3 coverage increase of more than 5 percentage points in 2025 compared to in 2019.
Overall, 13 out of 47 (28%) countries in AFRO had an improvement of more than 5 percentage points.
The largest increase was in Chad (+18 percentage points), followed by Cameroon and Equatorial Guinea (+16 percentage points).</a:t>
            </a:r>
          </a:p>
        </p:txBody>
      </p:sp>
      <p:sp>
        <p:nvSpPr>
          <p:cNvPr id="17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2019 and 2025, 13 countries saw large gains in DTP3 coverage, with CAR, Congo, Algeria, Mali, Mauritania, and Niger among those with the largest improvements.</a:t>
            </a:r>
          </a:p>
        </p:txBody>
      </p:sp>
      <p:grpSp xmlns:pic="http://schemas.openxmlformats.org/drawingml/2006/picture">
        <p:nvGrpSpPr>
          <p:cNvPr id="177" name=""/>
          <p:cNvGrpSpPr/>
          <p:nvPr/>
        </p:nvGrpSpPr>
        <p:grpSpPr>
          <a:xfrm>
            <a:off x="292608" y="1005840"/>
            <a:ext cx="8595360" cy="28575"/>
            <a:chOff x="292608" y="1005840"/>
            <a:chExt cx="8595360" cy="28575"/>
          </a:xfrm>
        </p:grpSpPr>
        <p:sp>
          <p:nvSpPr>
            <p:cNvPr id="17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92790" y="454683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5" name="pl5"/>
            <p:cNvSpPr/>
            <p:nvPr/>
          </p:nvSpPr>
          <p:spPr>
            <a:xfrm>
              <a:off x="1192790" y="283484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6" name="pl6"/>
            <p:cNvSpPr/>
            <p:nvPr/>
          </p:nvSpPr>
          <p:spPr>
            <a:xfrm>
              <a:off x="13481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8659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38380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9016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41946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3937292"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031089" y="2834845"/>
              <a:ext cx="233023" cy="0"/>
            </a:xfrm>
            <a:custGeom>
              <a:avLst/>
              <a:pathLst>
                <a:path w="233023" h="0">
                  <a:moveTo>
                    <a:pt x="0" y="0"/>
                  </a:moveTo>
                  <a:lnTo>
                    <a:pt x="233023" y="0"/>
                  </a:lnTo>
                </a:path>
              </a:pathLst>
            </a:custGeom>
            <a:ln w="81303" cap="flat">
              <a:solidFill>
                <a:srgbClr val="E8E8E8">
                  <a:alpha val="100000"/>
                </a:srgbClr>
              </a:solidFill>
              <a:prstDash val="solid"/>
              <a:round/>
            </a:ln>
          </p:spPr>
          <p:txBody>
            <a:bodyPr/>
            <a:lstStyle/>
            <a:p/>
          </p:txBody>
        </p:sp>
        <p:sp>
          <p:nvSpPr>
            <p:cNvPr id="13" name="pl13"/>
            <p:cNvSpPr/>
            <p:nvPr/>
          </p:nvSpPr>
          <p:spPr>
            <a:xfrm>
              <a:off x="2694499" y="4546834"/>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14" name="pt14"/>
            <p:cNvSpPr/>
            <p:nvPr/>
          </p:nvSpPr>
          <p:spPr>
            <a:xfrm>
              <a:off x="2845348"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 name="pt15"/>
            <p:cNvSpPr/>
            <p:nvPr/>
          </p:nvSpPr>
          <p:spPr>
            <a:xfrm>
              <a:off x="2689999" y="45423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 name="pt16"/>
            <p:cNvSpPr/>
            <p:nvPr/>
          </p:nvSpPr>
          <p:spPr>
            <a:xfrm>
              <a:off x="3259613"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 name="pt17"/>
            <p:cNvSpPr/>
            <p:nvPr/>
          </p:nvSpPr>
          <p:spPr>
            <a:xfrm>
              <a:off x="3026589" y="28303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 name="pt18"/>
            <p:cNvSpPr/>
            <p:nvPr/>
          </p:nvSpPr>
          <p:spPr>
            <a:xfrm>
              <a:off x="2804696" y="45016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 name="pt19"/>
            <p:cNvSpPr/>
            <p:nvPr/>
          </p:nvSpPr>
          <p:spPr>
            <a:xfrm>
              <a:off x="2649347" y="45016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 name="pt20"/>
            <p:cNvSpPr/>
            <p:nvPr/>
          </p:nvSpPr>
          <p:spPr>
            <a:xfrm>
              <a:off x="3218961" y="27896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 name="pt21"/>
            <p:cNvSpPr/>
            <p:nvPr/>
          </p:nvSpPr>
          <p:spPr>
            <a:xfrm>
              <a:off x="2985937" y="27896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 name="tx22"/>
            <p:cNvSpPr/>
            <p:nvPr/>
          </p:nvSpPr>
          <p:spPr>
            <a:xfrm>
              <a:off x="4229287" y="4508018"/>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23" name="tx23"/>
            <p:cNvSpPr/>
            <p:nvPr/>
          </p:nvSpPr>
          <p:spPr>
            <a:xfrm>
              <a:off x="4229287" y="2796029"/>
              <a:ext cx="19275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a:t>
              </a:r>
            </a:p>
          </p:txBody>
        </p:sp>
        <p:sp>
          <p:nvSpPr>
            <p:cNvPr id="24" name="rc24"/>
            <p:cNvSpPr/>
            <p:nvPr/>
          </p:nvSpPr>
          <p:spPr>
            <a:xfrm>
              <a:off x="1192790" y="1807652"/>
              <a:ext cx="3417681" cy="3766375"/>
            </a:xfrm>
            <a:prstGeom prst="rect">
              <a:avLst/>
            </a:prstGeom>
            <a:noFill/>
            <a:ln w="13550" cap="rnd">
              <a:solidFill>
                <a:srgbClr val="999999">
                  <a:alpha val="100000"/>
                </a:srgbClr>
              </a:solidFill>
              <a:prstDash val="solid"/>
              <a:round/>
            </a:ln>
          </p:spPr>
          <p:txBody>
            <a:bodyPr/>
            <a:lstStyle/>
            <a:p/>
          </p:txBody>
        </p:sp>
        <p:sp>
          <p:nvSpPr>
            <p:cNvPr id="25" name="pl25"/>
            <p:cNvSpPr/>
            <p:nvPr/>
          </p:nvSpPr>
          <p:spPr>
            <a:xfrm>
              <a:off x="5656729" y="5139445"/>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6" name="pl26"/>
            <p:cNvSpPr/>
            <p:nvPr/>
          </p:nvSpPr>
          <p:spPr>
            <a:xfrm>
              <a:off x="5656729" y="4415142"/>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7" name="pl27"/>
            <p:cNvSpPr/>
            <p:nvPr/>
          </p:nvSpPr>
          <p:spPr>
            <a:xfrm>
              <a:off x="5656729" y="3690839"/>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8" name="pl28"/>
            <p:cNvSpPr/>
            <p:nvPr/>
          </p:nvSpPr>
          <p:spPr>
            <a:xfrm>
              <a:off x="5656729" y="2966537"/>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29" name="pl29"/>
            <p:cNvSpPr/>
            <p:nvPr/>
          </p:nvSpPr>
          <p:spPr>
            <a:xfrm>
              <a:off x="5656729" y="2242234"/>
              <a:ext cx="3417681" cy="0"/>
            </a:xfrm>
            <a:custGeom>
              <a:avLst/>
              <a:pathLst>
                <a:path w="3417681" h="0">
                  <a:moveTo>
                    <a:pt x="0" y="0"/>
                  </a:moveTo>
                  <a:lnTo>
                    <a:pt x="3417681" y="0"/>
                  </a:lnTo>
                  <a:lnTo>
                    <a:pt x="3417681" y="0"/>
                  </a:lnTo>
                </a:path>
              </a:pathLst>
            </a:custGeom>
            <a:ln w="13550" cap="flat">
              <a:solidFill>
                <a:srgbClr val="EBEBEB">
                  <a:alpha val="100000"/>
                </a:srgbClr>
              </a:solidFill>
              <a:prstDash val="solid"/>
              <a:round/>
            </a:ln>
          </p:spPr>
          <p:txBody>
            <a:bodyPr/>
            <a:lstStyle/>
            <a:p/>
          </p:txBody>
        </p:sp>
        <p:sp>
          <p:nvSpPr>
            <p:cNvPr id="30" name="pl30"/>
            <p:cNvSpPr/>
            <p:nvPr/>
          </p:nvSpPr>
          <p:spPr>
            <a:xfrm>
              <a:off x="581207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329908"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847739"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36557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883400"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401231" y="1807652"/>
              <a:ext cx="0" cy="3766375"/>
            </a:xfrm>
            <a:custGeom>
              <a:avLst/>
              <a:pathLst>
                <a:path w="0" h="3766375">
                  <a:moveTo>
                    <a:pt x="0" y="3766375"/>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572702" y="2242234"/>
              <a:ext cx="258915" cy="0"/>
            </a:xfrm>
            <a:custGeom>
              <a:avLst/>
              <a:pathLst>
                <a:path w="258915" h="0">
                  <a:moveTo>
                    <a:pt x="0" y="0"/>
                  </a:moveTo>
                  <a:lnTo>
                    <a:pt x="258915" y="0"/>
                  </a:lnTo>
                </a:path>
              </a:pathLst>
            </a:custGeom>
            <a:ln w="81303" cap="flat">
              <a:solidFill>
                <a:srgbClr val="E8E8E8">
                  <a:alpha val="100000"/>
                </a:srgbClr>
              </a:solidFill>
              <a:prstDash val="solid"/>
              <a:round/>
            </a:ln>
          </p:spPr>
          <p:txBody>
            <a:bodyPr/>
            <a:lstStyle/>
            <a:p/>
          </p:txBody>
        </p:sp>
        <p:sp>
          <p:nvSpPr>
            <p:cNvPr id="37" name="pl37"/>
            <p:cNvSpPr/>
            <p:nvPr/>
          </p:nvSpPr>
          <p:spPr>
            <a:xfrm>
              <a:off x="7728051" y="2966537"/>
              <a:ext cx="207132" cy="0"/>
            </a:xfrm>
            <a:custGeom>
              <a:avLst/>
              <a:pathLst>
                <a:path w="207132" h="0">
                  <a:moveTo>
                    <a:pt x="0" y="0"/>
                  </a:moveTo>
                  <a:lnTo>
                    <a:pt x="207132" y="0"/>
                  </a:lnTo>
                </a:path>
              </a:pathLst>
            </a:custGeom>
            <a:ln w="81303" cap="flat">
              <a:solidFill>
                <a:srgbClr val="E8E8E8">
                  <a:alpha val="100000"/>
                </a:srgbClr>
              </a:solidFill>
              <a:prstDash val="solid"/>
              <a:round/>
            </a:ln>
          </p:spPr>
          <p:txBody>
            <a:bodyPr/>
            <a:lstStyle/>
            <a:p/>
          </p:txBody>
        </p:sp>
        <p:sp>
          <p:nvSpPr>
            <p:cNvPr id="38" name="pl38"/>
            <p:cNvSpPr/>
            <p:nvPr/>
          </p:nvSpPr>
          <p:spPr>
            <a:xfrm>
              <a:off x="7805726" y="3690839"/>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39" name="pl39"/>
            <p:cNvSpPr/>
            <p:nvPr/>
          </p:nvSpPr>
          <p:spPr>
            <a:xfrm>
              <a:off x="7753942" y="4415142"/>
              <a:ext cx="155349" cy="0"/>
            </a:xfrm>
            <a:custGeom>
              <a:avLst/>
              <a:pathLst>
                <a:path w="155349" h="0">
                  <a:moveTo>
                    <a:pt x="0" y="0"/>
                  </a:moveTo>
                  <a:lnTo>
                    <a:pt x="155349" y="0"/>
                  </a:lnTo>
                </a:path>
              </a:pathLst>
            </a:custGeom>
            <a:ln w="81303" cap="flat">
              <a:solidFill>
                <a:srgbClr val="E8E8E8">
                  <a:alpha val="100000"/>
                </a:srgbClr>
              </a:solidFill>
              <a:prstDash val="solid"/>
              <a:round/>
            </a:ln>
          </p:spPr>
          <p:txBody>
            <a:bodyPr/>
            <a:lstStyle/>
            <a:p/>
          </p:txBody>
        </p:sp>
        <p:sp>
          <p:nvSpPr>
            <p:cNvPr id="40" name="pl40"/>
            <p:cNvSpPr/>
            <p:nvPr/>
          </p:nvSpPr>
          <p:spPr>
            <a:xfrm>
              <a:off x="8219990" y="5139445"/>
              <a:ext cx="129457" cy="0"/>
            </a:xfrm>
            <a:custGeom>
              <a:avLst/>
              <a:pathLst>
                <a:path w="129457" h="0">
                  <a:moveTo>
                    <a:pt x="0" y="0"/>
                  </a:moveTo>
                  <a:lnTo>
                    <a:pt x="129457" y="0"/>
                  </a:lnTo>
                </a:path>
              </a:pathLst>
            </a:custGeom>
            <a:ln w="81303" cap="flat">
              <a:solidFill>
                <a:srgbClr val="E8E8E8">
                  <a:alpha val="100000"/>
                </a:srgbClr>
              </a:solidFill>
              <a:prstDash val="solid"/>
              <a:round/>
            </a:ln>
          </p:spPr>
          <p:txBody>
            <a:bodyPr/>
            <a:lstStyle/>
            <a:p/>
          </p:txBody>
        </p:sp>
        <p:sp>
          <p:nvSpPr>
            <p:cNvPr id="41" name="pt41"/>
            <p:cNvSpPr/>
            <p:nvPr/>
          </p:nvSpPr>
          <p:spPr>
            <a:xfrm>
              <a:off x="7801226"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56575" y="3686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68202"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27117" y="22377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4944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04792" y="44106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23551"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30683" y="296203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15490"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4948" y="51349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60574" y="3645688"/>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2" name="pt52"/>
            <p:cNvSpPr/>
            <p:nvPr/>
          </p:nvSpPr>
          <p:spPr>
            <a:xfrm>
              <a:off x="7915923" y="3645688"/>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3" name="pt53"/>
            <p:cNvSpPr/>
            <p:nvPr/>
          </p:nvSpPr>
          <p:spPr>
            <a:xfrm>
              <a:off x="7527550" y="2197082"/>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4" name="pt54"/>
            <p:cNvSpPr/>
            <p:nvPr/>
          </p:nvSpPr>
          <p:spPr>
            <a:xfrm>
              <a:off x="7786465" y="2197082"/>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5" name="pt55"/>
            <p:cNvSpPr/>
            <p:nvPr/>
          </p:nvSpPr>
          <p:spPr>
            <a:xfrm>
              <a:off x="7708791" y="4369991"/>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6" name="pt56"/>
            <p:cNvSpPr/>
            <p:nvPr/>
          </p:nvSpPr>
          <p:spPr>
            <a:xfrm>
              <a:off x="7864140" y="4369991"/>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7" name="pt57"/>
            <p:cNvSpPr/>
            <p:nvPr/>
          </p:nvSpPr>
          <p:spPr>
            <a:xfrm>
              <a:off x="7682899" y="2921385"/>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58" name="pt58"/>
            <p:cNvSpPr/>
            <p:nvPr/>
          </p:nvSpPr>
          <p:spPr>
            <a:xfrm>
              <a:off x="7890031" y="2921385"/>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59" name="pt59"/>
            <p:cNvSpPr/>
            <p:nvPr/>
          </p:nvSpPr>
          <p:spPr>
            <a:xfrm>
              <a:off x="8174838" y="5094293"/>
              <a:ext cx="90303" cy="90303"/>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0" name="pt60"/>
            <p:cNvSpPr/>
            <p:nvPr/>
          </p:nvSpPr>
          <p:spPr>
            <a:xfrm>
              <a:off x="8304296" y="5094293"/>
              <a:ext cx="90303" cy="90303"/>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1" name="tx61"/>
            <p:cNvSpPr/>
            <p:nvPr/>
          </p:nvSpPr>
          <p:spPr>
            <a:xfrm>
              <a:off x="8679647" y="3652023"/>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2" name="tx62"/>
            <p:cNvSpPr/>
            <p:nvPr/>
          </p:nvSpPr>
          <p:spPr>
            <a:xfrm>
              <a:off x="8649518" y="2203417"/>
              <a:ext cx="28017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63" name="tx63"/>
            <p:cNvSpPr/>
            <p:nvPr/>
          </p:nvSpPr>
          <p:spPr>
            <a:xfrm>
              <a:off x="8679647" y="4376326"/>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a:t>
              </a:r>
            </a:p>
          </p:txBody>
        </p:sp>
        <p:sp>
          <p:nvSpPr>
            <p:cNvPr id="64" name="tx64"/>
            <p:cNvSpPr/>
            <p:nvPr/>
          </p:nvSpPr>
          <p:spPr>
            <a:xfrm>
              <a:off x="8679647" y="2927720"/>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a:t>
              </a:r>
            </a:p>
          </p:txBody>
        </p:sp>
        <p:sp>
          <p:nvSpPr>
            <p:cNvPr id="65" name="tx65"/>
            <p:cNvSpPr/>
            <p:nvPr/>
          </p:nvSpPr>
          <p:spPr>
            <a:xfrm>
              <a:off x="8679647" y="5100629"/>
              <a:ext cx="2199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a:t>
              </a:r>
            </a:p>
          </p:txBody>
        </p:sp>
        <p:sp>
          <p:nvSpPr>
            <p:cNvPr id="66" name="rc66"/>
            <p:cNvSpPr/>
            <p:nvPr/>
          </p:nvSpPr>
          <p:spPr>
            <a:xfrm>
              <a:off x="5656729" y="1807652"/>
              <a:ext cx="3417681" cy="3766375"/>
            </a:xfrm>
            <a:prstGeom prst="rect">
              <a:avLst/>
            </a:prstGeom>
            <a:noFill/>
            <a:ln w="13550" cap="rnd">
              <a:solidFill>
                <a:srgbClr val="999999">
                  <a:alpha val="100000"/>
                </a:srgbClr>
              </a:solidFill>
              <a:prstDash val="solid"/>
              <a:round/>
            </a:ln>
          </p:spPr>
          <p:txBody>
            <a:bodyPr/>
            <a:lstStyle/>
            <a:p/>
          </p:txBody>
        </p:sp>
        <p:sp>
          <p:nvSpPr>
            <p:cNvPr id="67" name="rc67"/>
            <p:cNvSpPr/>
            <p:nvPr/>
          </p:nvSpPr>
          <p:spPr>
            <a:xfrm>
              <a:off x="1192790"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8" name="tx68"/>
            <p:cNvSpPr/>
            <p:nvPr/>
          </p:nvSpPr>
          <p:spPr>
            <a:xfrm>
              <a:off x="2662470" y="1660221"/>
              <a:ext cx="47832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Decrease</a:t>
              </a:r>
            </a:p>
          </p:txBody>
        </p:sp>
        <p:sp>
          <p:nvSpPr>
            <p:cNvPr id="69" name="rc69"/>
            <p:cNvSpPr/>
            <p:nvPr/>
          </p:nvSpPr>
          <p:spPr>
            <a:xfrm>
              <a:off x="5656729" y="1592799"/>
              <a:ext cx="3417681"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 name="tx70"/>
            <p:cNvSpPr/>
            <p:nvPr/>
          </p:nvSpPr>
          <p:spPr>
            <a:xfrm>
              <a:off x="7151188" y="1660221"/>
              <a:ext cx="42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Increase</a:t>
              </a:r>
            </a:p>
          </p:txBody>
        </p:sp>
        <p:sp>
          <p:nvSpPr>
            <p:cNvPr id="71" name="pl71"/>
            <p:cNvSpPr/>
            <p:nvPr/>
          </p:nvSpPr>
          <p:spPr>
            <a:xfrm>
              <a:off x="1192790"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72" name="pl72"/>
            <p:cNvSpPr/>
            <p:nvPr/>
          </p:nvSpPr>
          <p:spPr>
            <a:xfrm>
              <a:off x="13481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 name="pl73"/>
            <p:cNvSpPr/>
            <p:nvPr/>
          </p:nvSpPr>
          <p:spPr>
            <a:xfrm>
              <a:off x="18659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 name="pl74"/>
            <p:cNvSpPr/>
            <p:nvPr/>
          </p:nvSpPr>
          <p:spPr>
            <a:xfrm>
              <a:off x="238380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 name="pl75"/>
            <p:cNvSpPr/>
            <p:nvPr/>
          </p:nvSpPr>
          <p:spPr>
            <a:xfrm>
              <a:off x="29016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 name="pl76"/>
            <p:cNvSpPr/>
            <p:nvPr/>
          </p:nvSpPr>
          <p:spPr>
            <a:xfrm>
              <a:off x="341946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 name="pl77"/>
            <p:cNvSpPr/>
            <p:nvPr/>
          </p:nvSpPr>
          <p:spPr>
            <a:xfrm>
              <a:off x="3937292"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 name="tx78"/>
            <p:cNvSpPr/>
            <p:nvPr/>
          </p:nvSpPr>
          <p:spPr>
            <a:xfrm>
              <a:off x="1317050"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79" name="tx79"/>
            <p:cNvSpPr/>
            <p:nvPr/>
          </p:nvSpPr>
          <p:spPr>
            <a:xfrm>
              <a:off x="180379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80" name="tx80"/>
            <p:cNvSpPr/>
            <p:nvPr/>
          </p:nvSpPr>
          <p:spPr>
            <a:xfrm>
              <a:off x="23216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81" name="tx81"/>
            <p:cNvSpPr/>
            <p:nvPr/>
          </p:nvSpPr>
          <p:spPr>
            <a:xfrm>
              <a:off x="2839452"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82" name="tx82"/>
            <p:cNvSpPr/>
            <p:nvPr/>
          </p:nvSpPr>
          <p:spPr>
            <a:xfrm>
              <a:off x="3357283"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83" name="tx83"/>
            <p:cNvSpPr/>
            <p:nvPr/>
          </p:nvSpPr>
          <p:spPr>
            <a:xfrm>
              <a:off x="3844024"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84" name="pl84"/>
            <p:cNvSpPr/>
            <p:nvPr/>
          </p:nvSpPr>
          <p:spPr>
            <a:xfrm>
              <a:off x="5656729" y="5574027"/>
              <a:ext cx="3417681" cy="0"/>
            </a:xfrm>
            <a:custGeom>
              <a:avLst/>
              <a:pathLst>
                <a:path w="3417681" h="0">
                  <a:moveTo>
                    <a:pt x="0" y="0"/>
                  </a:moveTo>
                  <a:lnTo>
                    <a:pt x="3417681" y="0"/>
                  </a:lnTo>
                </a:path>
              </a:pathLst>
            </a:custGeom>
            <a:ln w="8130" cap="flat">
              <a:solidFill>
                <a:srgbClr val="000000">
                  <a:alpha val="100000"/>
                </a:srgbClr>
              </a:solidFill>
              <a:prstDash val="solid"/>
              <a:round/>
            </a:ln>
          </p:spPr>
          <p:txBody>
            <a:bodyPr/>
            <a:lstStyle/>
            <a:p/>
          </p:txBody>
        </p:sp>
        <p:sp>
          <p:nvSpPr>
            <p:cNvPr id="85" name="pl85"/>
            <p:cNvSpPr/>
            <p:nvPr/>
          </p:nvSpPr>
          <p:spPr>
            <a:xfrm>
              <a:off x="581207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6" name="pl86"/>
            <p:cNvSpPr/>
            <p:nvPr/>
          </p:nvSpPr>
          <p:spPr>
            <a:xfrm>
              <a:off x="6329908"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7" name="pl87"/>
            <p:cNvSpPr/>
            <p:nvPr/>
          </p:nvSpPr>
          <p:spPr>
            <a:xfrm>
              <a:off x="6847739"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8" name="pl88"/>
            <p:cNvSpPr/>
            <p:nvPr/>
          </p:nvSpPr>
          <p:spPr>
            <a:xfrm>
              <a:off x="736557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9" name="pl89"/>
            <p:cNvSpPr/>
            <p:nvPr/>
          </p:nvSpPr>
          <p:spPr>
            <a:xfrm>
              <a:off x="7883400"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0" name="pl90"/>
            <p:cNvSpPr/>
            <p:nvPr/>
          </p:nvSpPr>
          <p:spPr>
            <a:xfrm>
              <a:off x="8401231" y="557402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91" name="tx91"/>
            <p:cNvSpPr/>
            <p:nvPr/>
          </p:nvSpPr>
          <p:spPr>
            <a:xfrm>
              <a:off x="5780988" y="565586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92" name="tx92"/>
            <p:cNvSpPr/>
            <p:nvPr/>
          </p:nvSpPr>
          <p:spPr>
            <a:xfrm>
              <a:off x="6267729"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93" name="tx93"/>
            <p:cNvSpPr/>
            <p:nvPr/>
          </p:nvSpPr>
          <p:spPr>
            <a:xfrm>
              <a:off x="678556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94" name="tx94"/>
            <p:cNvSpPr/>
            <p:nvPr/>
          </p:nvSpPr>
          <p:spPr>
            <a:xfrm>
              <a:off x="7303390"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95" name="tx95"/>
            <p:cNvSpPr/>
            <p:nvPr/>
          </p:nvSpPr>
          <p:spPr>
            <a:xfrm>
              <a:off x="7821221" y="5655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96" name="tx96"/>
            <p:cNvSpPr/>
            <p:nvPr/>
          </p:nvSpPr>
          <p:spPr>
            <a:xfrm>
              <a:off x="8307962" y="565586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97" name="tx97"/>
            <p:cNvSpPr/>
            <p:nvPr/>
          </p:nvSpPr>
          <p:spPr>
            <a:xfrm>
              <a:off x="5034483" y="5099440"/>
              <a:ext cx="5404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Seychelles</a:t>
              </a:r>
            </a:p>
          </p:txBody>
        </p:sp>
        <p:sp>
          <p:nvSpPr>
            <p:cNvPr id="98" name="tx98"/>
            <p:cNvSpPr/>
            <p:nvPr/>
          </p:nvSpPr>
          <p:spPr>
            <a:xfrm>
              <a:off x="5171002" y="4375137"/>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99" name="tx99"/>
            <p:cNvSpPr/>
            <p:nvPr/>
          </p:nvSpPr>
          <p:spPr>
            <a:xfrm>
              <a:off x="5053045" y="3650834"/>
              <a:ext cx="52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Cameroon</a:t>
              </a:r>
            </a:p>
          </p:txBody>
        </p:sp>
        <p:sp>
          <p:nvSpPr>
            <p:cNvPr id="100" name="tx100"/>
            <p:cNvSpPr/>
            <p:nvPr/>
          </p:nvSpPr>
          <p:spPr>
            <a:xfrm>
              <a:off x="5165059" y="2926532"/>
              <a:ext cx="4098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Namibia</a:t>
              </a:r>
            </a:p>
          </p:txBody>
        </p:sp>
        <p:sp>
          <p:nvSpPr>
            <p:cNvPr id="101" name="tx101"/>
            <p:cNvSpPr/>
            <p:nvPr/>
          </p:nvSpPr>
          <p:spPr>
            <a:xfrm>
              <a:off x="4680061" y="2202229"/>
              <a:ext cx="8948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 Guinea</a:t>
              </a:r>
            </a:p>
          </p:txBody>
        </p:sp>
        <p:sp>
          <p:nvSpPr>
            <p:cNvPr id="102" name="tx102"/>
            <p:cNvSpPr/>
            <p:nvPr/>
          </p:nvSpPr>
          <p:spPr>
            <a:xfrm>
              <a:off x="762934" y="4506829"/>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103" name="tx103"/>
            <p:cNvSpPr/>
            <p:nvPr/>
          </p:nvSpPr>
          <p:spPr>
            <a:xfrm>
              <a:off x="508182" y="2794840"/>
              <a:ext cx="6027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 Africa</a:t>
              </a:r>
            </a:p>
          </p:txBody>
        </p:sp>
        <p:sp>
          <p:nvSpPr>
            <p:cNvPr id="104" name="tx104"/>
            <p:cNvSpPr/>
            <p:nvPr/>
          </p:nvSpPr>
          <p:spPr>
            <a:xfrm>
              <a:off x="4001978" y="6192124"/>
              <a:ext cx="10485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 in:</a:t>
              </a:r>
            </a:p>
          </p:txBody>
        </p:sp>
        <p:sp>
          <p:nvSpPr>
            <p:cNvPr id="105" name="pt105"/>
            <p:cNvSpPr/>
            <p:nvPr/>
          </p:nvSpPr>
          <p:spPr>
            <a:xfrm>
              <a:off x="5157585" y="6169888"/>
              <a:ext cx="144506" cy="144506"/>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6" name="pt106"/>
            <p:cNvSpPr/>
            <p:nvPr/>
          </p:nvSpPr>
          <p:spPr>
            <a:xfrm>
              <a:off x="5764935" y="6169888"/>
              <a:ext cx="144506" cy="144506"/>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tx107"/>
            <p:cNvSpPr/>
            <p:nvPr/>
          </p:nvSpPr>
          <p:spPr>
            <a:xfrm>
              <a:off x="5409155"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2024</a:t>
              </a:r>
            </a:p>
          </p:txBody>
        </p:sp>
        <p:sp>
          <p:nvSpPr>
            <p:cNvPr id="108" name="tx108"/>
            <p:cNvSpPr/>
            <p:nvPr/>
          </p:nvSpPr>
          <p:spPr>
            <a:xfrm>
              <a:off x="6016506" y="6202136"/>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2025</a:t>
              </a:r>
            </a:p>
          </p:txBody>
        </p:sp>
        <p:sp>
          <p:nvSpPr>
            <p:cNvPr id="109" name="tx109"/>
            <p:cNvSpPr/>
            <p:nvPr/>
          </p:nvSpPr>
          <p:spPr>
            <a:xfrm>
              <a:off x="1192790" y="1368037"/>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Countries with DTP3 coverage change of 5 percentage points or more since 2024</a:t>
              </a:r>
            </a:p>
          </p:txBody>
        </p:sp>
        <p:sp>
          <p:nvSpPr>
            <p:cNvPr id="110" name="tx110"/>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1" name="tx111"/>
            <p:cNvSpPr/>
            <p:nvPr/>
          </p:nvSpPr>
          <p:spPr>
            <a:xfrm>
              <a:off x="5475606" y="6611748"/>
              <a:ext cx="35988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Change in coverage between 2024 and 2025 indicated to the right.</a:t>
              </a:r>
            </a:p>
          </p:txBody>
        </p:sp>
      </p:grpSp>
      <p:sp>
        <p:nvSpPr>
          <p:cNvPr id="1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countries with DTP3 coverage change of 5 percentage points or more between 2024 and 2025.
Overall, 2 out of 47 (4%) countries in AFRO had a decline of 5 percentage points or more.
The largest decline was in South Africa (-9 percentage points), followed by Angola (-6 percentage points).
There were 5 (4%) countries with an increase of at least 5 percentage points in DTP3 coverage.
</a:t>
            </a:r>
          </a:p>
        </p:txBody>
      </p:sp>
      <p:sp>
        <p:nvSpPr>
          <p:cNvPr id="11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Between 2024 and 2025, DTP3 coverage increased by at least 5 percentage points in five countries and decreased by the same amount in two countries.</a:t>
            </a:r>
          </a:p>
        </p:txBody>
      </p:sp>
      <p:grpSp xmlns:pic="http://schemas.openxmlformats.org/drawingml/2006/picture">
        <p:nvGrpSpPr>
          <p:cNvPr id="114" name=""/>
          <p:cNvGrpSpPr/>
          <p:nvPr/>
        </p:nvGrpSpPr>
        <p:grpSpPr>
          <a:xfrm>
            <a:off x="292608" y="1005840"/>
            <a:ext cx="8595360" cy="28575"/>
            <a:chOff x="292608" y="1005840"/>
            <a:chExt cx="8595360" cy="28575"/>
          </a:xfrm>
        </p:grpSpPr>
        <p:sp>
          <p:nvSpPr>
            <p:cNvPr id="11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1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in AFRO with the lowest DTP3 coverage (based on tied ranks) and/or the top 20 countries with the highest absolute number of un- and undervaccinated children.
In 2025, CAR had the lowest DTP3 coverage (46%), followed by Angola (52%).
Nigeria had the highest absolute number of un- and undervaccinated children,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and Angola had the lowest DTP3 coverage, while Nigeria and DRC had the highest number of un- and undervaccinated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22862" y="2227944"/>
              <a:ext cx="1718675" cy="2094343"/>
            </a:xfrm>
            <a:custGeom>
              <a:avLst/>
              <a:pathLst>
                <a:path w="1718675" h="2094343">
                  <a:moveTo>
                    <a:pt x="434859" y="1816188"/>
                  </a:moveTo>
                  <a:lnTo>
                    <a:pt x="494023" y="1829433"/>
                  </a:lnTo>
                  <a:lnTo>
                    <a:pt x="553188" y="1842679"/>
                  </a:lnTo>
                  <a:lnTo>
                    <a:pt x="612352" y="1855924"/>
                  </a:lnTo>
                  <a:lnTo>
                    <a:pt x="671517" y="1869170"/>
                  </a:lnTo>
                  <a:lnTo>
                    <a:pt x="730681" y="1882415"/>
                  </a:lnTo>
                  <a:lnTo>
                    <a:pt x="789846" y="1895661"/>
                  </a:lnTo>
                  <a:lnTo>
                    <a:pt x="849010" y="1908906"/>
                  </a:lnTo>
                  <a:lnTo>
                    <a:pt x="908175" y="1922152"/>
                  </a:lnTo>
                  <a:lnTo>
                    <a:pt x="967339" y="1935397"/>
                  </a:lnTo>
                  <a:lnTo>
                    <a:pt x="1026504" y="1948643"/>
                  </a:lnTo>
                  <a:lnTo>
                    <a:pt x="1085668" y="1961888"/>
                  </a:lnTo>
                  <a:lnTo>
                    <a:pt x="1144833" y="1975134"/>
                  </a:lnTo>
                  <a:lnTo>
                    <a:pt x="1203997" y="1988379"/>
                  </a:lnTo>
                  <a:lnTo>
                    <a:pt x="1263162" y="2001625"/>
                  </a:lnTo>
                  <a:lnTo>
                    <a:pt x="1322327" y="2014870"/>
                  </a:lnTo>
                  <a:lnTo>
                    <a:pt x="1381491" y="2028116"/>
                  </a:lnTo>
                  <a:lnTo>
                    <a:pt x="1440656" y="2041361"/>
                  </a:lnTo>
                  <a:lnTo>
                    <a:pt x="1499820" y="2054607"/>
                  </a:lnTo>
                  <a:lnTo>
                    <a:pt x="1558985" y="2067852"/>
                  </a:lnTo>
                  <a:lnTo>
                    <a:pt x="1618149" y="2081098"/>
                  </a:lnTo>
                  <a:lnTo>
                    <a:pt x="1677314" y="2094343"/>
                  </a:lnTo>
                  <a:lnTo>
                    <a:pt x="1689250" y="2036360"/>
                  </a:lnTo>
                  <a:lnTo>
                    <a:pt x="1699183" y="1978000"/>
                  </a:lnTo>
                  <a:lnTo>
                    <a:pt x="1707099" y="1919333"/>
                  </a:lnTo>
                  <a:lnTo>
                    <a:pt x="1712991" y="1860428"/>
                  </a:lnTo>
                  <a:lnTo>
                    <a:pt x="1716851" y="1801355"/>
                  </a:lnTo>
                  <a:lnTo>
                    <a:pt x="1718675" y="1742184"/>
                  </a:lnTo>
                  <a:lnTo>
                    <a:pt x="1718460" y="1682985"/>
                  </a:lnTo>
                  <a:lnTo>
                    <a:pt x="1716206" y="1623829"/>
                  </a:lnTo>
                  <a:lnTo>
                    <a:pt x="1711916" y="1564786"/>
                  </a:lnTo>
                  <a:lnTo>
                    <a:pt x="1705596" y="1505925"/>
                  </a:lnTo>
                  <a:lnTo>
                    <a:pt x="1697253" y="1447317"/>
                  </a:lnTo>
                  <a:lnTo>
                    <a:pt x="1686896" y="1389031"/>
                  </a:lnTo>
                  <a:lnTo>
                    <a:pt x="1674539" y="1331136"/>
                  </a:lnTo>
                  <a:lnTo>
                    <a:pt x="1660195" y="1273701"/>
                  </a:lnTo>
                  <a:lnTo>
                    <a:pt x="1643881" y="1216794"/>
                  </a:lnTo>
                  <a:lnTo>
                    <a:pt x="1625618" y="1160483"/>
                  </a:lnTo>
                  <a:lnTo>
                    <a:pt x="1605426" y="1104834"/>
                  </a:lnTo>
                  <a:lnTo>
                    <a:pt x="1583330" y="1049913"/>
                  </a:lnTo>
                  <a:lnTo>
                    <a:pt x="1559356" y="995786"/>
                  </a:lnTo>
                  <a:lnTo>
                    <a:pt x="1533532" y="942516"/>
                  </a:lnTo>
                  <a:lnTo>
                    <a:pt x="1505889" y="890168"/>
                  </a:lnTo>
                  <a:lnTo>
                    <a:pt x="1476460" y="838802"/>
                  </a:lnTo>
                  <a:lnTo>
                    <a:pt x="1445279" y="788480"/>
                  </a:lnTo>
                  <a:lnTo>
                    <a:pt x="1412384" y="739262"/>
                  </a:lnTo>
                  <a:lnTo>
                    <a:pt x="1377813" y="691206"/>
                  </a:lnTo>
                  <a:lnTo>
                    <a:pt x="1341609" y="644368"/>
                  </a:lnTo>
                  <a:lnTo>
                    <a:pt x="1303812" y="598805"/>
                  </a:lnTo>
                  <a:lnTo>
                    <a:pt x="1264469" y="554571"/>
                  </a:lnTo>
                  <a:lnTo>
                    <a:pt x="1223627" y="511718"/>
                  </a:lnTo>
                  <a:lnTo>
                    <a:pt x="1181332" y="470297"/>
                  </a:lnTo>
                  <a:lnTo>
                    <a:pt x="1137637" y="430357"/>
                  </a:lnTo>
                  <a:lnTo>
                    <a:pt x="1092592" y="391945"/>
                  </a:lnTo>
                  <a:lnTo>
                    <a:pt x="1046250" y="355107"/>
                  </a:lnTo>
                  <a:lnTo>
                    <a:pt x="998668" y="319887"/>
                  </a:lnTo>
                  <a:lnTo>
                    <a:pt x="949901" y="286326"/>
                  </a:lnTo>
                  <a:lnTo>
                    <a:pt x="900008" y="254465"/>
                  </a:lnTo>
                  <a:lnTo>
                    <a:pt x="849047" y="224341"/>
                  </a:lnTo>
                  <a:lnTo>
                    <a:pt x="797078" y="195989"/>
                  </a:lnTo>
                  <a:lnTo>
                    <a:pt x="744164" y="169444"/>
                  </a:lnTo>
                  <a:lnTo>
                    <a:pt x="690368" y="144736"/>
                  </a:lnTo>
                  <a:lnTo>
                    <a:pt x="635752" y="121896"/>
                  </a:lnTo>
                  <a:lnTo>
                    <a:pt x="580383" y="100950"/>
                  </a:lnTo>
                  <a:lnTo>
                    <a:pt x="524325" y="81924"/>
                  </a:lnTo>
                  <a:lnTo>
                    <a:pt x="467645" y="64839"/>
                  </a:lnTo>
                  <a:lnTo>
                    <a:pt x="410410" y="49716"/>
                  </a:lnTo>
                  <a:lnTo>
                    <a:pt x="352688" y="36573"/>
                  </a:lnTo>
                  <a:lnTo>
                    <a:pt x="294548" y="25425"/>
                  </a:lnTo>
                  <a:lnTo>
                    <a:pt x="236059" y="16286"/>
                  </a:lnTo>
                  <a:lnTo>
                    <a:pt x="177289" y="9167"/>
                  </a:lnTo>
                  <a:lnTo>
                    <a:pt x="118310" y="4076"/>
                  </a:lnTo>
                  <a:lnTo>
                    <a:pt x="59190" y="1019"/>
                  </a:lnTo>
                  <a:lnTo>
                    <a:pt x="0" y="0"/>
                  </a:lnTo>
                  <a:lnTo>
                    <a:pt x="0" y="60629"/>
                  </a:lnTo>
                  <a:lnTo>
                    <a:pt x="0" y="121258"/>
                  </a:lnTo>
                  <a:lnTo>
                    <a:pt x="0" y="181887"/>
                  </a:lnTo>
                  <a:lnTo>
                    <a:pt x="0" y="242516"/>
                  </a:lnTo>
                  <a:lnTo>
                    <a:pt x="0" y="303145"/>
                  </a:lnTo>
                  <a:lnTo>
                    <a:pt x="0" y="363774"/>
                  </a:lnTo>
                  <a:lnTo>
                    <a:pt x="0" y="424403"/>
                  </a:lnTo>
                  <a:lnTo>
                    <a:pt x="0" y="485032"/>
                  </a:lnTo>
                  <a:lnTo>
                    <a:pt x="0" y="545661"/>
                  </a:lnTo>
                  <a:lnTo>
                    <a:pt x="0" y="606290"/>
                  </a:lnTo>
                  <a:lnTo>
                    <a:pt x="0" y="666919"/>
                  </a:lnTo>
                  <a:lnTo>
                    <a:pt x="0" y="727548"/>
                  </a:lnTo>
                  <a:lnTo>
                    <a:pt x="0" y="788177"/>
                  </a:lnTo>
                  <a:lnTo>
                    <a:pt x="0" y="848806"/>
                  </a:lnTo>
                  <a:lnTo>
                    <a:pt x="0" y="909435"/>
                  </a:lnTo>
                  <a:lnTo>
                    <a:pt x="0" y="970065"/>
                  </a:lnTo>
                  <a:lnTo>
                    <a:pt x="0" y="1030694"/>
                  </a:lnTo>
                  <a:lnTo>
                    <a:pt x="0" y="1091323"/>
                  </a:lnTo>
                  <a:lnTo>
                    <a:pt x="0" y="1151952"/>
                  </a:lnTo>
                  <a:lnTo>
                    <a:pt x="0" y="1212581"/>
                  </a:lnTo>
                  <a:lnTo>
                    <a:pt x="0" y="1273210"/>
                  </a:lnTo>
                  <a:lnTo>
                    <a:pt x="61200" y="1277432"/>
                  </a:lnTo>
                  <a:lnTo>
                    <a:pt x="121241" y="1290020"/>
                  </a:lnTo>
                  <a:lnTo>
                    <a:pt x="178984" y="1310734"/>
                  </a:lnTo>
                  <a:lnTo>
                    <a:pt x="233335" y="1339182"/>
                  </a:lnTo>
                  <a:lnTo>
                    <a:pt x="283264" y="1374825"/>
                  </a:lnTo>
                  <a:lnTo>
                    <a:pt x="327825" y="1416988"/>
                  </a:lnTo>
                  <a:lnTo>
                    <a:pt x="366173" y="1464870"/>
                  </a:lnTo>
                  <a:lnTo>
                    <a:pt x="397582" y="1517566"/>
                  </a:lnTo>
                  <a:lnTo>
                    <a:pt x="421456" y="1574076"/>
                  </a:lnTo>
                  <a:lnTo>
                    <a:pt x="437343" y="1633329"/>
                  </a:lnTo>
                  <a:lnTo>
                    <a:pt x="444942" y="1694203"/>
                  </a:lnTo>
                  <a:lnTo>
                    <a:pt x="444109" y="1755543"/>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577046" y="4044133"/>
              <a:ext cx="1523130" cy="1515318"/>
            </a:xfrm>
            <a:custGeom>
              <a:avLst/>
              <a:pathLst>
                <a:path w="1523130" h="1515318">
                  <a:moveTo>
                    <a:pt x="0" y="320745"/>
                  </a:moveTo>
                  <a:lnTo>
                    <a:pt x="20977" y="377630"/>
                  </a:lnTo>
                  <a:lnTo>
                    <a:pt x="41954" y="434514"/>
                  </a:lnTo>
                  <a:lnTo>
                    <a:pt x="62932" y="491399"/>
                  </a:lnTo>
                  <a:lnTo>
                    <a:pt x="83909" y="548283"/>
                  </a:lnTo>
                  <a:lnTo>
                    <a:pt x="104886" y="605167"/>
                  </a:lnTo>
                  <a:lnTo>
                    <a:pt x="125864" y="662052"/>
                  </a:lnTo>
                  <a:lnTo>
                    <a:pt x="146841" y="718936"/>
                  </a:lnTo>
                  <a:lnTo>
                    <a:pt x="167818" y="775820"/>
                  </a:lnTo>
                  <a:lnTo>
                    <a:pt x="188796" y="832705"/>
                  </a:lnTo>
                  <a:lnTo>
                    <a:pt x="209773" y="889589"/>
                  </a:lnTo>
                  <a:lnTo>
                    <a:pt x="230750" y="946474"/>
                  </a:lnTo>
                  <a:lnTo>
                    <a:pt x="251728" y="1003358"/>
                  </a:lnTo>
                  <a:lnTo>
                    <a:pt x="272705" y="1060242"/>
                  </a:lnTo>
                  <a:lnTo>
                    <a:pt x="293683" y="1117127"/>
                  </a:lnTo>
                  <a:lnTo>
                    <a:pt x="314660" y="1174011"/>
                  </a:lnTo>
                  <a:lnTo>
                    <a:pt x="335637" y="1230896"/>
                  </a:lnTo>
                  <a:lnTo>
                    <a:pt x="356615" y="1287780"/>
                  </a:lnTo>
                  <a:lnTo>
                    <a:pt x="377592" y="1344664"/>
                  </a:lnTo>
                  <a:lnTo>
                    <a:pt x="398569" y="1401549"/>
                  </a:lnTo>
                  <a:lnTo>
                    <a:pt x="419547" y="1458433"/>
                  </a:lnTo>
                  <a:lnTo>
                    <a:pt x="440524" y="1515318"/>
                  </a:lnTo>
                  <a:lnTo>
                    <a:pt x="495618" y="1493917"/>
                  </a:lnTo>
                  <a:lnTo>
                    <a:pt x="549944" y="1470636"/>
                  </a:lnTo>
                  <a:lnTo>
                    <a:pt x="603437" y="1445500"/>
                  </a:lnTo>
                  <a:lnTo>
                    <a:pt x="656035" y="1418540"/>
                  </a:lnTo>
                  <a:lnTo>
                    <a:pt x="707674" y="1389787"/>
                  </a:lnTo>
                  <a:lnTo>
                    <a:pt x="758294" y="1359276"/>
                  </a:lnTo>
                  <a:lnTo>
                    <a:pt x="807836" y="1327043"/>
                  </a:lnTo>
                  <a:lnTo>
                    <a:pt x="856239" y="1293125"/>
                  </a:lnTo>
                  <a:lnTo>
                    <a:pt x="903448" y="1257563"/>
                  </a:lnTo>
                  <a:lnTo>
                    <a:pt x="949407" y="1220400"/>
                  </a:lnTo>
                  <a:lnTo>
                    <a:pt x="994061" y="1181678"/>
                  </a:lnTo>
                  <a:lnTo>
                    <a:pt x="1037356" y="1141443"/>
                  </a:lnTo>
                  <a:lnTo>
                    <a:pt x="1079243" y="1099744"/>
                  </a:lnTo>
                  <a:lnTo>
                    <a:pt x="1119672" y="1056630"/>
                  </a:lnTo>
                  <a:lnTo>
                    <a:pt x="1158594" y="1012151"/>
                  </a:lnTo>
                  <a:lnTo>
                    <a:pt x="1195964" y="966360"/>
                  </a:lnTo>
                  <a:lnTo>
                    <a:pt x="1231738" y="919311"/>
                  </a:lnTo>
                  <a:lnTo>
                    <a:pt x="1265873" y="871060"/>
                  </a:lnTo>
                  <a:lnTo>
                    <a:pt x="1298329" y="821665"/>
                  </a:lnTo>
                  <a:lnTo>
                    <a:pt x="1329067" y="771182"/>
                  </a:lnTo>
                  <a:lnTo>
                    <a:pt x="1358052" y="719672"/>
                  </a:lnTo>
                  <a:lnTo>
                    <a:pt x="1385248" y="667197"/>
                  </a:lnTo>
                  <a:lnTo>
                    <a:pt x="1410624" y="613817"/>
                  </a:lnTo>
                  <a:lnTo>
                    <a:pt x="1434150" y="559597"/>
                  </a:lnTo>
                  <a:lnTo>
                    <a:pt x="1455798" y="504599"/>
                  </a:lnTo>
                  <a:lnTo>
                    <a:pt x="1475542" y="448890"/>
                  </a:lnTo>
                  <a:lnTo>
                    <a:pt x="1493359" y="392535"/>
                  </a:lnTo>
                  <a:lnTo>
                    <a:pt x="1509228" y="335601"/>
                  </a:lnTo>
                  <a:lnTo>
                    <a:pt x="1523130" y="278155"/>
                  </a:lnTo>
                  <a:lnTo>
                    <a:pt x="1463966" y="264909"/>
                  </a:lnTo>
                  <a:lnTo>
                    <a:pt x="1404801" y="251664"/>
                  </a:lnTo>
                  <a:lnTo>
                    <a:pt x="1345636" y="238418"/>
                  </a:lnTo>
                  <a:lnTo>
                    <a:pt x="1286472" y="225173"/>
                  </a:lnTo>
                  <a:lnTo>
                    <a:pt x="1227307" y="211927"/>
                  </a:lnTo>
                  <a:lnTo>
                    <a:pt x="1168143" y="198682"/>
                  </a:lnTo>
                  <a:lnTo>
                    <a:pt x="1108978" y="185436"/>
                  </a:lnTo>
                  <a:lnTo>
                    <a:pt x="1049814" y="172191"/>
                  </a:lnTo>
                  <a:lnTo>
                    <a:pt x="990649" y="158945"/>
                  </a:lnTo>
                  <a:lnTo>
                    <a:pt x="931485" y="145700"/>
                  </a:lnTo>
                  <a:lnTo>
                    <a:pt x="872320" y="132454"/>
                  </a:lnTo>
                  <a:lnTo>
                    <a:pt x="813156" y="119209"/>
                  </a:lnTo>
                  <a:lnTo>
                    <a:pt x="753991" y="105963"/>
                  </a:lnTo>
                  <a:lnTo>
                    <a:pt x="694827" y="92718"/>
                  </a:lnTo>
                  <a:lnTo>
                    <a:pt x="635662" y="79472"/>
                  </a:lnTo>
                  <a:lnTo>
                    <a:pt x="576498" y="66227"/>
                  </a:lnTo>
                  <a:lnTo>
                    <a:pt x="517333" y="52981"/>
                  </a:lnTo>
                  <a:lnTo>
                    <a:pt x="458169" y="39736"/>
                  </a:lnTo>
                  <a:lnTo>
                    <a:pt x="399004" y="26490"/>
                  </a:lnTo>
                  <a:lnTo>
                    <a:pt x="339840" y="13245"/>
                  </a:lnTo>
                  <a:lnTo>
                    <a:pt x="280675" y="0"/>
                  </a:lnTo>
                  <a:lnTo>
                    <a:pt x="262447" y="60756"/>
                  </a:lnTo>
                  <a:lnTo>
                    <a:pt x="235777" y="118309"/>
                  </a:lnTo>
                  <a:lnTo>
                    <a:pt x="201206" y="171492"/>
                  </a:lnTo>
                  <a:lnTo>
                    <a:pt x="159433" y="219228"/>
                  </a:lnTo>
                  <a:lnTo>
                    <a:pt x="111307" y="260549"/>
                  </a:lnTo>
                  <a:lnTo>
                    <a:pt x="57801" y="294618"/>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167627" y="4364879"/>
              <a:ext cx="849943" cy="1300707"/>
            </a:xfrm>
            <a:custGeom>
              <a:avLst/>
              <a:pathLst>
                <a:path w="849943" h="1300707">
                  <a:moveTo>
                    <a:pt x="189063" y="22582"/>
                  </a:moveTo>
                  <a:lnTo>
                    <a:pt x="180060" y="82539"/>
                  </a:lnTo>
                  <a:lnTo>
                    <a:pt x="171057" y="142496"/>
                  </a:lnTo>
                  <a:lnTo>
                    <a:pt x="162054" y="202453"/>
                  </a:lnTo>
                  <a:lnTo>
                    <a:pt x="153051" y="262410"/>
                  </a:lnTo>
                  <a:lnTo>
                    <a:pt x="144048" y="322367"/>
                  </a:lnTo>
                  <a:lnTo>
                    <a:pt x="135045" y="382324"/>
                  </a:lnTo>
                  <a:lnTo>
                    <a:pt x="126042" y="442281"/>
                  </a:lnTo>
                  <a:lnTo>
                    <a:pt x="117039" y="502238"/>
                  </a:lnTo>
                  <a:lnTo>
                    <a:pt x="108036" y="562194"/>
                  </a:lnTo>
                  <a:lnTo>
                    <a:pt x="99033" y="622151"/>
                  </a:lnTo>
                  <a:lnTo>
                    <a:pt x="90030" y="682108"/>
                  </a:lnTo>
                  <a:lnTo>
                    <a:pt x="81027" y="742065"/>
                  </a:lnTo>
                  <a:lnTo>
                    <a:pt x="72024" y="802022"/>
                  </a:lnTo>
                  <a:lnTo>
                    <a:pt x="63021" y="861979"/>
                  </a:lnTo>
                  <a:lnTo>
                    <a:pt x="54018" y="921936"/>
                  </a:lnTo>
                  <a:lnTo>
                    <a:pt x="45015" y="981893"/>
                  </a:lnTo>
                  <a:lnTo>
                    <a:pt x="36012" y="1041850"/>
                  </a:lnTo>
                  <a:lnTo>
                    <a:pt x="27009" y="1101807"/>
                  </a:lnTo>
                  <a:lnTo>
                    <a:pt x="18006" y="1161763"/>
                  </a:lnTo>
                  <a:lnTo>
                    <a:pt x="9003" y="1221720"/>
                  </a:lnTo>
                  <a:lnTo>
                    <a:pt x="0" y="1281677"/>
                  </a:lnTo>
                  <a:lnTo>
                    <a:pt x="61142" y="1289739"/>
                  </a:lnTo>
                  <a:lnTo>
                    <a:pt x="122534" y="1295603"/>
                  </a:lnTo>
                  <a:lnTo>
                    <a:pt x="184096" y="1299260"/>
                  </a:lnTo>
                  <a:lnTo>
                    <a:pt x="245751" y="1300707"/>
                  </a:lnTo>
                  <a:lnTo>
                    <a:pt x="307417" y="1299941"/>
                  </a:lnTo>
                  <a:lnTo>
                    <a:pt x="369017" y="1296963"/>
                  </a:lnTo>
                  <a:lnTo>
                    <a:pt x="430470" y="1291777"/>
                  </a:lnTo>
                  <a:lnTo>
                    <a:pt x="491697" y="1284390"/>
                  </a:lnTo>
                  <a:lnTo>
                    <a:pt x="552620" y="1274812"/>
                  </a:lnTo>
                  <a:lnTo>
                    <a:pt x="613160" y="1263054"/>
                  </a:lnTo>
                  <a:lnTo>
                    <a:pt x="673240" y="1249131"/>
                  </a:lnTo>
                  <a:lnTo>
                    <a:pt x="732781" y="1233063"/>
                  </a:lnTo>
                  <a:lnTo>
                    <a:pt x="791707" y="1214868"/>
                  </a:lnTo>
                  <a:lnTo>
                    <a:pt x="849943" y="1194572"/>
                  </a:lnTo>
                  <a:lnTo>
                    <a:pt x="828966" y="1137687"/>
                  </a:lnTo>
                  <a:lnTo>
                    <a:pt x="807988" y="1080803"/>
                  </a:lnTo>
                  <a:lnTo>
                    <a:pt x="787011" y="1023919"/>
                  </a:lnTo>
                  <a:lnTo>
                    <a:pt x="766034" y="967034"/>
                  </a:lnTo>
                  <a:lnTo>
                    <a:pt x="745056" y="910150"/>
                  </a:lnTo>
                  <a:lnTo>
                    <a:pt x="724079" y="853265"/>
                  </a:lnTo>
                  <a:lnTo>
                    <a:pt x="703101" y="796381"/>
                  </a:lnTo>
                  <a:lnTo>
                    <a:pt x="682124" y="739497"/>
                  </a:lnTo>
                  <a:lnTo>
                    <a:pt x="661147" y="682612"/>
                  </a:lnTo>
                  <a:lnTo>
                    <a:pt x="640169" y="625728"/>
                  </a:lnTo>
                  <a:lnTo>
                    <a:pt x="619192" y="568843"/>
                  </a:lnTo>
                  <a:lnTo>
                    <a:pt x="598215" y="511959"/>
                  </a:lnTo>
                  <a:lnTo>
                    <a:pt x="577237" y="455075"/>
                  </a:lnTo>
                  <a:lnTo>
                    <a:pt x="556260" y="398190"/>
                  </a:lnTo>
                  <a:lnTo>
                    <a:pt x="535283" y="341306"/>
                  </a:lnTo>
                  <a:lnTo>
                    <a:pt x="514305" y="284421"/>
                  </a:lnTo>
                  <a:lnTo>
                    <a:pt x="493328" y="227537"/>
                  </a:lnTo>
                  <a:lnTo>
                    <a:pt x="472350" y="170653"/>
                  </a:lnTo>
                  <a:lnTo>
                    <a:pt x="451373" y="113768"/>
                  </a:lnTo>
                  <a:lnTo>
                    <a:pt x="430396" y="56884"/>
                  </a:lnTo>
                  <a:lnTo>
                    <a:pt x="409418" y="0"/>
                  </a:lnTo>
                  <a:lnTo>
                    <a:pt x="337579" y="19849"/>
                  </a:lnTo>
                  <a:lnTo>
                    <a:pt x="263435" y="27447"/>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483066" y="4319893"/>
              <a:ext cx="873624" cy="1326663"/>
            </a:xfrm>
            <a:custGeom>
              <a:avLst/>
              <a:pathLst>
                <a:path w="873624" h="1326663">
                  <a:moveTo>
                    <a:pt x="696145" y="0"/>
                  </a:moveTo>
                  <a:lnTo>
                    <a:pt x="662995" y="50763"/>
                  </a:lnTo>
                  <a:lnTo>
                    <a:pt x="629845" y="101527"/>
                  </a:lnTo>
                  <a:lnTo>
                    <a:pt x="596696" y="152291"/>
                  </a:lnTo>
                  <a:lnTo>
                    <a:pt x="563546" y="203055"/>
                  </a:lnTo>
                  <a:lnTo>
                    <a:pt x="530396" y="253819"/>
                  </a:lnTo>
                  <a:lnTo>
                    <a:pt x="497246" y="304583"/>
                  </a:lnTo>
                  <a:lnTo>
                    <a:pt x="464096" y="355347"/>
                  </a:lnTo>
                  <a:lnTo>
                    <a:pt x="430947" y="406111"/>
                  </a:lnTo>
                  <a:lnTo>
                    <a:pt x="397797" y="456875"/>
                  </a:lnTo>
                  <a:lnTo>
                    <a:pt x="364647" y="507639"/>
                  </a:lnTo>
                  <a:lnTo>
                    <a:pt x="331497" y="558403"/>
                  </a:lnTo>
                  <a:lnTo>
                    <a:pt x="298348" y="609167"/>
                  </a:lnTo>
                  <a:lnTo>
                    <a:pt x="265198" y="659930"/>
                  </a:lnTo>
                  <a:lnTo>
                    <a:pt x="232048" y="710694"/>
                  </a:lnTo>
                  <a:lnTo>
                    <a:pt x="198898" y="761458"/>
                  </a:lnTo>
                  <a:lnTo>
                    <a:pt x="165748" y="812222"/>
                  </a:lnTo>
                  <a:lnTo>
                    <a:pt x="132599" y="862986"/>
                  </a:lnTo>
                  <a:lnTo>
                    <a:pt x="99449" y="913750"/>
                  </a:lnTo>
                  <a:lnTo>
                    <a:pt x="66299" y="964514"/>
                  </a:lnTo>
                  <a:lnTo>
                    <a:pt x="33149" y="1015278"/>
                  </a:lnTo>
                  <a:lnTo>
                    <a:pt x="0" y="1066042"/>
                  </a:lnTo>
                  <a:lnTo>
                    <a:pt x="52094" y="1098746"/>
                  </a:lnTo>
                  <a:lnTo>
                    <a:pt x="105325" y="1129566"/>
                  </a:lnTo>
                  <a:lnTo>
                    <a:pt x="159625" y="1158461"/>
                  </a:lnTo>
                  <a:lnTo>
                    <a:pt x="214925" y="1185394"/>
                  </a:lnTo>
                  <a:lnTo>
                    <a:pt x="271152" y="1210332"/>
                  </a:lnTo>
                  <a:lnTo>
                    <a:pt x="328236" y="1233242"/>
                  </a:lnTo>
                  <a:lnTo>
                    <a:pt x="386102" y="1254095"/>
                  </a:lnTo>
                  <a:lnTo>
                    <a:pt x="444678" y="1272864"/>
                  </a:lnTo>
                  <a:lnTo>
                    <a:pt x="503888" y="1289526"/>
                  </a:lnTo>
                  <a:lnTo>
                    <a:pt x="563656" y="1304058"/>
                  </a:lnTo>
                  <a:lnTo>
                    <a:pt x="623906" y="1316442"/>
                  </a:lnTo>
                  <a:lnTo>
                    <a:pt x="684560" y="1326663"/>
                  </a:lnTo>
                  <a:lnTo>
                    <a:pt x="693563" y="1266706"/>
                  </a:lnTo>
                  <a:lnTo>
                    <a:pt x="702566" y="1206749"/>
                  </a:lnTo>
                  <a:lnTo>
                    <a:pt x="711569" y="1146792"/>
                  </a:lnTo>
                  <a:lnTo>
                    <a:pt x="720572" y="1086835"/>
                  </a:lnTo>
                  <a:lnTo>
                    <a:pt x="729575" y="1026878"/>
                  </a:lnTo>
                  <a:lnTo>
                    <a:pt x="738578" y="966921"/>
                  </a:lnTo>
                  <a:lnTo>
                    <a:pt x="747582" y="906964"/>
                  </a:lnTo>
                  <a:lnTo>
                    <a:pt x="756585" y="847008"/>
                  </a:lnTo>
                  <a:lnTo>
                    <a:pt x="765588" y="787051"/>
                  </a:lnTo>
                  <a:lnTo>
                    <a:pt x="774591" y="727094"/>
                  </a:lnTo>
                  <a:lnTo>
                    <a:pt x="783594" y="667137"/>
                  </a:lnTo>
                  <a:lnTo>
                    <a:pt x="792597" y="607180"/>
                  </a:lnTo>
                  <a:lnTo>
                    <a:pt x="801600" y="547223"/>
                  </a:lnTo>
                  <a:lnTo>
                    <a:pt x="810603" y="487266"/>
                  </a:lnTo>
                  <a:lnTo>
                    <a:pt x="819606" y="427309"/>
                  </a:lnTo>
                  <a:lnTo>
                    <a:pt x="828609" y="367352"/>
                  </a:lnTo>
                  <a:lnTo>
                    <a:pt x="837612" y="307395"/>
                  </a:lnTo>
                  <a:lnTo>
                    <a:pt x="846615" y="247439"/>
                  </a:lnTo>
                  <a:lnTo>
                    <a:pt x="855618" y="187482"/>
                  </a:lnTo>
                  <a:lnTo>
                    <a:pt x="864621" y="127525"/>
                  </a:lnTo>
                  <a:lnTo>
                    <a:pt x="873624" y="67568"/>
                  </a:lnTo>
                  <a:lnTo>
                    <a:pt x="811432" y="53620"/>
                  </a:lnTo>
                  <a:lnTo>
                    <a:pt x="751866" y="30943"/>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142020" y="4243948"/>
              <a:ext cx="1037191" cy="1141987"/>
            </a:xfrm>
            <a:custGeom>
              <a:avLst/>
              <a:pathLst>
                <a:path w="1037191" h="1141987">
                  <a:moveTo>
                    <a:pt x="948772" y="0"/>
                  </a:moveTo>
                  <a:lnTo>
                    <a:pt x="903592" y="40431"/>
                  </a:lnTo>
                  <a:lnTo>
                    <a:pt x="858412" y="80862"/>
                  </a:lnTo>
                  <a:lnTo>
                    <a:pt x="813233" y="121293"/>
                  </a:lnTo>
                  <a:lnTo>
                    <a:pt x="768053" y="161724"/>
                  </a:lnTo>
                  <a:lnTo>
                    <a:pt x="722874" y="202156"/>
                  </a:lnTo>
                  <a:lnTo>
                    <a:pt x="677694" y="242587"/>
                  </a:lnTo>
                  <a:lnTo>
                    <a:pt x="632514" y="283018"/>
                  </a:lnTo>
                  <a:lnTo>
                    <a:pt x="587335" y="323449"/>
                  </a:lnTo>
                  <a:lnTo>
                    <a:pt x="542155" y="363881"/>
                  </a:lnTo>
                  <a:lnTo>
                    <a:pt x="496975" y="404312"/>
                  </a:lnTo>
                  <a:lnTo>
                    <a:pt x="451796" y="444743"/>
                  </a:lnTo>
                  <a:lnTo>
                    <a:pt x="406616" y="485174"/>
                  </a:lnTo>
                  <a:lnTo>
                    <a:pt x="361437" y="525606"/>
                  </a:lnTo>
                  <a:lnTo>
                    <a:pt x="316257" y="566037"/>
                  </a:lnTo>
                  <a:lnTo>
                    <a:pt x="271077" y="606468"/>
                  </a:lnTo>
                  <a:lnTo>
                    <a:pt x="225898" y="646899"/>
                  </a:lnTo>
                  <a:lnTo>
                    <a:pt x="180718" y="687331"/>
                  </a:lnTo>
                  <a:lnTo>
                    <a:pt x="135538" y="727762"/>
                  </a:lnTo>
                  <a:lnTo>
                    <a:pt x="90359" y="768193"/>
                  </a:lnTo>
                  <a:lnTo>
                    <a:pt x="45179" y="808624"/>
                  </a:lnTo>
                  <a:lnTo>
                    <a:pt x="0" y="849056"/>
                  </a:lnTo>
                  <a:lnTo>
                    <a:pt x="43841" y="896237"/>
                  </a:lnTo>
                  <a:lnTo>
                    <a:pt x="89420" y="941742"/>
                  </a:lnTo>
                  <a:lnTo>
                    <a:pt x="136671" y="985508"/>
                  </a:lnTo>
                  <a:lnTo>
                    <a:pt x="185529" y="1027474"/>
                  </a:lnTo>
                  <a:lnTo>
                    <a:pt x="235925" y="1067579"/>
                  </a:lnTo>
                  <a:lnTo>
                    <a:pt x="287788" y="1105768"/>
                  </a:lnTo>
                  <a:lnTo>
                    <a:pt x="341046" y="1141987"/>
                  </a:lnTo>
                  <a:lnTo>
                    <a:pt x="374195" y="1091223"/>
                  </a:lnTo>
                  <a:lnTo>
                    <a:pt x="407345" y="1040459"/>
                  </a:lnTo>
                  <a:lnTo>
                    <a:pt x="440495" y="989695"/>
                  </a:lnTo>
                  <a:lnTo>
                    <a:pt x="473645" y="938931"/>
                  </a:lnTo>
                  <a:lnTo>
                    <a:pt x="506795" y="888167"/>
                  </a:lnTo>
                  <a:lnTo>
                    <a:pt x="539944" y="837404"/>
                  </a:lnTo>
                  <a:lnTo>
                    <a:pt x="573094" y="786640"/>
                  </a:lnTo>
                  <a:lnTo>
                    <a:pt x="606244" y="735876"/>
                  </a:lnTo>
                  <a:lnTo>
                    <a:pt x="639394" y="685112"/>
                  </a:lnTo>
                  <a:lnTo>
                    <a:pt x="672543" y="634348"/>
                  </a:lnTo>
                  <a:lnTo>
                    <a:pt x="705693" y="583584"/>
                  </a:lnTo>
                  <a:lnTo>
                    <a:pt x="738843" y="532820"/>
                  </a:lnTo>
                  <a:lnTo>
                    <a:pt x="771993" y="482056"/>
                  </a:lnTo>
                  <a:lnTo>
                    <a:pt x="805143" y="431292"/>
                  </a:lnTo>
                  <a:lnTo>
                    <a:pt x="838292" y="380528"/>
                  </a:lnTo>
                  <a:lnTo>
                    <a:pt x="871442" y="329764"/>
                  </a:lnTo>
                  <a:lnTo>
                    <a:pt x="904592" y="279000"/>
                  </a:lnTo>
                  <a:lnTo>
                    <a:pt x="937742" y="228236"/>
                  </a:lnTo>
                  <a:lnTo>
                    <a:pt x="970891" y="177473"/>
                  </a:lnTo>
                  <a:lnTo>
                    <a:pt x="1004041" y="126709"/>
                  </a:lnTo>
                  <a:lnTo>
                    <a:pt x="1037191" y="75945"/>
                  </a:lnTo>
                  <a:lnTo>
                    <a:pt x="990488" y="4087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889581" y="4148175"/>
              <a:ext cx="1201210" cy="944829"/>
            </a:xfrm>
            <a:custGeom>
              <a:avLst/>
              <a:pathLst>
                <a:path w="1201210" h="944829">
                  <a:moveTo>
                    <a:pt x="1135763" y="0"/>
                  </a:moveTo>
                  <a:lnTo>
                    <a:pt x="1081679" y="27400"/>
                  </a:lnTo>
                  <a:lnTo>
                    <a:pt x="1027595" y="54801"/>
                  </a:lnTo>
                  <a:lnTo>
                    <a:pt x="973511" y="82202"/>
                  </a:lnTo>
                  <a:lnTo>
                    <a:pt x="919427" y="109603"/>
                  </a:lnTo>
                  <a:lnTo>
                    <a:pt x="865343" y="137004"/>
                  </a:lnTo>
                  <a:lnTo>
                    <a:pt x="811259" y="164405"/>
                  </a:lnTo>
                  <a:lnTo>
                    <a:pt x="757175" y="191806"/>
                  </a:lnTo>
                  <a:lnTo>
                    <a:pt x="703091" y="219206"/>
                  </a:lnTo>
                  <a:lnTo>
                    <a:pt x="649007" y="246607"/>
                  </a:lnTo>
                  <a:lnTo>
                    <a:pt x="594923" y="274008"/>
                  </a:lnTo>
                  <a:lnTo>
                    <a:pt x="540839" y="301409"/>
                  </a:lnTo>
                  <a:lnTo>
                    <a:pt x="486755" y="328810"/>
                  </a:lnTo>
                  <a:lnTo>
                    <a:pt x="432671" y="356211"/>
                  </a:lnTo>
                  <a:lnTo>
                    <a:pt x="378587" y="383612"/>
                  </a:lnTo>
                  <a:lnTo>
                    <a:pt x="324503" y="411013"/>
                  </a:lnTo>
                  <a:lnTo>
                    <a:pt x="270419" y="438413"/>
                  </a:lnTo>
                  <a:lnTo>
                    <a:pt x="216335" y="465814"/>
                  </a:lnTo>
                  <a:lnTo>
                    <a:pt x="162251" y="493215"/>
                  </a:lnTo>
                  <a:lnTo>
                    <a:pt x="108167" y="520616"/>
                  </a:lnTo>
                  <a:lnTo>
                    <a:pt x="54083" y="548017"/>
                  </a:lnTo>
                  <a:lnTo>
                    <a:pt x="0" y="575418"/>
                  </a:lnTo>
                  <a:lnTo>
                    <a:pt x="30028" y="632044"/>
                  </a:lnTo>
                  <a:lnTo>
                    <a:pt x="62147" y="687512"/>
                  </a:lnTo>
                  <a:lnTo>
                    <a:pt x="96312" y="741744"/>
                  </a:lnTo>
                  <a:lnTo>
                    <a:pt x="132475" y="794664"/>
                  </a:lnTo>
                  <a:lnTo>
                    <a:pt x="170586" y="846199"/>
                  </a:lnTo>
                  <a:lnTo>
                    <a:pt x="210592" y="896277"/>
                  </a:lnTo>
                  <a:lnTo>
                    <a:pt x="252438" y="944829"/>
                  </a:lnTo>
                  <a:lnTo>
                    <a:pt x="297617" y="904397"/>
                  </a:lnTo>
                  <a:lnTo>
                    <a:pt x="342797" y="863966"/>
                  </a:lnTo>
                  <a:lnTo>
                    <a:pt x="387977" y="823535"/>
                  </a:lnTo>
                  <a:lnTo>
                    <a:pt x="433156" y="783104"/>
                  </a:lnTo>
                  <a:lnTo>
                    <a:pt x="478336" y="742673"/>
                  </a:lnTo>
                  <a:lnTo>
                    <a:pt x="523515" y="702241"/>
                  </a:lnTo>
                  <a:lnTo>
                    <a:pt x="568695" y="661810"/>
                  </a:lnTo>
                  <a:lnTo>
                    <a:pt x="613875" y="621379"/>
                  </a:lnTo>
                  <a:lnTo>
                    <a:pt x="659054" y="580948"/>
                  </a:lnTo>
                  <a:lnTo>
                    <a:pt x="704234" y="540516"/>
                  </a:lnTo>
                  <a:lnTo>
                    <a:pt x="749414" y="500085"/>
                  </a:lnTo>
                  <a:lnTo>
                    <a:pt x="794593" y="459654"/>
                  </a:lnTo>
                  <a:lnTo>
                    <a:pt x="839773" y="419223"/>
                  </a:lnTo>
                  <a:lnTo>
                    <a:pt x="884952" y="378791"/>
                  </a:lnTo>
                  <a:lnTo>
                    <a:pt x="930132" y="338360"/>
                  </a:lnTo>
                  <a:lnTo>
                    <a:pt x="975312" y="297929"/>
                  </a:lnTo>
                  <a:lnTo>
                    <a:pt x="1020491" y="257498"/>
                  </a:lnTo>
                  <a:lnTo>
                    <a:pt x="1065671" y="217066"/>
                  </a:lnTo>
                  <a:lnTo>
                    <a:pt x="1110851" y="176635"/>
                  </a:lnTo>
                  <a:lnTo>
                    <a:pt x="1156030" y="136204"/>
                  </a:lnTo>
                  <a:lnTo>
                    <a:pt x="1201210" y="95773"/>
                  </a:lnTo>
                  <a:lnTo>
                    <a:pt x="1165357" y="50025"/>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47066" y="4045875"/>
              <a:ext cx="1278278" cy="677718"/>
            </a:xfrm>
            <a:custGeom>
              <a:avLst/>
              <a:pathLst>
                <a:path w="1278278" h="677718">
                  <a:moveTo>
                    <a:pt x="1241330" y="0"/>
                  </a:moveTo>
                  <a:lnTo>
                    <a:pt x="1182219" y="13482"/>
                  </a:lnTo>
                  <a:lnTo>
                    <a:pt x="1123108" y="26964"/>
                  </a:lnTo>
                  <a:lnTo>
                    <a:pt x="1063997" y="40447"/>
                  </a:lnTo>
                  <a:lnTo>
                    <a:pt x="1004886" y="53929"/>
                  </a:lnTo>
                  <a:lnTo>
                    <a:pt x="945775" y="67412"/>
                  </a:lnTo>
                  <a:lnTo>
                    <a:pt x="886664" y="80894"/>
                  </a:lnTo>
                  <a:lnTo>
                    <a:pt x="827553" y="94377"/>
                  </a:lnTo>
                  <a:lnTo>
                    <a:pt x="768442" y="107859"/>
                  </a:lnTo>
                  <a:lnTo>
                    <a:pt x="709331" y="121342"/>
                  </a:lnTo>
                  <a:lnTo>
                    <a:pt x="650220" y="134824"/>
                  </a:lnTo>
                  <a:lnTo>
                    <a:pt x="591109" y="148307"/>
                  </a:lnTo>
                  <a:lnTo>
                    <a:pt x="531998" y="161789"/>
                  </a:lnTo>
                  <a:lnTo>
                    <a:pt x="472887" y="175271"/>
                  </a:lnTo>
                  <a:lnTo>
                    <a:pt x="413776" y="188754"/>
                  </a:lnTo>
                  <a:lnTo>
                    <a:pt x="354665" y="202236"/>
                  </a:lnTo>
                  <a:lnTo>
                    <a:pt x="295554" y="215719"/>
                  </a:lnTo>
                  <a:lnTo>
                    <a:pt x="236443" y="229201"/>
                  </a:lnTo>
                  <a:lnTo>
                    <a:pt x="177332" y="242684"/>
                  </a:lnTo>
                  <a:lnTo>
                    <a:pt x="118221" y="256166"/>
                  </a:lnTo>
                  <a:lnTo>
                    <a:pt x="59110" y="269649"/>
                  </a:lnTo>
                  <a:lnTo>
                    <a:pt x="0" y="283131"/>
                  </a:lnTo>
                  <a:lnTo>
                    <a:pt x="14382" y="341465"/>
                  </a:lnTo>
                  <a:lnTo>
                    <a:pt x="30794" y="399260"/>
                  </a:lnTo>
                  <a:lnTo>
                    <a:pt x="49215" y="456446"/>
                  </a:lnTo>
                  <a:lnTo>
                    <a:pt x="69625" y="512954"/>
                  </a:lnTo>
                  <a:lnTo>
                    <a:pt x="91996" y="568714"/>
                  </a:lnTo>
                  <a:lnTo>
                    <a:pt x="116303" y="623657"/>
                  </a:lnTo>
                  <a:lnTo>
                    <a:pt x="142515" y="677718"/>
                  </a:lnTo>
                  <a:lnTo>
                    <a:pt x="196599" y="650317"/>
                  </a:lnTo>
                  <a:lnTo>
                    <a:pt x="250683" y="622916"/>
                  </a:lnTo>
                  <a:lnTo>
                    <a:pt x="304767" y="595516"/>
                  </a:lnTo>
                  <a:lnTo>
                    <a:pt x="358851" y="568115"/>
                  </a:lnTo>
                  <a:lnTo>
                    <a:pt x="412935" y="540714"/>
                  </a:lnTo>
                  <a:lnTo>
                    <a:pt x="467019" y="513313"/>
                  </a:lnTo>
                  <a:lnTo>
                    <a:pt x="521103" y="485912"/>
                  </a:lnTo>
                  <a:lnTo>
                    <a:pt x="575187" y="458511"/>
                  </a:lnTo>
                  <a:lnTo>
                    <a:pt x="629271" y="431110"/>
                  </a:lnTo>
                  <a:lnTo>
                    <a:pt x="683355" y="403709"/>
                  </a:lnTo>
                  <a:lnTo>
                    <a:pt x="737439" y="376309"/>
                  </a:lnTo>
                  <a:lnTo>
                    <a:pt x="791523" y="348908"/>
                  </a:lnTo>
                  <a:lnTo>
                    <a:pt x="845607" y="321507"/>
                  </a:lnTo>
                  <a:lnTo>
                    <a:pt x="899691" y="294106"/>
                  </a:lnTo>
                  <a:lnTo>
                    <a:pt x="953775" y="266705"/>
                  </a:lnTo>
                  <a:lnTo>
                    <a:pt x="1007859" y="239304"/>
                  </a:lnTo>
                  <a:lnTo>
                    <a:pt x="1061942" y="211903"/>
                  </a:lnTo>
                  <a:lnTo>
                    <a:pt x="1116026" y="184502"/>
                  </a:lnTo>
                  <a:lnTo>
                    <a:pt x="1170110" y="157102"/>
                  </a:lnTo>
                  <a:lnTo>
                    <a:pt x="1224194" y="129701"/>
                  </a:lnTo>
                  <a:lnTo>
                    <a:pt x="1278278" y="10230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04067" y="3935222"/>
              <a:ext cx="1284329" cy="393784"/>
            </a:xfrm>
            <a:custGeom>
              <a:avLst/>
              <a:pathLst>
                <a:path w="1284329" h="393784">
                  <a:moveTo>
                    <a:pt x="1273181" y="8560"/>
                  </a:moveTo>
                  <a:lnTo>
                    <a:pt x="1212553" y="8152"/>
                  </a:lnTo>
                  <a:lnTo>
                    <a:pt x="1151926" y="7745"/>
                  </a:lnTo>
                  <a:lnTo>
                    <a:pt x="1091298" y="7337"/>
                  </a:lnTo>
                  <a:lnTo>
                    <a:pt x="1030670" y="6929"/>
                  </a:lnTo>
                  <a:lnTo>
                    <a:pt x="970043" y="6522"/>
                  </a:lnTo>
                  <a:lnTo>
                    <a:pt x="909415" y="6114"/>
                  </a:lnTo>
                  <a:lnTo>
                    <a:pt x="848787" y="5706"/>
                  </a:lnTo>
                  <a:lnTo>
                    <a:pt x="788160" y="5299"/>
                  </a:lnTo>
                  <a:lnTo>
                    <a:pt x="727532" y="4891"/>
                  </a:lnTo>
                  <a:lnTo>
                    <a:pt x="666904" y="4484"/>
                  </a:lnTo>
                  <a:lnTo>
                    <a:pt x="606276" y="4076"/>
                  </a:lnTo>
                  <a:lnTo>
                    <a:pt x="545649" y="3668"/>
                  </a:lnTo>
                  <a:lnTo>
                    <a:pt x="485021" y="3261"/>
                  </a:lnTo>
                  <a:lnTo>
                    <a:pt x="424393" y="2853"/>
                  </a:lnTo>
                  <a:lnTo>
                    <a:pt x="363766" y="2445"/>
                  </a:lnTo>
                  <a:lnTo>
                    <a:pt x="303138" y="2038"/>
                  </a:lnTo>
                  <a:lnTo>
                    <a:pt x="242510" y="1630"/>
                  </a:lnTo>
                  <a:lnTo>
                    <a:pt x="181883" y="1222"/>
                  </a:lnTo>
                  <a:lnTo>
                    <a:pt x="121255" y="815"/>
                  </a:lnTo>
                  <a:lnTo>
                    <a:pt x="60627" y="407"/>
                  </a:lnTo>
                  <a:lnTo>
                    <a:pt x="0" y="0"/>
                  </a:lnTo>
                  <a:lnTo>
                    <a:pt x="828" y="66158"/>
                  </a:lnTo>
                  <a:lnTo>
                    <a:pt x="4202" y="132236"/>
                  </a:lnTo>
                  <a:lnTo>
                    <a:pt x="10117" y="198134"/>
                  </a:lnTo>
                  <a:lnTo>
                    <a:pt x="18564" y="263757"/>
                  </a:lnTo>
                  <a:lnTo>
                    <a:pt x="29530" y="329005"/>
                  </a:lnTo>
                  <a:lnTo>
                    <a:pt x="42999" y="393784"/>
                  </a:lnTo>
                  <a:lnTo>
                    <a:pt x="102110" y="380301"/>
                  </a:lnTo>
                  <a:lnTo>
                    <a:pt x="161221" y="366819"/>
                  </a:lnTo>
                  <a:lnTo>
                    <a:pt x="220332" y="353336"/>
                  </a:lnTo>
                  <a:lnTo>
                    <a:pt x="279443" y="339854"/>
                  </a:lnTo>
                  <a:lnTo>
                    <a:pt x="338553" y="326371"/>
                  </a:lnTo>
                  <a:lnTo>
                    <a:pt x="397664" y="312889"/>
                  </a:lnTo>
                  <a:lnTo>
                    <a:pt x="456775" y="299407"/>
                  </a:lnTo>
                  <a:lnTo>
                    <a:pt x="515886" y="285924"/>
                  </a:lnTo>
                  <a:lnTo>
                    <a:pt x="574997" y="272442"/>
                  </a:lnTo>
                  <a:lnTo>
                    <a:pt x="634108" y="258959"/>
                  </a:lnTo>
                  <a:lnTo>
                    <a:pt x="693219" y="245477"/>
                  </a:lnTo>
                  <a:lnTo>
                    <a:pt x="752330" y="231994"/>
                  </a:lnTo>
                  <a:lnTo>
                    <a:pt x="811441" y="218512"/>
                  </a:lnTo>
                  <a:lnTo>
                    <a:pt x="870552" y="205029"/>
                  </a:lnTo>
                  <a:lnTo>
                    <a:pt x="929663" y="191547"/>
                  </a:lnTo>
                  <a:lnTo>
                    <a:pt x="988774" y="178064"/>
                  </a:lnTo>
                  <a:lnTo>
                    <a:pt x="1047885" y="164582"/>
                  </a:lnTo>
                  <a:lnTo>
                    <a:pt x="1106996" y="151099"/>
                  </a:lnTo>
                  <a:lnTo>
                    <a:pt x="1166107" y="137617"/>
                  </a:lnTo>
                  <a:lnTo>
                    <a:pt x="1225218" y="124135"/>
                  </a:lnTo>
                  <a:lnTo>
                    <a:pt x="1284329" y="110652"/>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04067" y="3609813"/>
              <a:ext cx="1281818" cy="333969"/>
            </a:xfrm>
            <a:custGeom>
              <a:avLst/>
              <a:pathLst>
                <a:path w="1281818" h="333969">
                  <a:moveTo>
                    <a:pt x="1281818" y="249603"/>
                  </a:moveTo>
                  <a:lnTo>
                    <a:pt x="1222366" y="237717"/>
                  </a:lnTo>
                  <a:lnTo>
                    <a:pt x="1162913" y="225832"/>
                  </a:lnTo>
                  <a:lnTo>
                    <a:pt x="1103460" y="213946"/>
                  </a:lnTo>
                  <a:lnTo>
                    <a:pt x="1044008" y="202060"/>
                  </a:lnTo>
                  <a:lnTo>
                    <a:pt x="984555" y="190174"/>
                  </a:lnTo>
                  <a:lnTo>
                    <a:pt x="925103" y="178288"/>
                  </a:lnTo>
                  <a:lnTo>
                    <a:pt x="865650" y="166402"/>
                  </a:lnTo>
                  <a:lnTo>
                    <a:pt x="806198" y="154516"/>
                  </a:lnTo>
                  <a:lnTo>
                    <a:pt x="746745" y="142630"/>
                  </a:lnTo>
                  <a:lnTo>
                    <a:pt x="687292" y="130744"/>
                  </a:lnTo>
                  <a:lnTo>
                    <a:pt x="627840" y="118858"/>
                  </a:lnTo>
                  <a:lnTo>
                    <a:pt x="568387" y="106973"/>
                  </a:lnTo>
                  <a:lnTo>
                    <a:pt x="508935" y="95087"/>
                  </a:lnTo>
                  <a:lnTo>
                    <a:pt x="449482" y="83201"/>
                  </a:lnTo>
                  <a:lnTo>
                    <a:pt x="390030" y="71315"/>
                  </a:lnTo>
                  <a:lnTo>
                    <a:pt x="330577" y="59429"/>
                  </a:lnTo>
                  <a:lnTo>
                    <a:pt x="271124" y="47543"/>
                  </a:lnTo>
                  <a:lnTo>
                    <a:pt x="211672" y="35657"/>
                  </a:lnTo>
                  <a:lnTo>
                    <a:pt x="152219" y="23771"/>
                  </a:lnTo>
                  <a:lnTo>
                    <a:pt x="92767" y="11885"/>
                  </a:lnTo>
                  <a:lnTo>
                    <a:pt x="33314" y="0"/>
                  </a:lnTo>
                  <a:lnTo>
                    <a:pt x="21697" y="64478"/>
                  </a:lnTo>
                  <a:lnTo>
                    <a:pt x="12545" y="129353"/>
                  </a:lnTo>
                  <a:lnTo>
                    <a:pt x="5872" y="194530"/>
                  </a:lnTo>
                  <a:lnTo>
                    <a:pt x="1689" y="259913"/>
                  </a:lnTo>
                  <a:lnTo>
                    <a:pt x="0" y="325408"/>
                  </a:lnTo>
                  <a:lnTo>
                    <a:pt x="60627" y="325816"/>
                  </a:lnTo>
                  <a:lnTo>
                    <a:pt x="121255" y="326223"/>
                  </a:lnTo>
                  <a:lnTo>
                    <a:pt x="181883" y="326631"/>
                  </a:lnTo>
                  <a:lnTo>
                    <a:pt x="242510" y="327039"/>
                  </a:lnTo>
                  <a:lnTo>
                    <a:pt x="303138" y="327446"/>
                  </a:lnTo>
                  <a:lnTo>
                    <a:pt x="363766" y="327854"/>
                  </a:lnTo>
                  <a:lnTo>
                    <a:pt x="424393" y="328262"/>
                  </a:lnTo>
                  <a:lnTo>
                    <a:pt x="485021" y="328669"/>
                  </a:lnTo>
                  <a:lnTo>
                    <a:pt x="545649" y="329077"/>
                  </a:lnTo>
                  <a:lnTo>
                    <a:pt x="606276" y="329485"/>
                  </a:lnTo>
                  <a:lnTo>
                    <a:pt x="666904" y="329892"/>
                  </a:lnTo>
                  <a:lnTo>
                    <a:pt x="727532" y="330300"/>
                  </a:lnTo>
                  <a:lnTo>
                    <a:pt x="788160" y="330707"/>
                  </a:lnTo>
                  <a:lnTo>
                    <a:pt x="848787" y="331115"/>
                  </a:lnTo>
                  <a:lnTo>
                    <a:pt x="909415" y="331523"/>
                  </a:lnTo>
                  <a:lnTo>
                    <a:pt x="970043" y="331930"/>
                  </a:lnTo>
                  <a:lnTo>
                    <a:pt x="1030670" y="332338"/>
                  </a:lnTo>
                  <a:lnTo>
                    <a:pt x="1091298" y="332746"/>
                  </a:lnTo>
                  <a:lnTo>
                    <a:pt x="1151926" y="333153"/>
                  </a:lnTo>
                  <a:lnTo>
                    <a:pt x="1212553" y="333561"/>
                  </a:lnTo>
                  <a:lnTo>
                    <a:pt x="1273181" y="333969"/>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37381" y="3341008"/>
              <a:ext cx="1268449" cy="518408"/>
            </a:xfrm>
            <a:custGeom>
              <a:avLst/>
              <a:pathLst>
                <a:path w="1268449" h="518408">
                  <a:moveTo>
                    <a:pt x="1268449" y="448718"/>
                  </a:moveTo>
                  <a:lnTo>
                    <a:pt x="1211710" y="427351"/>
                  </a:lnTo>
                  <a:lnTo>
                    <a:pt x="1154971" y="405983"/>
                  </a:lnTo>
                  <a:lnTo>
                    <a:pt x="1098232" y="384616"/>
                  </a:lnTo>
                  <a:lnTo>
                    <a:pt x="1041493" y="363248"/>
                  </a:lnTo>
                  <a:lnTo>
                    <a:pt x="984754" y="341880"/>
                  </a:lnTo>
                  <a:lnTo>
                    <a:pt x="928015" y="320513"/>
                  </a:lnTo>
                  <a:lnTo>
                    <a:pt x="871276" y="299145"/>
                  </a:lnTo>
                  <a:lnTo>
                    <a:pt x="814537" y="277778"/>
                  </a:lnTo>
                  <a:lnTo>
                    <a:pt x="757798" y="256410"/>
                  </a:lnTo>
                  <a:lnTo>
                    <a:pt x="701059" y="235043"/>
                  </a:lnTo>
                  <a:lnTo>
                    <a:pt x="644320" y="213675"/>
                  </a:lnTo>
                  <a:lnTo>
                    <a:pt x="587581" y="192308"/>
                  </a:lnTo>
                  <a:lnTo>
                    <a:pt x="530842" y="170940"/>
                  </a:lnTo>
                  <a:lnTo>
                    <a:pt x="474103" y="149572"/>
                  </a:lnTo>
                  <a:lnTo>
                    <a:pt x="417364" y="128205"/>
                  </a:lnTo>
                  <a:lnTo>
                    <a:pt x="360625" y="106837"/>
                  </a:lnTo>
                  <a:lnTo>
                    <a:pt x="303886" y="85470"/>
                  </a:lnTo>
                  <a:lnTo>
                    <a:pt x="247147" y="64102"/>
                  </a:lnTo>
                  <a:lnTo>
                    <a:pt x="190408" y="42735"/>
                  </a:lnTo>
                  <a:lnTo>
                    <a:pt x="133669" y="21367"/>
                  </a:lnTo>
                  <a:lnTo>
                    <a:pt x="76930" y="0"/>
                  </a:lnTo>
                  <a:lnTo>
                    <a:pt x="53608" y="65970"/>
                  </a:lnTo>
                  <a:lnTo>
                    <a:pt x="32990" y="132835"/>
                  </a:lnTo>
                  <a:lnTo>
                    <a:pt x="15111" y="200484"/>
                  </a:lnTo>
                  <a:lnTo>
                    <a:pt x="0" y="268805"/>
                  </a:lnTo>
                  <a:lnTo>
                    <a:pt x="59452" y="280691"/>
                  </a:lnTo>
                  <a:lnTo>
                    <a:pt x="118905" y="292576"/>
                  </a:lnTo>
                  <a:lnTo>
                    <a:pt x="178357" y="304462"/>
                  </a:lnTo>
                  <a:lnTo>
                    <a:pt x="237810" y="316348"/>
                  </a:lnTo>
                  <a:lnTo>
                    <a:pt x="297262" y="328234"/>
                  </a:lnTo>
                  <a:lnTo>
                    <a:pt x="356715" y="340120"/>
                  </a:lnTo>
                  <a:lnTo>
                    <a:pt x="416168" y="352006"/>
                  </a:lnTo>
                  <a:lnTo>
                    <a:pt x="475620" y="363892"/>
                  </a:lnTo>
                  <a:lnTo>
                    <a:pt x="535073" y="375778"/>
                  </a:lnTo>
                  <a:lnTo>
                    <a:pt x="594525" y="387664"/>
                  </a:lnTo>
                  <a:lnTo>
                    <a:pt x="653978" y="399550"/>
                  </a:lnTo>
                  <a:lnTo>
                    <a:pt x="713430" y="411435"/>
                  </a:lnTo>
                  <a:lnTo>
                    <a:pt x="772883" y="423321"/>
                  </a:lnTo>
                  <a:lnTo>
                    <a:pt x="832336" y="435207"/>
                  </a:lnTo>
                  <a:lnTo>
                    <a:pt x="891788" y="447093"/>
                  </a:lnTo>
                  <a:lnTo>
                    <a:pt x="951241" y="458979"/>
                  </a:lnTo>
                  <a:lnTo>
                    <a:pt x="1010693" y="470865"/>
                  </a:lnTo>
                  <a:lnTo>
                    <a:pt x="1070146" y="482751"/>
                  </a:lnTo>
                  <a:lnTo>
                    <a:pt x="1129598" y="494637"/>
                  </a:lnTo>
                  <a:lnTo>
                    <a:pt x="1189051" y="506523"/>
                  </a:lnTo>
                  <a:lnTo>
                    <a:pt x="1248504" y="51840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814312" y="3156981"/>
              <a:ext cx="1212755" cy="632746"/>
            </a:xfrm>
            <a:custGeom>
              <a:avLst/>
              <a:pathLst>
                <a:path w="1212755" h="632746">
                  <a:moveTo>
                    <a:pt x="1212755" y="585035"/>
                  </a:moveTo>
                  <a:lnTo>
                    <a:pt x="1158906" y="557176"/>
                  </a:lnTo>
                  <a:lnTo>
                    <a:pt x="1105056" y="529317"/>
                  </a:lnTo>
                  <a:lnTo>
                    <a:pt x="1051207" y="501458"/>
                  </a:lnTo>
                  <a:lnTo>
                    <a:pt x="997357" y="473600"/>
                  </a:lnTo>
                  <a:lnTo>
                    <a:pt x="943508" y="445741"/>
                  </a:lnTo>
                  <a:lnTo>
                    <a:pt x="889658" y="417882"/>
                  </a:lnTo>
                  <a:lnTo>
                    <a:pt x="835809" y="390023"/>
                  </a:lnTo>
                  <a:lnTo>
                    <a:pt x="781959" y="362164"/>
                  </a:lnTo>
                  <a:lnTo>
                    <a:pt x="728110" y="334305"/>
                  </a:lnTo>
                  <a:lnTo>
                    <a:pt x="674260" y="306447"/>
                  </a:lnTo>
                  <a:lnTo>
                    <a:pt x="620411" y="278588"/>
                  </a:lnTo>
                  <a:lnTo>
                    <a:pt x="566561" y="250729"/>
                  </a:lnTo>
                  <a:lnTo>
                    <a:pt x="512712" y="222870"/>
                  </a:lnTo>
                  <a:lnTo>
                    <a:pt x="458862" y="195011"/>
                  </a:lnTo>
                  <a:lnTo>
                    <a:pt x="405013" y="167152"/>
                  </a:lnTo>
                  <a:lnTo>
                    <a:pt x="351163" y="139294"/>
                  </a:lnTo>
                  <a:lnTo>
                    <a:pt x="297314" y="111435"/>
                  </a:lnTo>
                  <a:lnTo>
                    <a:pt x="243464" y="83576"/>
                  </a:lnTo>
                  <a:lnTo>
                    <a:pt x="189615" y="55717"/>
                  </a:lnTo>
                  <a:lnTo>
                    <a:pt x="135765" y="27858"/>
                  </a:lnTo>
                  <a:lnTo>
                    <a:pt x="81916" y="0"/>
                  </a:lnTo>
                  <a:lnTo>
                    <a:pt x="52219" y="60259"/>
                  </a:lnTo>
                  <a:lnTo>
                    <a:pt x="24900" y="121633"/>
                  </a:lnTo>
                  <a:lnTo>
                    <a:pt x="0" y="184027"/>
                  </a:lnTo>
                  <a:lnTo>
                    <a:pt x="56738" y="205394"/>
                  </a:lnTo>
                  <a:lnTo>
                    <a:pt x="113477" y="226762"/>
                  </a:lnTo>
                  <a:lnTo>
                    <a:pt x="170216" y="248130"/>
                  </a:lnTo>
                  <a:lnTo>
                    <a:pt x="226955" y="269497"/>
                  </a:lnTo>
                  <a:lnTo>
                    <a:pt x="283694" y="290865"/>
                  </a:lnTo>
                  <a:lnTo>
                    <a:pt x="340433" y="312232"/>
                  </a:lnTo>
                  <a:lnTo>
                    <a:pt x="397172" y="333600"/>
                  </a:lnTo>
                  <a:lnTo>
                    <a:pt x="453911" y="354967"/>
                  </a:lnTo>
                  <a:lnTo>
                    <a:pt x="510650" y="376335"/>
                  </a:lnTo>
                  <a:lnTo>
                    <a:pt x="567389" y="397703"/>
                  </a:lnTo>
                  <a:lnTo>
                    <a:pt x="624128" y="419070"/>
                  </a:lnTo>
                  <a:lnTo>
                    <a:pt x="680867" y="440438"/>
                  </a:lnTo>
                  <a:lnTo>
                    <a:pt x="737606" y="461805"/>
                  </a:lnTo>
                  <a:lnTo>
                    <a:pt x="794345" y="483173"/>
                  </a:lnTo>
                  <a:lnTo>
                    <a:pt x="851084" y="504540"/>
                  </a:lnTo>
                  <a:lnTo>
                    <a:pt x="907823" y="525908"/>
                  </a:lnTo>
                  <a:lnTo>
                    <a:pt x="964562" y="547275"/>
                  </a:lnTo>
                  <a:lnTo>
                    <a:pt x="1021301" y="568643"/>
                  </a:lnTo>
                  <a:lnTo>
                    <a:pt x="1078040" y="590011"/>
                  </a:lnTo>
                  <a:lnTo>
                    <a:pt x="1134779" y="611378"/>
                  </a:lnTo>
                  <a:lnTo>
                    <a:pt x="1191518" y="63274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896229" y="2998419"/>
              <a:ext cx="1154977" cy="743597"/>
            </a:xfrm>
            <a:custGeom>
              <a:avLst/>
              <a:pathLst>
                <a:path w="1154977" h="743597">
                  <a:moveTo>
                    <a:pt x="1154977" y="702488"/>
                  </a:moveTo>
                  <a:lnTo>
                    <a:pt x="1104412" y="669036"/>
                  </a:lnTo>
                  <a:lnTo>
                    <a:pt x="1053847" y="635585"/>
                  </a:lnTo>
                  <a:lnTo>
                    <a:pt x="1003281" y="602133"/>
                  </a:lnTo>
                  <a:lnTo>
                    <a:pt x="952716" y="568681"/>
                  </a:lnTo>
                  <a:lnTo>
                    <a:pt x="902151" y="535229"/>
                  </a:lnTo>
                  <a:lnTo>
                    <a:pt x="851585" y="501777"/>
                  </a:lnTo>
                  <a:lnTo>
                    <a:pt x="801020" y="468325"/>
                  </a:lnTo>
                  <a:lnTo>
                    <a:pt x="750454" y="434874"/>
                  </a:lnTo>
                  <a:lnTo>
                    <a:pt x="699889" y="401422"/>
                  </a:lnTo>
                  <a:lnTo>
                    <a:pt x="649324" y="367970"/>
                  </a:lnTo>
                  <a:lnTo>
                    <a:pt x="598758" y="334518"/>
                  </a:lnTo>
                  <a:lnTo>
                    <a:pt x="548193" y="301066"/>
                  </a:lnTo>
                  <a:lnTo>
                    <a:pt x="497628" y="267614"/>
                  </a:lnTo>
                  <a:lnTo>
                    <a:pt x="447062" y="234162"/>
                  </a:lnTo>
                  <a:lnTo>
                    <a:pt x="396497" y="200711"/>
                  </a:lnTo>
                  <a:lnTo>
                    <a:pt x="345931" y="167259"/>
                  </a:lnTo>
                  <a:lnTo>
                    <a:pt x="295366" y="133807"/>
                  </a:lnTo>
                  <a:lnTo>
                    <a:pt x="244801" y="100355"/>
                  </a:lnTo>
                  <a:lnTo>
                    <a:pt x="194235" y="66903"/>
                  </a:lnTo>
                  <a:lnTo>
                    <a:pt x="143670" y="33451"/>
                  </a:lnTo>
                  <a:lnTo>
                    <a:pt x="93105" y="0"/>
                  </a:lnTo>
                  <a:lnTo>
                    <a:pt x="60190" y="51735"/>
                  </a:lnTo>
                  <a:lnTo>
                    <a:pt x="29142" y="104611"/>
                  </a:lnTo>
                  <a:lnTo>
                    <a:pt x="0" y="158562"/>
                  </a:lnTo>
                  <a:lnTo>
                    <a:pt x="53849" y="186420"/>
                  </a:lnTo>
                  <a:lnTo>
                    <a:pt x="107699" y="214279"/>
                  </a:lnTo>
                  <a:lnTo>
                    <a:pt x="161548" y="242138"/>
                  </a:lnTo>
                  <a:lnTo>
                    <a:pt x="215398" y="269997"/>
                  </a:lnTo>
                  <a:lnTo>
                    <a:pt x="269247" y="297856"/>
                  </a:lnTo>
                  <a:lnTo>
                    <a:pt x="323097" y="325715"/>
                  </a:lnTo>
                  <a:lnTo>
                    <a:pt x="376946" y="353573"/>
                  </a:lnTo>
                  <a:lnTo>
                    <a:pt x="430796" y="381432"/>
                  </a:lnTo>
                  <a:lnTo>
                    <a:pt x="484645" y="409291"/>
                  </a:lnTo>
                  <a:lnTo>
                    <a:pt x="538495" y="437150"/>
                  </a:lnTo>
                  <a:lnTo>
                    <a:pt x="592344" y="465009"/>
                  </a:lnTo>
                  <a:lnTo>
                    <a:pt x="646194" y="492868"/>
                  </a:lnTo>
                  <a:lnTo>
                    <a:pt x="700043" y="520726"/>
                  </a:lnTo>
                  <a:lnTo>
                    <a:pt x="753893" y="548585"/>
                  </a:lnTo>
                  <a:lnTo>
                    <a:pt x="807742" y="576444"/>
                  </a:lnTo>
                  <a:lnTo>
                    <a:pt x="861592" y="604303"/>
                  </a:lnTo>
                  <a:lnTo>
                    <a:pt x="915441" y="632162"/>
                  </a:lnTo>
                  <a:lnTo>
                    <a:pt x="969291" y="660021"/>
                  </a:lnTo>
                  <a:lnTo>
                    <a:pt x="1023140" y="687879"/>
                  </a:lnTo>
                  <a:lnTo>
                    <a:pt x="1076990" y="715738"/>
                  </a:lnTo>
                  <a:lnTo>
                    <a:pt x="1130839" y="74359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989334" y="2854119"/>
              <a:ext cx="1089534" cy="846788"/>
            </a:xfrm>
            <a:custGeom>
              <a:avLst/>
              <a:pathLst>
                <a:path w="1089534" h="846788">
                  <a:moveTo>
                    <a:pt x="1089534" y="809377"/>
                  </a:moveTo>
                  <a:lnTo>
                    <a:pt x="1042732" y="770835"/>
                  </a:lnTo>
                  <a:lnTo>
                    <a:pt x="995931" y="732294"/>
                  </a:lnTo>
                  <a:lnTo>
                    <a:pt x="949129" y="693752"/>
                  </a:lnTo>
                  <a:lnTo>
                    <a:pt x="902327" y="655210"/>
                  </a:lnTo>
                  <a:lnTo>
                    <a:pt x="855525" y="616668"/>
                  </a:lnTo>
                  <a:lnTo>
                    <a:pt x="808723" y="578126"/>
                  </a:lnTo>
                  <a:lnTo>
                    <a:pt x="761921" y="539585"/>
                  </a:lnTo>
                  <a:lnTo>
                    <a:pt x="715119" y="501043"/>
                  </a:lnTo>
                  <a:lnTo>
                    <a:pt x="668318" y="462501"/>
                  </a:lnTo>
                  <a:lnTo>
                    <a:pt x="621516" y="423959"/>
                  </a:lnTo>
                  <a:lnTo>
                    <a:pt x="574714" y="385417"/>
                  </a:lnTo>
                  <a:lnTo>
                    <a:pt x="527912" y="346876"/>
                  </a:lnTo>
                  <a:lnTo>
                    <a:pt x="481110" y="308334"/>
                  </a:lnTo>
                  <a:lnTo>
                    <a:pt x="434308" y="269792"/>
                  </a:lnTo>
                  <a:lnTo>
                    <a:pt x="387506" y="231250"/>
                  </a:lnTo>
                  <a:lnTo>
                    <a:pt x="340705" y="192708"/>
                  </a:lnTo>
                  <a:lnTo>
                    <a:pt x="293903" y="154167"/>
                  </a:lnTo>
                  <a:lnTo>
                    <a:pt x="247101" y="115625"/>
                  </a:lnTo>
                  <a:lnTo>
                    <a:pt x="200299" y="77083"/>
                  </a:lnTo>
                  <a:lnTo>
                    <a:pt x="153497" y="38541"/>
                  </a:lnTo>
                  <a:lnTo>
                    <a:pt x="106695" y="0"/>
                  </a:lnTo>
                  <a:lnTo>
                    <a:pt x="69462" y="46851"/>
                  </a:lnTo>
                  <a:lnTo>
                    <a:pt x="33882" y="94971"/>
                  </a:lnTo>
                  <a:lnTo>
                    <a:pt x="0" y="144299"/>
                  </a:lnTo>
                  <a:lnTo>
                    <a:pt x="50565" y="177751"/>
                  </a:lnTo>
                  <a:lnTo>
                    <a:pt x="101130" y="211203"/>
                  </a:lnTo>
                  <a:lnTo>
                    <a:pt x="151696" y="244655"/>
                  </a:lnTo>
                  <a:lnTo>
                    <a:pt x="202261" y="278107"/>
                  </a:lnTo>
                  <a:lnTo>
                    <a:pt x="252826" y="311559"/>
                  </a:lnTo>
                  <a:lnTo>
                    <a:pt x="303392" y="345011"/>
                  </a:lnTo>
                  <a:lnTo>
                    <a:pt x="353957" y="378462"/>
                  </a:lnTo>
                  <a:lnTo>
                    <a:pt x="404523" y="411914"/>
                  </a:lnTo>
                  <a:lnTo>
                    <a:pt x="455088" y="445366"/>
                  </a:lnTo>
                  <a:lnTo>
                    <a:pt x="505653" y="478818"/>
                  </a:lnTo>
                  <a:lnTo>
                    <a:pt x="556219" y="512270"/>
                  </a:lnTo>
                  <a:lnTo>
                    <a:pt x="606784" y="545722"/>
                  </a:lnTo>
                  <a:lnTo>
                    <a:pt x="657349" y="579173"/>
                  </a:lnTo>
                  <a:lnTo>
                    <a:pt x="707915" y="612625"/>
                  </a:lnTo>
                  <a:lnTo>
                    <a:pt x="758480" y="646077"/>
                  </a:lnTo>
                  <a:lnTo>
                    <a:pt x="809046" y="679529"/>
                  </a:lnTo>
                  <a:lnTo>
                    <a:pt x="859611" y="712981"/>
                  </a:lnTo>
                  <a:lnTo>
                    <a:pt x="910176" y="746433"/>
                  </a:lnTo>
                  <a:lnTo>
                    <a:pt x="960742" y="779885"/>
                  </a:lnTo>
                  <a:lnTo>
                    <a:pt x="1011307" y="813336"/>
                  </a:lnTo>
                  <a:lnTo>
                    <a:pt x="1061872" y="84678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96029" y="2729589"/>
              <a:ext cx="1012193" cy="933907"/>
            </a:xfrm>
            <a:custGeom>
              <a:avLst/>
              <a:pathLst>
                <a:path w="1012193" h="933907">
                  <a:moveTo>
                    <a:pt x="1012193" y="901621"/>
                  </a:moveTo>
                  <a:lnTo>
                    <a:pt x="969385" y="858687"/>
                  </a:lnTo>
                  <a:lnTo>
                    <a:pt x="926578" y="815753"/>
                  </a:lnTo>
                  <a:lnTo>
                    <a:pt x="883770" y="772818"/>
                  </a:lnTo>
                  <a:lnTo>
                    <a:pt x="840962" y="729884"/>
                  </a:lnTo>
                  <a:lnTo>
                    <a:pt x="798154" y="686949"/>
                  </a:lnTo>
                  <a:lnTo>
                    <a:pt x="755346" y="644015"/>
                  </a:lnTo>
                  <a:lnTo>
                    <a:pt x="712538" y="601081"/>
                  </a:lnTo>
                  <a:lnTo>
                    <a:pt x="669730" y="558146"/>
                  </a:lnTo>
                  <a:lnTo>
                    <a:pt x="626922" y="515212"/>
                  </a:lnTo>
                  <a:lnTo>
                    <a:pt x="584114" y="472278"/>
                  </a:lnTo>
                  <a:lnTo>
                    <a:pt x="541306" y="429343"/>
                  </a:lnTo>
                  <a:lnTo>
                    <a:pt x="498498" y="386409"/>
                  </a:lnTo>
                  <a:lnTo>
                    <a:pt x="455690" y="343474"/>
                  </a:lnTo>
                  <a:lnTo>
                    <a:pt x="412882" y="300540"/>
                  </a:lnTo>
                  <a:lnTo>
                    <a:pt x="370074" y="257606"/>
                  </a:lnTo>
                  <a:lnTo>
                    <a:pt x="327266" y="214671"/>
                  </a:lnTo>
                  <a:lnTo>
                    <a:pt x="284458" y="171737"/>
                  </a:lnTo>
                  <a:lnTo>
                    <a:pt x="241650" y="128803"/>
                  </a:lnTo>
                  <a:lnTo>
                    <a:pt x="198842" y="85868"/>
                  </a:lnTo>
                  <a:lnTo>
                    <a:pt x="156034" y="42934"/>
                  </a:lnTo>
                  <a:lnTo>
                    <a:pt x="113226" y="0"/>
                  </a:lnTo>
                  <a:lnTo>
                    <a:pt x="55088" y="60878"/>
                  </a:lnTo>
                  <a:lnTo>
                    <a:pt x="0" y="124529"/>
                  </a:lnTo>
                  <a:lnTo>
                    <a:pt x="46801" y="163071"/>
                  </a:lnTo>
                  <a:lnTo>
                    <a:pt x="93603" y="201613"/>
                  </a:lnTo>
                  <a:lnTo>
                    <a:pt x="140405" y="240154"/>
                  </a:lnTo>
                  <a:lnTo>
                    <a:pt x="187207" y="278696"/>
                  </a:lnTo>
                  <a:lnTo>
                    <a:pt x="234009" y="317238"/>
                  </a:lnTo>
                  <a:lnTo>
                    <a:pt x="280811" y="355780"/>
                  </a:lnTo>
                  <a:lnTo>
                    <a:pt x="327612" y="394322"/>
                  </a:lnTo>
                  <a:lnTo>
                    <a:pt x="374414" y="432863"/>
                  </a:lnTo>
                  <a:lnTo>
                    <a:pt x="421216" y="471405"/>
                  </a:lnTo>
                  <a:lnTo>
                    <a:pt x="468018" y="509947"/>
                  </a:lnTo>
                  <a:lnTo>
                    <a:pt x="514820" y="548489"/>
                  </a:lnTo>
                  <a:lnTo>
                    <a:pt x="561622" y="587031"/>
                  </a:lnTo>
                  <a:lnTo>
                    <a:pt x="608424" y="625572"/>
                  </a:lnTo>
                  <a:lnTo>
                    <a:pt x="655225" y="664114"/>
                  </a:lnTo>
                  <a:lnTo>
                    <a:pt x="702027" y="702656"/>
                  </a:lnTo>
                  <a:lnTo>
                    <a:pt x="748829" y="741198"/>
                  </a:lnTo>
                  <a:lnTo>
                    <a:pt x="795631" y="779740"/>
                  </a:lnTo>
                  <a:lnTo>
                    <a:pt x="842433" y="818281"/>
                  </a:lnTo>
                  <a:lnTo>
                    <a:pt x="889235" y="856823"/>
                  </a:lnTo>
                  <a:lnTo>
                    <a:pt x="936037" y="895365"/>
                  </a:lnTo>
                  <a:lnTo>
                    <a:pt x="982838" y="93390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209256" y="2620347"/>
              <a:ext cx="930197" cy="1010863"/>
            </a:xfrm>
            <a:custGeom>
              <a:avLst/>
              <a:pathLst>
                <a:path w="930197" h="1010863">
                  <a:moveTo>
                    <a:pt x="930197" y="982541"/>
                  </a:moveTo>
                  <a:lnTo>
                    <a:pt x="891638" y="935753"/>
                  </a:lnTo>
                  <a:lnTo>
                    <a:pt x="853079" y="888966"/>
                  </a:lnTo>
                  <a:lnTo>
                    <a:pt x="814520" y="842178"/>
                  </a:lnTo>
                  <a:lnTo>
                    <a:pt x="775961" y="795390"/>
                  </a:lnTo>
                  <a:lnTo>
                    <a:pt x="737402" y="748603"/>
                  </a:lnTo>
                  <a:lnTo>
                    <a:pt x="698843" y="701815"/>
                  </a:lnTo>
                  <a:lnTo>
                    <a:pt x="660284" y="655027"/>
                  </a:lnTo>
                  <a:lnTo>
                    <a:pt x="621725" y="608240"/>
                  </a:lnTo>
                  <a:lnTo>
                    <a:pt x="583166" y="561452"/>
                  </a:lnTo>
                  <a:lnTo>
                    <a:pt x="544607" y="514664"/>
                  </a:lnTo>
                  <a:lnTo>
                    <a:pt x="506048" y="467876"/>
                  </a:lnTo>
                  <a:lnTo>
                    <a:pt x="467489" y="421089"/>
                  </a:lnTo>
                  <a:lnTo>
                    <a:pt x="428930" y="374301"/>
                  </a:lnTo>
                  <a:lnTo>
                    <a:pt x="390371" y="327513"/>
                  </a:lnTo>
                  <a:lnTo>
                    <a:pt x="351813" y="280726"/>
                  </a:lnTo>
                  <a:lnTo>
                    <a:pt x="313254" y="233938"/>
                  </a:lnTo>
                  <a:lnTo>
                    <a:pt x="274695" y="187150"/>
                  </a:lnTo>
                  <a:lnTo>
                    <a:pt x="236136" y="140363"/>
                  </a:lnTo>
                  <a:lnTo>
                    <a:pt x="197577" y="93575"/>
                  </a:lnTo>
                  <a:lnTo>
                    <a:pt x="159018" y="46787"/>
                  </a:lnTo>
                  <a:lnTo>
                    <a:pt x="120459" y="0"/>
                  </a:lnTo>
                  <a:lnTo>
                    <a:pt x="58936" y="53195"/>
                  </a:lnTo>
                  <a:lnTo>
                    <a:pt x="0" y="109241"/>
                  </a:lnTo>
                  <a:lnTo>
                    <a:pt x="42807" y="152176"/>
                  </a:lnTo>
                  <a:lnTo>
                    <a:pt x="85615" y="195110"/>
                  </a:lnTo>
                  <a:lnTo>
                    <a:pt x="128423" y="238044"/>
                  </a:lnTo>
                  <a:lnTo>
                    <a:pt x="171231" y="280979"/>
                  </a:lnTo>
                  <a:lnTo>
                    <a:pt x="214039" y="323913"/>
                  </a:lnTo>
                  <a:lnTo>
                    <a:pt x="256847" y="366847"/>
                  </a:lnTo>
                  <a:lnTo>
                    <a:pt x="299655" y="409782"/>
                  </a:lnTo>
                  <a:lnTo>
                    <a:pt x="342463" y="452716"/>
                  </a:lnTo>
                  <a:lnTo>
                    <a:pt x="385271" y="495651"/>
                  </a:lnTo>
                  <a:lnTo>
                    <a:pt x="428079" y="538585"/>
                  </a:lnTo>
                  <a:lnTo>
                    <a:pt x="470887" y="581519"/>
                  </a:lnTo>
                  <a:lnTo>
                    <a:pt x="513695" y="624454"/>
                  </a:lnTo>
                  <a:lnTo>
                    <a:pt x="556503" y="667388"/>
                  </a:lnTo>
                  <a:lnTo>
                    <a:pt x="599311" y="710322"/>
                  </a:lnTo>
                  <a:lnTo>
                    <a:pt x="642119" y="753257"/>
                  </a:lnTo>
                  <a:lnTo>
                    <a:pt x="684927" y="796191"/>
                  </a:lnTo>
                  <a:lnTo>
                    <a:pt x="727735" y="839126"/>
                  </a:lnTo>
                  <a:lnTo>
                    <a:pt x="770543" y="882060"/>
                  </a:lnTo>
                  <a:lnTo>
                    <a:pt x="813351" y="924994"/>
                  </a:lnTo>
                  <a:lnTo>
                    <a:pt x="856159" y="967929"/>
                  </a:lnTo>
                  <a:lnTo>
                    <a:pt x="898967" y="1010863"/>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329715" y="2525926"/>
              <a:ext cx="842379" cy="1076962"/>
            </a:xfrm>
            <a:custGeom>
              <a:avLst/>
              <a:pathLst>
                <a:path w="842379" h="1076962">
                  <a:moveTo>
                    <a:pt x="842379" y="1052483"/>
                  </a:moveTo>
                  <a:lnTo>
                    <a:pt x="808261" y="1002364"/>
                  </a:lnTo>
                  <a:lnTo>
                    <a:pt x="774142" y="952246"/>
                  </a:lnTo>
                  <a:lnTo>
                    <a:pt x="740024" y="902128"/>
                  </a:lnTo>
                  <a:lnTo>
                    <a:pt x="705906" y="852010"/>
                  </a:lnTo>
                  <a:lnTo>
                    <a:pt x="671788" y="801891"/>
                  </a:lnTo>
                  <a:lnTo>
                    <a:pt x="637670" y="751773"/>
                  </a:lnTo>
                  <a:lnTo>
                    <a:pt x="603552" y="701655"/>
                  </a:lnTo>
                  <a:lnTo>
                    <a:pt x="569434" y="651537"/>
                  </a:lnTo>
                  <a:lnTo>
                    <a:pt x="535316" y="601418"/>
                  </a:lnTo>
                  <a:lnTo>
                    <a:pt x="501198" y="551300"/>
                  </a:lnTo>
                  <a:lnTo>
                    <a:pt x="467079" y="501182"/>
                  </a:lnTo>
                  <a:lnTo>
                    <a:pt x="432961" y="451064"/>
                  </a:lnTo>
                  <a:lnTo>
                    <a:pt x="398843" y="400945"/>
                  </a:lnTo>
                  <a:lnTo>
                    <a:pt x="364725" y="350827"/>
                  </a:lnTo>
                  <a:lnTo>
                    <a:pt x="330607" y="300709"/>
                  </a:lnTo>
                  <a:lnTo>
                    <a:pt x="296489" y="250591"/>
                  </a:lnTo>
                  <a:lnTo>
                    <a:pt x="262371" y="200472"/>
                  </a:lnTo>
                  <a:lnTo>
                    <a:pt x="228253" y="150354"/>
                  </a:lnTo>
                  <a:lnTo>
                    <a:pt x="194135" y="100236"/>
                  </a:lnTo>
                  <a:lnTo>
                    <a:pt x="160017" y="50118"/>
                  </a:lnTo>
                  <a:lnTo>
                    <a:pt x="125898" y="0"/>
                  </a:lnTo>
                  <a:lnTo>
                    <a:pt x="61868" y="45768"/>
                  </a:lnTo>
                  <a:lnTo>
                    <a:pt x="0" y="94421"/>
                  </a:lnTo>
                  <a:lnTo>
                    <a:pt x="38558" y="141208"/>
                  </a:lnTo>
                  <a:lnTo>
                    <a:pt x="77117" y="187996"/>
                  </a:lnTo>
                  <a:lnTo>
                    <a:pt x="115676" y="234784"/>
                  </a:lnTo>
                  <a:lnTo>
                    <a:pt x="154235" y="281571"/>
                  </a:lnTo>
                  <a:lnTo>
                    <a:pt x="192794" y="328359"/>
                  </a:lnTo>
                  <a:lnTo>
                    <a:pt x="231353" y="375147"/>
                  </a:lnTo>
                  <a:lnTo>
                    <a:pt x="269912" y="421934"/>
                  </a:lnTo>
                  <a:lnTo>
                    <a:pt x="308471" y="468722"/>
                  </a:lnTo>
                  <a:lnTo>
                    <a:pt x="347030" y="515510"/>
                  </a:lnTo>
                  <a:lnTo>
                    <a:pt x="385589" y="562298"/>
                  </a:lnTo>
                  <a:lnTo>
                    <a:pt x="424148" y="609085"/>
                  </a:lnTo>
                  <a:lnTo>
                    <a:pt x="462707" y="655873"/>
                  </a:lnTo>
                  <a:lnTo>
                    <a:pt x="501266" y="702661"/>
                  </a:lnTo>
                  <a:lnTo>
                    <a:pt x="539825" y="749448"/>
                  </a:lnTo>
                  <a:lnTo>
                    <a:pt x="578384" y="796236"/>
                  </a:lnTo>
                  <a:lnTo>
                    <a:pt x="616943" y="843024"/>
                  </a:lnTo>
                  <a:lnTo>
                    <a:pt x="655502" y="889811"/>
                  </a:lnTo>
                  <a:lnTo>
                    <a:pt x="694061" y="936599"/>
                  </a:lnTo>
                  <a:lnTo>
                    <a:pt x="732620" y="983387"/>
                  </a:lnTo>
                  <a:lnTo>
                    <a:pt x="771179" y="1030175"/>
                  </a:lnTo>
                  <a:lnTo>
                    <a:pt x="809738" y="107696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455614" y="2450183"/>
              <a:ext cx="748087" cy="1128226"/>
            </a:xfrm>
            <a:custGeom>
              <a:avLst/>
              <a:pathLst>
                <a:path w="748087" h="1128226">
                  <a:moveTo>
                    <a:pt x="748087" y="1108589"/>
                  </a:moveTo>
                  <a:lnTo>
                    <a:pt x="718269" y="1055799"/>
                  </a:lnTo>
                  <a:lnTo>
                    <a:pt x="688451" y="1003009"/>
                  </a:lnTo>
                  <a:lnTo>
                    <a:pt x="658633" y="950219"/>
                  </a:lnTo>
                  <a:lnTo>
                    <a:pt x="628816" y="897429"/>
                  </a:lnTo>
                  <a:lnTo>
                    <a:pt x="598998" y="844639"/>
                  </a:lnTo>
                  <a:lnTo>
                    <a:pt x="569180" y="791849"/>
                  </a:lnTo>
                  <a:lnTo>
                    <a:pt x="539362" y="739059"/>
                  </a:lnTo>
                  <a:lnTo>
                    <a:pt x="509544" y="686269"/>
                  </a:lnTo>
                  <a:lnTo>
                    <a:pt x="479726" y="633479"/>
                  </a:lnTo>
                  <a:lnTo>
                    <a:pt x="449909" y="580689"/>
                  </a:lnTo>
                  <a:lnTo>
                    <a:pt x="420091" y="527899"/>
                  </a:lnTo>
                  <a:lnTo>
                    <a:pt x="390273" y="475109"/>
                  </a:lnTo>
                  <a:lnTo>
                    <a:pt x="360455" y="422319"/>
                  </a:lnTo>
                  <a:lnTo>
                    <a:pt x="330637" y="369529"/>
                  </a:lnTo>
                  <a:lnTo>
                    <a:pt x="300820" y="316739"/>
                  </a:lnTo>
                  <a:lnTo>
                    <a:pt x="271002" y="263949"/>
                  </a:lnTo>
                  <a:lnTo>
                    <a:pt x="241184" y="211159"/>
                  </a:lnTo>
                  <a:lnTo>
                    <a:pt x="211366" y="158369"/>
                  </a:lnTo>
                  <a:lnTo>
                    <a:pt x="181548" y="105579"/>
                  </a:lnTo>
                  <a:lnTo>
                    <a:pt x="151731" y="52789"/>
                  </a:lnTo>
                  <a:lnTo>
                    <a:pt x="121913" y="0"/>
                  </a:lnTo>
                  <a:lnTo>
                    <a:pt x="60165" y="36598"/>
                  </a:lnTo>
                  <a:lnTo>
                    <a:pt x="0" y="75743"/>
                  </a:lnTo>
                  <a:lnTo>
                    <a:pt x="34118" y="125861"/>
                  </a:lnTo>
                  <a:lnTo>
                    <a:pt x="68236" y="175980"/>
                  </a:lnTo>
                  <a:lnTo>
                    <a:pt x="102354" y="226098"/>
                  </a:lnTo>
                  <a:lnTo>
                    <a:pt x="136472" y="276216"/>
                  </a:lnTo>
                  <a:lnTo>
                    <a:pt x="170590" y="326334"/>
                  </a:lnTo>
                  <a:lnTo>
                    <a:pt x="204708" y="376453"/>
                  </a:lnTo>
                  <a:lnTo>
                    <a:pt x="238826" y="426571"/>
                  </a:lnTo>
                  <a:lnTo>
                    <a:pt x="272944" y="476689"/>
                  </a:lnTo>
                  <a:lnTo>
                    <a:pt x="307062" y="526807"/>
                  </a:lnTo>
                  <a:lnTo>
                    <a:pt x="341181" y="576925"/>
                  </a:lnTo>
                  <a:lnTo>
                    <a:pt x="375299" y="627044"/>
                  </a:lnTo>
                  <a:lnTo>
                    <a:pt x="409417" y="677162"/>
                  </a:lnTo>
                  <a:lnTo>
                    <a:pt x="443535" y="727280"/>
                  </a:lnTo>
                  <a:lnTo>
                    <a:pt x="477653" y="777398"/>
                  </a:lnTo>
                  <a:lnTo>
                    <a:pt x="511771" y="827517"/>
                  </a:lnTo>
                  <a:lnTo>
                    <a:pt x="545889" y="877635"/>
                  </a:lnTo>
                  <a:lnTo>
                    <a:pt x="580007" y="927753"/>
                  </a:lnTo>
                  <a:lnTo>
                    <a:pt x="614125" y="977871"/>
                  </a:lnTo>
                  <a:lnTo>
                    <a:pt x="648243" y="1027990"/>
                  </a:lnTo>
                  <a:lnTo>
                    <a:pt x="682362" y="1078108"/>
                  </a:lnTo>
                  <a:lnTo>
                    <a:pt x="716480" y="1128226"/>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577527" y="2402364"/>
              <a:ext cx="649740" cy="1156408"/>
            </a:xfrm>
            <a:custGeom>
              <a:avLst/>
              <a:pathLst>
                <a:path w="649740" h="1156408">
                  <a:moveTo>
                    <a:pt x="649740" y="1144010"/>
                  </a:moveTo>
                  <a:lnTo>
                    <a:pt x="623128" y="1089533"/>
                  </a:lnTo>
                  <a:lnTo>
                    <a:pt x="596517" y="1035057"/>
                  </a:lnTo>
                  <a:lnTo>
                    <a:pt x="569905" y="980580"/>
                  </a:lnTo>
                  <a:lnTo>
                    <a:pt x="543294" y="926103"/>
                  </a:lnTo>
                  <a:lnTo>
                    <a:pt x="516682" y="871627"/>
                  </a:lnTo>
                  <a:lnTo>
                    <a:pt x="490071" y="817150"/>
                  </a:lnTo>
                  <a:lnTo>
                    <a:pt x="463459" y="762673"/>
                  </a:lnTo>
                  <a:lnTo>
                    <a:pt x="436848" y="708197"/>
                  </a:lnTo>
                  <a:lnTo>
                    <a:pt x="410236" y="653720"/>
                  </a:lnTo>
                  <a:lnTo>
                    <a:pt x="383625" y="599243"/>
                  </a:lnTo>
                  <a:lnTo>
                    <a:pt x="357013" y="544766"/>
                  </a:lnTo>
                  <a:lnTo>
                    <a:pt x="330402" y="490290"/>
                  </a:lnTo>
                  <a:lnTo>
                    <a:pt x="303790" y="435813"/>
                  </a:lnTo>
                  <a:lnTo>
                    <a:pt x="277179" y="381336"/>
                  </a:lnTo>
                  <a:lnTo>
                    <a:pt x="250567" y="326860"/>
                  </a:lnTo>
                  <a:lnTo>
                    <a:pt x="223956" y="272383"/>
                  </a:lnTo>
                  <a:lnTo>
                    <a:pt x="197344" y="217906"/>
                  </a:lnTo>
                  <a:lnTo>
                    <a:pt x="170733" y="163430"/>
                  </a:lnTo>
                  <a:lnTo>
                    <a:pt x="144121" y="108953"/>
                  </a:lnTo>
                  <a:lnTo>
                    <a:pt x="117510" y="54476"/>
                  </a:lnTo>
                  <a:lnTo>
                    <a:pt x="90898" y="0"/>
                  </a:lnTo>
                  <a:lnTo>
                    <a:pt x="0" y="47818"/>
                  </a:lnTo>
                  <a:lnTo>
                    <a:pt x="29817" y="100608"/>
                  </a:lnTo>
                  <a:lnTo>
                    <a:pt x="59635" y="153398"/>
                  </a:lnTo>
                  <a:lnTo>
                    <a:pt x="89453" y="206188"/>
                  </a:lnTo>
                  <a:lnTo>
                    <a:pt x="119271" y="258978"/>
                  </a:lnTo>
                  <a:lnTo>
                    <a:pt x="149089" y="311768"/>
                  </a:lnTo>
                  <a:lnTo>
                    <a:pt x="178906" y="364558"/>
                  </a:lnTo>
                  <a:lnTo>
                    <a:pt x="208724" y="417348"/>
                  </a:lnTo>
                  <a:lnTo>
                    <a:pt x="238542" y="470138"/>
                  </a:lnTo>
                  <a:lnTo>
                    <a:pt x="268360" y="522928"/>
                  </a:lnTo>
                  <a:lnTo>
                    <a:pt x="298178" y="575718"/>
                  </a:lnTo>
                  <a:lnTo>
                    <a:pt x="327995" y="628508"/>
                  </a:lnTo>
                  <a:lnTo>
                    <a:pt x="357813" y="681298"/>
                  </a:lnTo>
                  <a:lnTo>
                    <a:pt x="387631" y="734088"/>
                  </a:lnTo>
                  <a:lnTo>
                    <a:pt x="417449" y="786878"/>
                  </a:lnTo>
                  <a:lnTo>
                    <a:pt x="447267" y="839668"/>
                  </a:lnTo>
                  <a:lnTo>
                    <a:pt x="477085" y="892458"/>
                  </a:lnTo>
                  <a:lnTo>
                    <a:pt x="506902" y="945248"/>
                  </a:lnTo>
                  <a:lnTo>
                    <a:pt x="536720" y="998038"/>
                  </a:lnTo>
                  <a:lnTo>
                    <a:pt x="566538" y="1050828"/>
                  </a:lnTo>
                  <a:lnTo>
                    <a:pt x="596356" y="1103618"/>
                  </a:lnTo>
                  <a:lnTo>
                    <a:pt x="626174" y="115640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668425" y="2371033"/>
              <a:ext cx="576429" cy="1175342"/>
            </a:xfrm>
            <a:custGeom>
              <a:avLst/>
              <a:pathLst>
                <a:path w="576429" h="1175342">
                  <a:moveTo>
                    <a:pt x="576429" y="1167219"/>
                  </a:moveTo>
                  <a:lnTo>
                    <a:pt x="552211" y="1111637"/>
                  </a:lnTo>
                  <a:lnTo>
                    <a:pt x="527992" y="1056055"/>
                  </a:lnTo>
                  <a:lnTo>
                    <a:pt x="503774" y="1000473"/>
                  </a:lnTo>
                  <a:lnTo>
                    <a:pt x="479555" y="944891"/>
                  </a:lnTo>
                  <a:lnTo>
                    <a:pt x="455337" y="889309"/>
                  </a:lnTo>
                  <a:lnTo>
                    <a:pt x="431118" y="833728"/>
                  </a:lnTo>
                  <a:lnTo>
                    <a:pt x="406899" y="778146"/>
                  </a:lnTo>
                  <a:lnTo>
                    <a:pt x="382681" y="722564"/>
                  </a:lnTo>
                  <a:lnTo>
                    <a:pt x="358462" y="666982"/>
                  </a:lnTo>
                  <a:lnTo>
                    <a:pt x="334244" y="611400"/>
                  </a:lnTo>
                  <a:lnTo>
                    <a:pt x="310025" y="555818"/>
                  </a:lnTo>
                  <a:lnTo>
                    <a:pt x="285807" y="500236"/>
                  </a:lnTo>
                  <a:lnTo>
                    <a:pt x="261588" y="444654"/>
                  </a:lnTo>
                  <a:lnTo>
                    <a:pt x="237369" y="389073"/>
                  </a:lnTo>
                  <a:lnTo>
                    <a:pt x="213151" y="333491"/>
                  </a:lnTo>
                  <a:lnTo>
                    <a:pt x="188932" y="277909"/>
                  </a:lnTo>
                  <a:lnTo>
                    <a:pt x="164714" y="222327"/>
                  </a:lnTo>
                  <a:lnTo>
                    <a:pt x="140495" y="166745"/>
                  </a:lnTo>
                  <a:lnTo>
                    <a:pt x="116276" y="111163"/>
                  </a:lnTo>
                  <a:lnTo>
                    <a:pt x="92058" y="55581"/>
                  </a:lnTo>
                  <a:lnTo>
                    <a:pt x="67839" y="0"/>
                  </a:lnTo>
                  <a:lnTo>
                    <a:pt x="0" y="31331"/>
                  </a:lnTo>
                  <a:lnTo>
                    <a:pt x="26611" y="85808"/>
                  </a:lnTo>
                  <a:lnTo>
                    <a:pt x="53223" y="140284"/>
                  </a:lnTo>
                  <a:lnTo>
                    <a:pt x="79834" y="194761"/>
                  </a:lnTo>
                  <a:lnTo>
                    <a:pt x="106446" y="249238"/>
                  </a:lnTo>
                  <a:lnTo>
                    <a:pt x="133057" y="303715"/>
                  </a:lnTo>
                  <a:lnTo>
                    <a:pt x="159669" y="358191"/>
                  </a:lnTo>
                  <a:lnTo>
                    <a:pt x="186280" y="412668"/>
                  </a:lnTo>
                  <a:lnTo>
                    <a:pt x="212892" y="467145"/>
                  </a:lnTo>
                  <a:lnTo>
                    <a:pt x="239503" y="521621"/>
                  </a:lnTo>
                  <a:lnTo>
                    <a:pt x="266115" y="576098"/>
                  </a:lnTo>
                  <a:lnTo>
                    <a:pt x="292726" y="630575"/>
                  </a:lnTo>
                  <a:lnTo>
                    <a:pt x="319338" y="685051"/>
                  </a:lnTo>
                  <a:lnTo>
                    <a:pt x="345949" y="739528"/>
                  </a:lnTo>
                  <a:lnTo>
                    <a:pt x="372561" y="794005"/>
                  </a:lnTo>
                  <a:lnTo>
                    <a:pt x="399172" y="848482"/>
                  </a:lnTo>
                  <a:lnTo>
                    <a:pt x="425784" y="902958"/>
                  </a:lnTo>
                  <a:lnTo>
                    <a:pt x="452395" y="957435"/>
                  </a:lnTo>
                  <a:lnTo>
                    <a:pt x="479007" y="1011912"/>
                  </a:lnTo>
                  <a:lnTo>
                    <a:pt x="505618" y="1066388"/>
                  </a:lnTo>
                  <a:lnTo>
                    <a:pt x="532230" y="1120865"/>
                  </a:lnTo>
                  <a:lnTo>
                    <a:pt x="558841" y="117534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736265" y="2343869"/>
              <a:ext cx="525715" cy="1194383"/>
            </a:xfrm>
            <a:custGeom>
              <a:avLst/>
              <a:pathLst>
                <a:path w="525715" h="1194383">
                  <a:moveTo>
                    <a:pt x="525715" y="1187340"/>
                  </a:moveTo>
                  <a:lnTo>
                    <a:pt x="503827" y="1130800"/>
                  </a:lnTo>
                  <a:lnTo>
                    <a:pt x="481938" y="1074260"/>
                  </a:lnTo>
                  <a:lnTo>
                    <a:pt x="460050" y="1017720"/>
                  </a:lnTo>
                  <a:lnTo>
                    <a:pt x="438161" y="961180"/>
                  </a:lnTo>
                  <a:lnTo>
                    <a:pt x="416273" y="904640"/>
                  </a:lnTo>
                  <a:lnTo>
                    <a:pt x="394384" y="848100"/>
                  </a:lnTo>
                  <a:lnTo>
                    <a:pt x="372496" y="791560"/>
                  </a:lnTo>
                  <a:lnTo>
                    <a:pt x="350607" y="735020"/>
                  </a:lnTo>
                  <a:lnTo>
                    <a:pt x="328718" y="678480"/>
                  </a:lnTo>
                  <a:lnTo>
                    <a:pt x="306830" y="621940"/>
                  </a:lnTo>
                  <a:lnTo>
                    <a:pt x="284941" y="565400"/>
                  </a:lnTo>
                  <a:lnTo>
                    <a:pt x="263053" y="508860"/>
                  </a:lnTo>
                  <a:lnTo>
                    <a:pt x="241164" y="452320"/>
                  </a:lnTo>
                  <a:lnTo>
                    <a:pt x="219276" y="395780"/>
                  </a:lnTo>
                  <a:lnTo>
                    <a:pt x="197387" y="339240"/>
                  </a:lnTo>
                  <a:lnTo>
                    <a:pt x="175499" y="282700"/>
                  </a:lnTo>
                  <a:lnTo>
                    <a:pt x="153610" y="226160"/>
                  </a:lnTo>
                  <a:lnTo>
                    <a:pt x="131722" y="169620"/>
                  </a:lnTo>
                  <a:lnTo>
                    <a:pt x="109833" y="113080"/>
                  </a:lnTo>
                  <a:lnTo>
                    <a:pt x="87944" y="56540"/>
                  </a:lnTo>
                  <a:lnTo>
                    <a:pt x="66056" y="0"/>
                  </a:lnTo>
                  <a:lnTo>
                    <a:pt x="0" y="27163"/>
                  </a:lnTo>
                  <a:lnTo>
                    <a:pt x="24218" y="82745"/>
                  </a:lnTo>
                  <a:lnTo>
                    <a:pt x="48437" y="138327"/>
                  </a:lnTo>
                  <a:lnTo>
                    <a:pt x="72655" y="193909"/>
                  </a:lnTo>
                  <a:lnTo>
                    <a:pt x="96874" y="249491"/>
                  </a:lnTo>
                  <a:lnTo>
                    <a:pt x="121092" y="305073"/>
                  </a:lnTo>
                  <a:lnTo>
                    <a:pt x="145311" y="360655"/>
                  </a:lnTo>
                  <a:lnTo>
                    <a:pt x="169530" y="416236"/>
                  </a:lnTo>
                  <a:lnTo>
                    <a:pt x="193748" y="471818"/>
                  </a:lnTo>
                  <a:lnTo>
                    <a:pt x="217967" y="527400"/>
                  </a:lnTo>
                  <a:lnTo>
                    <a:pt x="242185" y="582982"/>
                  </a:lnTo>
                  <a:lnTo>
                    <a:pt x="266404" y="638564"/>
                  </a:lnTo>
                  <a:lnTo>
                    <a:pt x="290622" y="694146"/>
                  </a:lnTo>
                  <a:lnTo>
                    <a:pt x="314841" y="749728"/>
                  </a:lnTo>
                  <a:lnTo>
                    <a:pt x="339060" y="805310"/>
                  </a:lnTo>
                  <a:lnTo>
                    <a:pt x="363278" y="860891"/>
                  </a:lnTo>
                  <a:lnTo>
                    <a:pt x="387497" y="916473"/>
                  </a:lnTo>
                  <a:lnTo>
                    <a:pt x="411715" y="972055"/>
                  </a:lnTo>
                  <a:lnTo>
                    <a:pt x="435934" y="1027637"/>
                  </a:lnTo>
                  <a:lnTo>
                    <a:pt x="460152" y="1083219"/>
                  </a:lnTo>
                  <a:lnTo>
                    <a:pt x="484371" y="1138801"/>
                  </a:lnTo>
                  <a:lnTo>
                    <a:pt x="508590" y="119438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802322" y="2320216"/>
              <a:ext cx="476497" cy="1210993"/>
            </a:xfrm>
            <a:custGeom>
              <a:avLst/>
              <a:pathLst>
                <a:path w="476497" h="1210993">
                  <a:moveTo>
                    <a:pt x="476497" y="1204860"/>
                  </a:moveTo>
                  <a:lnTo>
                    <a:pt x="456899" y="1147486"/>
                  </a:lnTo>
                  <a:lnTo>
                    <a:pt x="437301" y="1090112"/>
                  </a:lnTo>
                  <a:lnTo>
                    <a:pt x="417704" y="1032737"/>
                  </a:lnTo>
                  <a:lnTo>
                    <a:pt x="398106" y="975363"/>
                  </a:lnTo>
                  <a:lnTo>
                    <a:pt x="378508" y="917989"/>
                  </a:lnTo>
                  <a:lnTo>
                    <a:pt x="358911" y="860614"/>
                  </a:lnTo>
                  <a:lnTo>
                    <a:pt x="339313" y="803240"/>
                  </a:lnTo>
                  <a:lnTo>
                    <a:pt x="319715" y="745866"/>
                  </a:lnTo>
                  <a:lnTo>
                    <a:pt x="300118" y="688491"/>
                  </a:lnTo>
                  <a:lnTo>
                    <a:pt x="280520" y="631117"/>
                  </a:lnTo>
                  <a:lnTo>
                    <a:pt x="260922" y="573743"/>
                  </a:lnTo>
                  <a:lnTo>
                    <a:pt x="241324" y="516368"/>
                  </a:lnTo>
                  <a:lnTo>
                    <a:pt x="221727" y="458994"/>
                  </a:lnTo>
                  <a:lnTo>
                    <a:pt x="202129" y="401620"/>
                  </a:lnTo>
                  <a:lnTo>
                    <a:pt x="182531" y="344245"/>
                  </a:lnTo>
                  <a:lnTo>
                    <a:pt x="162934" y="286871"/>
                  </a:lnTo>
                  <a:lnTo>
                    <a:pt x="143336" y="229497"/>
                  </a:lnTo>
                  <a:lnTo>
                    <a:pt x="123738" y="172122"/>
                  </a:lnTo>
                  <a:lnTo>
                    <a:pt x="104141" y="114748"/>
                  </a:lnTo>
                  <a:lnTo>
                    <a:pt x="84543" y="57374"/>
                  </a:lnTo>
                  <a:lnTo>
                    <a:pt x="64945" y="0"/>
                  </a:lnTo>
                  <a:lnTo>
                    <a:pt x="0" y="23652"/>
                  </a:lnTo>
                  <a:lnTo>
                    <a:pt x="21888" y="80192"/>
                  </a:lnTo>
                  <a:lnTo>
                    <a:pt x="43777" y="136732"/>
                  </a:lnTo>
                  <a:lnTo>
                    <a:pt x="65665" y="193272"/>
                  </a:lnTo>
                  <a:lnTo>
                    <a:pt x="87554" y="249812"/>
                  </a:lnTo>
                  <a:lnTo>
                    <a:pt x="109442" y="306352"/>
                  </a:lnTo>
                  <a:lnTo>
                    <a:pt x="131331" y="362892"/>
                  </a:lnTo>
                  <a:lnTo>
                    <a:pt x="153219" y="419432"/>
                  </a:lnTo>
                  <a:lnTo>
                    <a:pt x="175108" y="475972"/>
                  </a:lnTo>
                  <a:lnTo>
                    <a:pt x="196996" y="532512"/>
                  </a:lnTo>
                  <a:lnTo>
                    <a:pt x="218885" y="589052"/>
                  </a:lnTo>
                  <a:lnTo>
                    <a:pt x="240774" y="645592"/>
                  </a:lnTo>
                  <a:lnTo>
                    <a:pt x="262662" y="702132"/>
                  </a:lnTo>
                  <a:lnTo>
                    <a:pt x="284551" y="758672"/>
                  </a:lnTo>
                  <a:lnTo>
                    <a:pt x="306439" y="815212"/>
                  </a:lnTo>
                  <a:lnTo>
                    <a:pt x="328328" y="871752"/>
                  </a:lnTo>
                  <a:lnTo>
                    <a:pt x="350216" y="928292"/>
                  </a:lnTo>
                  <a:lnTo>
                    <a:pt x="372105" y="984832"/>
                  </a:lnTo>
                  <a:lnTo>
                    <a:pt x="393993" y="1041372"/>
                  </a:lnTo>
                  <a:lnTo>
                    <a:pt x="415882" y="1097913"/>
                  </a:lnTo>
                  <a:lnTo>
                    <a:pt x="437770" y="1154453"/>
                  </a:lnTo>
                  <a:lnTo>
                    <a:pt x="459659" y="121099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867267" y="2302748"/>
              <a:ext cx="425562" cy="1222329"/>
            </a:xfrm>
            <a:custGeom>
              <a:avLst/>
              <a:pathLst>
                <a:path w="425562" h="1222329">
                  <a:moveTo>
                    <a:pt x="425562" y="1217800"/>
                  </a:moveTo>
                  <a:lnTo>
                    <a:pt x="407871" y="1159809"/>
                  </a:lnTo>
                  <a:lnTo>
                    <a:pt x="390180" y="1101819"/>
                  </a:lnTo>
                  <a:lnTo>
                    <a:pt x="372488" y="1043828"/>
                  </a:lnTo>
                  <a:lnTo>
                    <a:pt x="354797" y="985838"/>
                  </a:lnTo>
                  <a:lnTo>
                    <a:pt x="337105" y="927847"/>
                  </a:lnTo>
                  <a:lnTo>
                    <a:pt x="319414" y="869857"/>
                  </a:lnTo>
                  <a:lnTo>
                    <a:pt x="301722" y="811866"/>
                  </a:lnTo>
                  <a:lnTo>
                    <a:pt x="284031" y="753876"/>
                  </a:lnTo>
                  <a:lnTo>
                    <a:pt x="266340" y="695885"/>
                  </a:lnTo>
                  <a:lnTo>
                    <a:pt x="248648" y="637895"/>
                  </a:lnTo>
                  <a:lnTo>
                    <a:pt x="230957" y="579904"/>
                  </a:lnTo>
                  <a:lnTo>
                    <a:pt x="213265" y="521914"/>
                  </a:lnTo>
                  <a:lnTo>
                    <a:pt x="195574" y="463923"/>
                  </a:lnTo>
                  <a:lnTo>
                    <a:pt x="177883" y="405933"/>
                  </a:lnTo>
                  <a:lnTo>
                    <a:pt x="160191" y="347942"/>
                  </a:lnTo>
                  <a:lnTo>
                    <a:pt x="142500" y="289952"/>
                  </a:lnTo>
                  <a:lnTo>
                    <a:pt x="124808" y="231961"/>
                  </a:lnTo>
                  <a:lnTo>
                    <a:pt x="107117" y="173971"/>
                  </a:lnTo>
                  <a:lnTo>
                    <a:pt x="89426" y="115980"/>
                  </a:lnTo>
                  <a:lnTo>
                    <a:pt x="71734" y="57990"/>
                  </a:lnTo>
                  <a:lnTo>
                    <a:pt x="54043" y="0"/>
                  </a:lnTo>
                  <a:lnTo>
                    <a:pt x="0" y="17468"/>
                  </a:lnTo>
                  <a:lnTo>
                    <a:pt x="19597" y="74842"/>
                  </a:lnTo>
                  <a:lnTo>
                    <a:pt x="39195" y="132216"/>
                  </a:lnTo>
                  <a:lnTo>
                    <a:pt x="58793" y="189591"/>
                  </a:lnTo>
                  <a:lnTo>
                    <a:pt x="78390" y="246965"/>
                  </a:lnTo>
                  <a:lnTo>
                    <a:pt x="97988" y="304339"/>
                  </a:lnTo>
                  <a:lnTo>
                    <a:pt x="117586" y="361714"/>
                  </a:lnTo>
                  <a:lnTo>
                    <a:pt x="137183" y="419088"/>
                  </a:lnTo>
                  <a:lnTo>
                    <a:pt x="156781" y="476462"/>
                  </a:lnTo>
                  <a:lnTo>
                    <a:pt x="176379" y="533837"/>
                  </a:lnTo>
                  <a:lnTo>
                    <a:pt x="195976" y="591211"/>
                  </a:lnTo>
                  <a:lnTo>
                    <a:pt x="215574" y="648585"/>
                  </a:lnTo>
                  <a:lnTo>
                    <a:pt x="235172" y="705960"/>
                  </a:lnTo>
                  <a:lnTo>
                    <a:pt x="254770" y="763334"/>
                  </a:lnTo>
                  <a:lnTo>
                    <a:pt x="274367" y="820708"/>
                  </a:lnTo>
                  <a:lnTo>
                    <a:pt x="293965" y="878083"/>
                  </a:lnTo>
                  <a:lnTo>
                    <a:pt x="313563" y="935457"/>
                  </a:lnTo>
                  <a:lnTo>
                    <a:pt x="333160" y="992831"/>
                  </a:lnTo>
                  <a:lnTo>
                    <a:pt x="352758" y="1050206"/>
                  </a:lnTo>
                  <a:lnTo>
                    <a:pt x="372356" y="1107580"/>
                  </a:lnTo>
                  <a:lnTo>
                    <a:pt x="391953" y="1164954"/>
                  </a:lnTo>
                  <a:lnTo>
                    <a:pt x="411551" y="122232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921311" y="2287139"/>
              <a:ext cx="385611" cy="1233409"/>
            </a:xfrm>
            <a:custGeom>
              <a:avLst/>
              <a:pathLst>
                <a:path w="385611" h="1233409">
                  <a:moveTo>
                    <a:pt x="385611" y="1229362"/>
                  </a:moveTo>
                  <a:lnTo>
                    <a:pt x="369837" y="1170821"/>
                  </a:lnTo>
                  <a:lnTo>
                    <a:pt x="354062" y="1112280"/>
                  </a:lnTo>
                  <a:lnTo>
                    <a:pt x="338288" y="1053739"/>
                  </a:lnTo>
                  <a:lnTo>
                    <a:pt x="322514" y="995198"/>
                  </a:lnTo>
                  <a:lnTo>
                    <a:pt x="306740" y="936657"/>
                  </a:lnTo>
                  <a:lnTo>
                    <a:pt x="290966" y="878116"/>
                  </a:lnTo>
                  <a:lnTo>
                    <a:pt x="275191" y="819575"/>
                  </a:lnTo>
                  <a:lnTo>
                    <a:pt x="259417" y="761034"/>
                  </a:lnTo>
                  <a:lnTo>
                    <a:pt x="243643" y="702493"/>
                  </a:lnTo>
                  <a:lnTo>
                    <a:pt x="227869" y="643951"/>
                  </a:lnTo>
                  <a:lnTo>
                    <a:pt x="212095" y="585410"/>
                  </a:lnTo>
                  <a:lnTo>
                    <a:pt x="196321" y="526869"/>
                  </a:lnTo>
                  <a:lnTo>
                    <a:pt x="180546" y="468328"/>
                  </a:lnTo>
                  <a:lnTo>
                    <a:pt x="164772" y="409787"/>
                  </a:lnTo>
                  <a:lnTo>
                    <a:pt x="148998" y="351246"/>
                  </a:lnTo>
                  <a:lnTo>
                    <a:pt x="133224" y="292705"/>
                  </a:lnTo>
                  <a:lnTo>
                    <a:pt x="117450" y="234164"/>
                  </a:lnTo>
                  <a:lnTo>
                    <a:pt x="101675" y="175623"/>
                  </a:lnTo>
                  <a:lnTo>
                    <a:pt x="85901" y="117082"/>
                  </a:lnTo>
                  <a:lnTo>
                    <a:pt x="70127" y="58541"/>
                  </a:lnTo>
                  <a:lnTo>
                    <a:pt x="54353" y="0"/>
                  </a:lnTo>
                  <a:lnTo>
                    <a:pt x="0" y="15609"/>
                  </a:lnTo>
                  <a:lnTo>
                    <a:pt x="17691" y="73599"/>
                  </a:lnTo>
                  <a:lnTo>
                    <a:pt x="35382" y="131590"/>
                  </a:lnTo>
                  <a:lnTo>
                    <a:pt x="53074" y="189580"/>
                  </a:lnTo>
                  <a:lnTo>
                    <a:pt x="70765" y="247571"/>
                  </a:lnTo>
                  <a:lnTo>
                    <a:pt x="88457" y="305561"/>
                  </a:lnTo>
                  <a:lnTo>
                    <a:pt x="106148" y="363552"/>
                  </a:lnTo>
                  <a:lnTo>
                    <a:pt x="123839" y="421542"/>
                  </a:lnTo>
                  <a:lnTo>
                    <a:pt x="141531" y="479533"/>
                  </a:lnTo>
                  <a:lnTo>
                    <a:pt x="159222" y="537523"/>
                  </a:lnTo>
                  <a:lnTo>
                    <a:pt x="176914" y="595514"/>
                  </a:lnTo>
                  <a:lnTo>
                    <a:pt x="194605" y="653504"/>
                  </a:lnTo>
                  <a:lnTo>
                    <a:pt x="212296" y="711495"/>
                  </a:lnTo>
                  <a:lnTo>
                    <a:pt x="229988" y="769485"/>
                  </a:lnTo>
                  <a:lnTo>
                    <a:pt x="247679" y="827476"/>
                  </a:lnTo>
                  <a:lnTo>
                    <a:pt x="265371" y="885466"/>
                  </a:lnTo>
                  <a:lnTo>
                    <a:pt x="283062" y="943457"/>
                  </a:lnTo>
                  <a:lnTo>
                    <a:pt x="300753" y="1001447"/>
                  </a:lnTo>
                  <a:lnTo>
                    <a:pt x="318445" y="1059438"/>
                  </a:lnTo>
                  <a:lnTo>
                    <a:pt x="336136" y="1117428"/>
                  </a:lnTo>
                  <a:lnTo>
                    <a:pt x="353828" y="1175419"/>
                  </a:lnTo>
                  <a:lnTo>
                    <a:pt x="371519" y="123340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1975664" y="2273465"/>
              <a:ext cx="345321" cy="1243036"/>
            </a:xfrm>
            <a:custGeom>
              <a:avLst/>
              <a:pathLst>
                <a:path w="345321" h="1243036">
                  <a:moveTo>
                    <a:pt x="345321" y="1239491"/>
                  </a:moveTo>
                  <a:lnTo>
                    <a:pt x="331460" y="1180468"/>
                  </a:lnTo>
                  <a:lnTo>
                    <a:pt x="317599" y="1121444"/>
                  </a:lnTo>
                  <a:lnTo>
                    <a:pt x="303739" y="1062421"/>
                  </a:lnTo>
                  <a:lnTo>
                    <a:pt x="289878" y="1003397"/>
                  </a:lnTo>
                  <a:lnTo>
                    <a:pt x="276017" y="944374"/>
                  </a:lnTo>
                  <a:lnTo>
                    <a:pt x="262156" y="885351"/>
                  </a:lnTo>
                  <a:lnTo>
                    <a:pt x="248296" y="826327"/>
                  </a:lnTo>
                  <a:lnTo>
                    <a:pt x="234435" y="767304"/>
                  </a:lnTo>
                  <a:lnTo>
                    <a:pt x="220574" y="708280"/>
                  </a:lnTo>
                  <a:lnTo>
                    <a:pt x="206713" y="649257"/>
                  </a:lnTo>
                  <a:lnTo>
                    <a:pt x="192852" y="590234"/>
                  </a:lnTo>
                  <a:lnTo>
                    <a:pt x="178992" y="531210"/>
                  </a:lnTo>
                  <a:lnTo>
                    <a:pt x="165131" y="472187"/>
                  </a:lnTo>
                  <a:lnTo>
                    <a:pt x="151270" y="413163"/>
                  </a:lnTo>
                  <a:lnTo>
                    <a:pt x="137409" y="354140"/>
                  </a:lnTo>
                  <a:lnTo>
                    <a:pt x="123549" y="295117"/>
                  </a:lnTo>
                  <a:lnTo>
                    <a:pt x="109688" y="236093"/>
                  </a:lnTo>
                  <a:lnTo>
                    <a:pt x="95827" y="177070"/>
                  </a:lnTo>
                  <a:lnTo>
                    <a:pt x="81966" y="118046"/>
                  </a:lnTo>
                  <a:lnTo>
                    <a:pt x="68106" y="59023"/>
                  </a:lnTo>
                  <a:lnTo>
                    <a:pt x="54245" y="0"/>
                  </a:lnTo>
                  <a:lnTo>
                    <a:pt x="0" y="13673"/>
                  </a:lnTo>
                  <a:lnTo>
                    <a:pt x="15774" y="72214"/>
                  </a:lnTo>
                  <a:lnTo>
                    <a:pt x="31548" y="130755"/>
                  </a:lnTo>
                  <a:lnTo>
                    <a:pt x="47322" y="189297"/>
                  </a:lnTo>
                  <a:lnTo>
                    <a:pt x="63096" y="247838"/>
                  </a:lnTo>
                  <a:lnTo>
                    <a:pt x="78870" y="306379"/>
                  </a:lnTo>
                  <a:lnTo>
                    <a:pt x="94645" y="364920"/>
                  </a:lnTo>
                  <a:lnTo>
                    <a:pt x="110419" y="423461"/>
                  </a:lnTo>
                  <a:lnTo>
                    <a:pt x="126193" y="482002"/>
                  </a:lnTo>
                  <a:lnTo>
                    <a:pt x="141967" y="540543"/>
                  </a:lnTo>
                  <a:lnTo>
                    <a:pt x="157741" y="599084"/>
                  </a:lnTo>
                  <a:lnTo>
                    <a:pt x="173516" y="657625"/>
                  </a:lnTo>
                  <a:lnTo>
                    <a:pt x="189290" y="716166"/>
                  </a:lnTo>
                  <a:lnTo>
                    <a:pt x="205064" y="774707"/>
                  </a:lnTo>
                  <a:lnTo>
                    <a:pt x="220838" y="833249"/>
                  </a:lnTo>
                  <a:lnTo>
                    <a:pt x="236612" y="891790"/>
                  </a:lnTo>
                  <a:lnTo>
                    <a:pt x="252386" y="950331"/>
                  </a:lnTo>
                  <a:lnTo>
                    <a:pt x="268161" y="1008872"/>
                  </a:lnTo>
                  <a:lnTo>
                    <a:pt x="283935" y="1067413"/>
                  </a:lnTo>
                  <a:lnTo>
                    <a:pt x="299709" y="1125954"/>
                  </a:lnTo>
                  <a:lnTo>
                    <a:pt x="315483" y="1184495"/>
                  </a:lnTo>
                  <a:lnTo>
                    <a:pt x="331257" y="124303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029909" y="2261944"/>
              <a:ext cx="304758" cy="1251012"/>
            </a:xfrm>
            <a:custGeom>
              <a:avLst/>
              <a:pathLst>
                <a:path w="304758" h="1251012">
                  <a:moveTo>
                    <a:pt x="304758" y="1248025"/>
                  </a:moveTo>
                  <a:lnTo>
                    <a:pt x="292758" y="1188595"/>
                  </a:lnTo>
                  <a:lnTo>
                    <a:pt x="280759" y="1129166"/>
                  </a:lnTo>
                  <a:lnTo>
                    <a:pt x="268760" y="1069736"/>
                  </a:lnTo>
                  <a:lnTo>
                    <a:pt x="256760" y="1010306"/>
                  </a:lnTo>
                  <a:lnTo>
                    <a:pt x="244761" y="950876"/>
                  </a:lnTo>
                  <a:lnTo>
                    <a:pt x="232762" y="891446"/>
                  </a:lnTo>
                  <a:lnTo>
                    <a:pt x="220763" y="832017"/>
                  </a:lnTo>
                  <a:lnTo>
                    <a:pt x="208763" y="772587"/>
                  </a:lnTo>
                  <a:lnTo>
                    <a:pt x="196764" y="713157"/>
                  </a:lnTo>
                  <a:lnTo>
                    <a:pt x="184765" y="653727"/>
                  </a:lnTo>
                  <a:lnTo>
                    <a:pt x="172765" y="594297"/>
                  </a:lnTo>
                  <a:lnTo>
                    <a:pt x="160766" y="534868"/>
                  </a:lnTo>
                  <a:lnTo>
                    <a:pt x="148767" y="475438"/>
                  </a:lnTo>
                  <a:lnTo>
                    <a:pt x="136768" y="416008"/>
                  </a:lnTo>
                  <a:lnTo>
                    <a:pt x="124768" y="356578"/>
                  </a:lnTo>
                  <a:lnTo>
                    <a:pt x="112769" y="297148"/>
                  </a:lnTo>
                  <a:lnTo>
                    <a:pt x="100770" y="237719"/>
                  </a:lnTo>
                  <a:lnTo>
                    <a:pt x="88770" y="178289"/>
                  </a:lnTo>
                  <a:lnTo>
                    <a:pt x="76771" y="118859"/>
                  </a:lnTo>
                  <a:lnTo>
                    <a:pt x="64772" y="59429"/>
                  </a:lnTo>
                  <a:lnTo>
                    <a:pt x="52772" y="0"/>
                  </a:lnTo>
                  <a:lnTo>
                    <a:pt x="0" y="11521"/>
                  </a:lnTo>
                  <a:lnTo>
                    <a:pt x="13860" y="70544"/>
                  </a:lnTo>
                  <a:lnTo>
                    <a:pt x="27721" y="129567"/>
                  </a:lnTo>
                  <a:lnTo>
                    <a:pt x="41582" y="188591"/>
                  </a:lnTo>
                  <a:lnTo>
                    <a:pt x="55443" y="247614"/>
                  </a:lnTo>
                  <a:lnTo>
                    <a:pt x="69303" y="306638"/>
                  </a:lnTo>
                  <a:lnTo>
                    <a:pt x="83164" y="365661"/>
                  </a:lnTo>
                  <a:lnTo>
                    <a:pt x="97025" y="424684"/>
                  </a:lnTo>
                  <a:lnTo>
                    <a:pt x="110886" y="483708"/>
                  </a:lnTo>
                  <a:lnTo>
                    <a:pt x="124746" y="542731"/>
                  </a:lnTo>
                  <a:lnTo>
                    <a:pt x="138607" y="601755"/>
                  </a:lnTo>
                  <a:lnTo>
                    <a:pt x="152468" y="660778"/>
                  </a:lnTo>
                  <a:lnTo>
                    <a:pt x="166329" y="719801"/>
                  </a:lnTo>
                  <a:lnTo>
                    <a:pt x="180190" y="778825"/>
                  </a:lnTo>
                  <a:lnTo>
                    <a:pt x="194050" y="837848"/>
                  </a:lnTo>
                  <a:lnTo>
                    <a:pt x="207911" y="896872"/>
                  </a:lnTo>
                  <a:lnTo>
                    <a:pt x="221772" y="955895"/>
                  </a:lnTo>
                  <a:lnTo>
                    <a:pt x="235633" y="1014919"/>
                  </a:lnTo>
                  <a:lnTo>
                    <a:pt x="249493" y="1073942"/>
                  </a:lnTo>
                  <a:lnTo>
                    <a:pt x="263354" y="1132965"/>
                  </a:lnTo>
                  <a:lnTo>
                    <a:pt x="277215" y="1191989"/>
                  </a:lnTo>
                  <a:lnTo>
                    <a:pt x="291076" y="125101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082682" y="2252929"/>
              <a:ext cx="264476" cy="1257040"/>
            </a:xfrm>
            <a:custGeom>
              <a:avLst/>
              <a:pathLst>
                <a:path w="264476" h="1257040">
                  <a:moveTo>
                    <a:pt x="264476" y="1254703"/>
                  </a:moveTo>
                  <a:lnTo>
                    <a:pt x="254176" y="1194955"/>
                  </a:lnTo>
                  <a:lnTo>
                    <a:pt x="243876" y="1135207"/>
                  </a:lnTo>
                  <a:lnTo>
                    <a:pt x="233576" y="1075459"/>
                  </a:lnTo>
                  <a:lnTo>
                    <a:pt x="223276" y="1015712"/>
                  </a:lnTo>
                  <a:lnTo>
                    <a:pt x="212976" y="955964"/>
                  </a:lnTo>
                  <a:lnTo>
                    <a:pt x="202676" y="896216"/>
                  </a:lnTo>
                  <a:lnTo>
                    <a:pt x="192377" y="836468"/>
                  </a:lnTo>
                  <a:lnTo>
                    <a:pt x="182077" y="776721"/>
                  </a:lnTo>
                  <a:lnTo>
                    <a:pt x="171777" y="716973"/>
                  </a:lnTo>
                  <a:lnTo>
                    <a:pt x="161477" y="657225"/>
                  </a:lnTo>
                  <a:lnTo>
                    <a:pt x="151177" y="597477"/>
                  </a:lnTo>
                  <a:lnTo>
                    <a:pt x="140877" y="537729"/>
                  </a:lnTo>
                  <a:lnTo>
                    <a:pt x="130578" y="477982"/>
                  </a:lnTo>
                  <a:lnTo>
                    <a:pt x="120278" y="418234"/>
                  </a:lnTo>
                  <a:lnTo>
                    <a:pt x="109978" y="358486"/>
                  </a:lnTo>
                  <a:lnTo>
                    <a:pt x="99678" y="298738"/>
                  </a:lnTo>
                  <a:lnTo>
                    <a:pt x="89378" y="238991"/>
                  </a:lnTo>
                  <a:lnTo>
                    <a:pt x="79078" y="179243"/>
                  </a:lnTo>
                  <a:lnTo>
                    <a:pt x="68778" y="119495"/>
                  </a:lnTo>
                  <a:lnTo>
                    <a:pt x="58479" y="59747"/>
                  </a:lnTo>
                  <a:lnTo>
                    <a:pt x="48179" y="0"/>
                  </a:lnTo>
                  <a:lnTo>
                    <a:pt x="0" y="9014"/>
                  </a:lnTo>
                  <a:lnTo>
                    <a:pt x="11999" y="68444"/>
                  </a:lnTo>
                  <a:lnTo>
                    <a:pt x="23998" y="127874"/>
                  </a:lnTo>
                  <a:lnTo>
                    <a:pt x="35997" y="187304"/>
                  </a:lnTo>
                  <a:lnTo>
                    <a:pt x="47997" y="246733"/>
                  </a:lnTo>
                  <a:lnTo>
                    <a:pt x="59996" y="306163"/>
                  </a:lnTo>
                  <a:lnTo>
                    <a:pt x="71995" y="365593"/>
                  </a:lnTo>
                  <a:lnTo>
                    <a:pt x="83995" y="425023"/>
                  </a:lnTo>
                  <a:lnTo>
                    <a:pt x="95994" y="484453"/>
                  </a:lnTo>
                  <a:lnTo>
                    <a:pt x="107993" y="543882"/>
                  </a:lnTo>
                  <a:lnTo>
                    <a:pt x="119992" y="603312"/>
                  </a:lnTo>
                  <a:lnTo>
                    <a:pt x="131992" y="662742"/>
                  </a:lnTo>
                  <a:lnTo>
                    <a:pt x="143991" y="722172"/>
                  </a:lnTo>
                  <a:lnTo>
                    <a:pt x="155990" y="781602"/>
                  </a:lnTo>
                  <a:lnTo>
                    <a:pt x="167990" y="841031"/>
                  </a:lnTo>
                  <a:lnTo>
                    <a:pt x="179989" y="900461"/>
                  </a:lnTo>
                  <a:lnTo>
                    <a:pt x="191988" y="959891"/>
                  </a:lnTo>
                  <a:lnTo>
                    <a:pt x="203987" y="1019321"/>
                  </a:lnTo>
                  <a:lnTo>
                    <a:pt x="215987" y="1078751"/>
                  </a:lnTo>
                  <a:lnTo>
                    <a:pt x="227986" y="1138180"/>
                  </a:lnTo>
                  <a:lnTo>
                    <a:pt x="239985" y="1197610"/>
                  </a:lnTo>
                  <a:lnTo>
                    <a:pt x="251985" y="125704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130861" y="2247786"/>
              <a:ext cx="224486" cy="1259846"/>
            </a:xfrm>
            <a:custGeom>
              <a:avLst/>
              <a:pathLst>
                <a:path w="224486" h="1259846">
                  <a:moveTo>
                    <a:pt x="224486" y="1258512"/>
                  </a:moveTo>
                  <a:lnTo>
                    <a:pt x="215300" y="1198583"/>
                  </a:lnTo>
                  <a:lnTo>
                    <a:pt x="206114" y="1138654"/>
                  </a:lnTo>
                  <a:lnTo>
                    <a:pt x="196929" y="1078725"/>
                  </a:lnTo>
                  <a:lnTo>
                    <a:pt x="187743" y="1018796"/>
                  </a:lnTo>
                  <a:lnTo>
                    <a:pt x="178557" y="958866"/>
                  </a:lnTo>
                  <a:lnTo>
                    <a:pt x="169372" y="898937"/>
                  </a:lnTo>
                  <a:lnTo>
                    <a:pt x="160186" y="839008"/>
                  </a:lnTo>
                  <a:lnTo>
                    <a:pt x="151000" y="779079"/>
                  </a:lnTo>
                  <a:lnTo>
                    <a:pt x="141815" y="719150"/>
                  </a:lnTo>
                  <a:lnTo>
                    <a:pt x="132629" y="659221"/>
                  </a:lnTo>
                  <a:lnTo>
                    <a:pt x="123443" y="599291"/>
                  </a:lnTo>
                  <a:lnTo>
                    <a:pt x="114258" y="539362"/>
                  </a:lnTo>
                  <a:lnTo>
                    <a:pt x="105072" y="479433"/>
                  </a:lnTo>
                  <a:lnTo>
                    <a:pt x="95886" y="419504"/>
                  </a:lnTo>
                  <a:lnTo>
                    <a:pt x="86701" y="359575"/>
                  </a:lnTo>
                  <a:lnTo>
                    <a:pt x="77515" y="299645"/>
                  </a:lnTo>
                  <a:lnTo>
                    <a:pt x="68329" y="239716"/>
                  </a:lnTo>
                  <a:lnTo>
                    <a:pt x="59144" y="179787"/>
                  </a:lnTo>
                  <a:lnTo>
                    <a:pt x="49958" y="119858"/>
                  </a:lnTo>
                  <a:lnTo>
                    <a:pt x="40772" y="59929"/>
                  </a:lnTo>
                  <a:lnTo>
                    <a:pt x="31587" y="0"/>
                  </a:lnTo>
                  <a:lnTo>
                    <a:pt x="0" y="5142"/>
                  </a:lnTo>
                  <a:lnTo>
                    <a:pt x="10299" y="64890"/>
                  </a:lnTo>
                  <a:lnTo>
                    <a:pt x="20599" y="124638"/>
                  </a:lnTo>
                  <a:lnTo>
                    <a:pt x="30899" y="184386"/>
                  </a:lnTo>
                  <a:lnTo>
                    <a:pt x="41199" y="244134"/>
                  </a:lnTo>
                  <a:lnTo>
                    <a:pt x="51499" y="303881"/>
                  </a:lnTo>
                  <a:lnTo>
                    <a:pt x="61799" y="363629"/>
                  </a:lnTo>
                  <a:lnTo>
                    <a:pt x="72098" y="423377"/>
                  </a:lnTo>
                  <a:lnTo>
                    <a:pt x="82398" y="483125"/>
                  </a:lnTo>
                  <a:lnTo>
                    <a:pt x="92698" y="542872"/>
                  </a:lnTo>
                  <a:lnTo>
                    <a:pt x="102998" y="602620"/>
                  </a:lnTo>
                  <a:lnTo>
                    <a:pt x="113298" y="662368"/>
                  </a:lnTo>
                  <a:lnTo>
                    <a:pt x="123598" y="722116"/>
                  </a:lnTo>
                  <a:lnTo>
                    <a:pt x="133897" y="781864"/>
                  </a:lnTo>
                  <a:lnTo>
                    <a:pt x="144197" y="841611"/>
                  </a:lnTo>
                  <a:lnTo>
                    <a:pt x="154497" y="901359"/>
                  </a:lnTo>
                  <a:lnTo>
                    <a:pt x="164797" y="961107"/>
                  </a:lnTo>
                  <a:lnTo>
                    <a:pt x="175097" y="1020855"/>
                  </a:lnTo>
                  <a:lnTo>
                    <a:pt x="185397" y="1080602"/>
                  </a:lnTo>
                  <a:lnTo>
                    <a:pt x="195697" y="1140350"/>
                  </a:lnTo>
                  <a:lnTo>
                    <a:pt x="205996" y="1200098"/>
                  </a:lnTo>
                  <a:lnTo>
                    <a:pt x="216296" y="1259846"/>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162448" y="2243234"/>
              <a:ext cx="201107" cy="1263064"/>
            </a:xfrm>
            <a:custGeom>
              <a:avLst/>
              <a:pathLst>
                <a:path w="201107" h="1263064">
                  <a:moveTo>
                    <a:pt x="201107" y="1261884"/>
                  </a:moveTo>
                  <a:lnTo>
                    <a:pt x="193039" y="1201794"/>
                  </a:lnTo>
                  <a:lnTo>
                    <a:pt x="184970" y="1141705"/>
                  </a:lnTo>
                  <a:lnTo>
                    <a:pt x="176901" y="1081615"/>
                  </a:lnTo>
                  <a:lnTo>
                    <a:pt x="168832" y="1021525"/>
                  </a:lnTo>
                  <a:lnTo>
                    <a:pt x="160763" y="961435"/>
                  </a:lnTo>
                  <a:lnTo>
                    <a:pt x="152695" y="901346"/>
                  </a:lnTo>
                  <a:lnTo>
                    <a:pt x="144626" y="841256"/>
                  </a:lnTo>
                  <a:lnTo>
                    <a:pt x="136557" y="781166"/>
                  </a:lnTo>
                  <a:lnTo>
                    <a:pt x="128488" y="721076"/>
                  </a:lnTo>
                  <a:lnTo>
                    <a:pt x="120419" y="660987"/>
                  </a:lnTo>
                  <a:lnTo>
                    <a:pt x="112350" y="600897"/>
                  </a:lnTo>
                  <a:lnTo>
                    <a:pt x="104282" y="540807"/>
                  </a:lnTo>
                  <a:lnTo>
                    <a:pt x="96213" y="480717"/>
                  </a:lnTo>
                  <a:lnTo>
                    <a:pt x="88144" y="420628"/>
                  </a:lnTo>
                  <a:lnTo>
                    <a:pt x="80075" y="360538"/>
                  </a:lnTo>
                  <a:lnTo>
                    <a:pt x="72006" y="300448"/>
                  </a:lnTo>
                  <a:lnTo>
                    <a:pt x="63938" y="240358"/>
                  </a:lnTo>
                  <a:lnTo>
                    <a:pt x="55869" y="180269"/>
                  </a:lnTo>
                  <a:lnTo>
                    <a:pt x="47800" y="120179"/>
                  </a:lnTo>
                  <a:lnTo>
                    <a:pt x="39731" y="60089"/>
                  </a:lnTo>
                  <a:lnTo>
                    <a:pt x="31662" y="0"/>
                  </a:lnTo>
                  <a:lnTo>
                    <a:pt x="0" y="4552"/>
                  </a:lnTo>
                  <a:lnTo>
                    <a:pt x="9185" y="64481"/>
                  </a:lnTo>
                  <a:lnTo>
                    <a:pt x="18371" y="124410"/>
                  </a:lnTo>
                  <a:lnTo>
                    <a:pt x="27556" y="184339"/>
                  </a:lnTo>
                  <a:lnTo>
                    <a:pt x="36742" y="244268"/>
                  </a:lnTo>
                  <a:lnTo>
                    <a:pt x="45928" y="304197"/>
                  </a:lnTo>
                  <a:lnTo>
                    <a:pt x="55113" y="364127"/>
                  </a:lnTo>
                  <a:lnTo>
                    <a:pt x="64299" y="424056"/>
                  </a:lnTo>
                  <a:lnTo>
                    <a:pt x="73485" y="483985"/>
                  </a:lnTo>
                  <a:lnTo>
                    <a:pt x="82670" y="543914"/>
                  </a:lnTo>
                  <a:lnTo>
                    <a:pt x="91856" y="603843"/>
                  </a:lnTo>
                  <a:lnTo>
                    <a:pt x="101042" y="663773"/>
                  </a:lnTo>
                  <a:lnTo>
                    <a:pt x="110227" y="723702"/>
                  </a:lnTo>
                  <a:lnTo>
                    <a:pt x="119413" y="783631"/>
                  </a:lnTo>
                  <a:lnTo>
                    <a:pt x="128599" y="843560"/>
                  </a:lnTo>
                  <a:lnTo>
                    <a:pt x="137784" y="903489"/>
                  </a:lnTo>
                  <a:lnTo>
                    <a:pt x="146970" y="963418"/>
                  </a:lnTo>
                  <a:lnTo>
                    <a:pt x="156156" y="1023348"/>
                  </a:lnTo>
                  <a:lnTo>
                    <a:pt x="165341" y="1083277"/>
                  </a:lnTo>
                  <a:lnTo>
                    <a:pt x="174527" y="1143206"/>
                  </a:lnTo>
                  <a:lnTo>
                    <a:pt x="183713" y="1203135"/>
                  </a:lnTo>
                  <a:lnTo>
                    <a:pt x="192898" y="126306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194111" y="2239321"/>
              <a:ext cx="177564" cy="1265797"/>
            </a:xfrm>
            <a:custGeom>
              <a:avLst/>
              <a:pathLst>
                <a:path w="177564" h="1265797">
                  <a:moveTo>
                    <a:pt x="177564" y="1264783"/>
                  </a:moveTo>
                  <a:lnTo>
                    <a:pt x="170600" y="1204555"/>
                  </a:lnTo>
                  <a:lnTo>
                    <a:pt x="163636" y="1144327"/>
                  </a:lnTo>
                  <a:lnTo>
                    <a:pt x="156672" y="1084100"/>
                  </a:lnTo>
                  <a:lnTo>
                    <a:pt x="149708" y="1023872"/>
                  </a:lnTo>
                  <a:lnTo>
                    <a:pt x="142744" y="963644"/>
                  </a:lnTo>
                  <a:lnTo>
                    <a:pt x="135780" y="903416"/>
                  </a:lnTo>
                  <a:lnTo>
                    <a:pt x="128816" y="843188"/>
                  </a:lnTo>
                  <a:lnTo>
                    <a:pt x="121852" y="782961"/>
                  </a:lnTo>
                  <a:lnTo>
                    <a:pt x="114887" y="722733"/>
                  </a:lnTo>
                  <a:lnTo>
                    <a:pt x="107923" y="662505"/>
                  </a:lnTo>
                  <a:lnTo>
                    <a:pt x="100959" y="602277"/>
                  </a:lnTo>
                  <a:lnTo>
                    <a:pt x="93995" y="542050"/>
                  </a:lnTo>
                  <a:lnTo>
                    <a:pt x="87031" y="481822"/>
                  </a:lnTo>
                  <a:lnTo>
                    <a:pt x="80067" y="421594"/>
                  </a:lnTo>
                  <a:lnTo>
                    <a:pt x="73103" y="361366"/>
                  </a:lnTo>
                  <a:lnTo>
                    <a:pt x="66139" y="301138"/>
                  </a:lnTo>
                  <a:lnTo>
                    <a:pt x="59175" y="240911"/>
                  </a:lnTo>
                  <a:lnTo>
                    <a:pt x="52211" y="180683"/>
                  </a:lnTo>
                  <a:lnTo>
                    <a:pt x="45247" y="120455"/>
                  </a:lnTo>
                  <a:lnTo>
                    <a:pt x="38283" y="60227"/>
                  </a:lnTo>
                  <a:lnTo>
                    <a:pt x="31319" y="0"/>
                  </a:lnTo>
                  <a:lnTo>
                    <a:pt x="0" y="3913"/>
                  </a:lnTo>
                  <a:lnTo>
                    <a:pt x="8068" y="64002"/>
                  </a:lnTo>
                  <a:lnTo>
                    <a:pt x="16137" y="124092"/>
                  </a:lnTo>
                  <a:lnTo>
                    <a:pt x="24206" y="184182"/>
                  </a:lnTo>
                  <a:lnTo>
                    <a:pt x="32275" y="244272"/>
                  </a:lnTo>
                  <a:lnTo>
                    <a:pt x="40344" y="304361"/>
                  </a:lnTo>
                  <a:lnTo>
                    <a:pt x="48412" y="364451"/>
                  </a:lnTo>
                  <a:lnTo>
                    <a:pt x="56481" y="424541"/>
                  </a:lnTo>
                  <a:lnTo>
                    <a:pt x="64550" y="484631"/>
                  </a:lnTo>
                  <a:lnTo>
                    <a:pt x="72619" y="544720"/>
                  </a:lnTo>
                  <a:lnTo>
                    <a:pt x="80688" y="604810"/>
                  </a:lnTo>
                  <a:lnTo>
                    <a:pt x="88756" y="664900"/>
                  </a:lnTo>
                  <a:lnTo>
                    <a:pt x="96825" y="724990"/>
                  </a:lnTo>
                  <a:lnTo>
                    <a:pt x="104894" y="785079"/>
                  </a:lnTo>
                  <a:lnTo>
                    <a:pt x="112963" y="845169"/>
                  </a:lnTo>
                  <a:lnTo>
                    <a:pt x="121032" y="905259"/>
                  </a:lnTo>
                  <a:lnTo>
                    <a:pt x="129100" y="965349"/>
                  </a:lnTo>
                  <a:lnTo>
                    <a:pt x="137169" y="1025438"/>
                  </a:lnTo>
                  <a:lnTo>
                    <a:pt x="145238" y="1085528"/>
                  </a:lnTo>
                  <a:lnTo>
                    <a:pt x="153307" y="1145618"/>
                  </a:lnTo>
                  <a:lnTo>
                    <a:pt x="161376" y="1205708"/>
                  </a:lnTo>
                  <a:lnTo>
                    <a:pt x="169444" y="126579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225430" y="2236264"/>
              <a:ext cx="153639" cy="1267840"/>
            </a:xfrm>
            <a:custGeom>
              <a:avLst/>
              <a:pathLst>
                <a:path w="153639" h="1267840">
                  <a:moveTo>
                    <a:pt x="153639" y="1267047"/>
                  </a:moveTo>
                  <a:lnTo>
                    <a:pt x="147681" y="1206711"/>
                  </a:lnTo>
                  <a:lnTo>
                    <a:pt x="141723" y="1146376"/>
                  </a:lnTo>
                  <a:lnTo>
                    <a:pt x="135765" y="1086040"/>
                  </a:lnTo>
                  <a:lnTo>
                    <a:pt x="129807" y="1025705"/>
                  </a:lnTo>
                  <a:lnTo>
                    <a:pt x="123848" y="965369"/>
                  </a:lnTo>
                  <a:lnTo>
                    <a:pt x="117890" y="905033"/>
                  </a:lnTo>
                  <a:lnTo>
                    <a:pt x="111932" y="844698"/>
                  </a:lnTo>
                  <a:lnTo>
                    <a:pt x="105974" y="784362"/>
                  </a:lnTo>
                  <a:lnTo>
                    <a:pt x="100016" y="724027"/>
                  </a:lnTo>
                  <a:lnTo>
                    <a:pt x="94058" y="663691"/>
                  </a:lnTo>
                  <a:lnTo>
                    <a:pt x="88100" y="603355"/>
                  </a:lnTo>
                  <a:lnTo>
                    <a:pt x="82142" y="543020"/>
                  </a:lnTo>
                  <a:lnTo>
                    <a:pt x="76184" y="482684"/>
                  </a:lnTo>
                  <a:lnTo>
                    <a:pt x="70225" y="422349"/>
                  </a:lnTo>
                  <a:lnTo>
                    <a:pt x="64267" y="362013"/>
                  </a:lnTo>
                  <a:lnTo>
                    <a:pt x="58309" y="301677"/>
                  </a:lnTo>
                  <a:lnTo>
                    <a:pt x="52351" y="241342"/>
                  </a:lnTo>
                  <a:lnTo>
                    <a:pt x="46393" y="181006"/>
                  </a:lnTo>
                  <a:lnTo>
                    <a:pt x="40435" y="120671"/>
                  </a:lnTo>
                  <a:lnTo>
                    <a:pt x="34477" y="60335"/>
                  </a:lnTo>
                  <a:lnTo>
                    <a:pt x="28519" y="0"/>
                  </a:lnTo>
                  <a:lnTo>
                    <a:pt x="0" y="3056"/>
                  </a:lnTo>
                  <a:lnTo>
                    <a:pt x="6964" y="63284"/>
                  </a:lnTo>
                  <a:lnTo>
                    <a:pt x="13928" y="123512"/>
                  </a:lnTo>
                  <a:lnTo>
                    <a:pt x="20892" y="183740"/>
                  </a:lnTo>
                  <a:lnTo>
                    <a:pt x="27856" y="243967"/>
                  </a:lnTo>
                  <a:lnTo>
                    <a:pt x="34820" y="304195"/>
                  </a:lnTo>
                  <a:lnTo>
                    <a:pt x="41784" y="364423"/>
                  </a:lnTo>
                  <a:lnTo>
                    <a:pt x="48748" y="424651"/>
                  </a:lnTo>
                  <a:lnTo>
                    <a:pt x="55712" y="484878"/>
                  </a:lnTo>
                  <a:lnTo>
                    <a:pt x="62676" y="545106"/>
                  </a:lnTo>
                  <a:lnTo>
                    <a:pt x="69640" y="605334"/>
                  </a:lnTo>
                  <a:lnTo>
                    <a:pt x="76604" y="665562"/>
                  </a:lnTo>
                  <a:lnTo>
                    <a:pt x="83568" y="725790"/>
                  </a:lnTo>
                  <a:lnTo>
                    <a:pt x="90533" y="786017"/>
                  </a:lnTo>
                  <a:lnTo>
                    <a:pt x="97497" y="846245"/>
                  </a:lnTo>
                  <a:lnTo>
                    <a:pt x="104461" y="906473"/>
                  </a:lnTo>
                  <a:lnTo>
                    <a:pt x="111425" y="966701"/>
                  </a:lnTo>
                  <a:lnTo>
                    <a:pt x="118389" y="1026928"/>
                  </a:lnTo>
                  <a:lnTo>
                    <a:pt x="125353" y="1087156"/>
                  </a:lnTo>
                  <a:lnTo>
                    <a:pt x="132317" y="1147384"/>
                  </a:lnTo>
                  <a:lnTo>
                    <a:pt x="139281" y="1207612"/>
                  </a:lnTo>
                  <a:lnTo>
                    <a:pt x="146245" y="1267840"/>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253950" y="2227944"/>
              <a:ext cx="168912" cy="1275367"/>
            </a:xfrm>
            <a:custGeom>
              <a:avLst/>
              <a:pathLst>
                <a:path w="168912" h="1275367">
                  <a:moveTo>
                    <a:pt x="168912" y="1273210"/>
                  </a:moveTo>
                  <a:lnTo>
                    <a:pt x="168912" y="1212581"/>
                  </a:lnTo>
                  <a:lnTo>
                    <a:pt x="168912" y="1151952"/>
                  </a:lnTo>
                  <a:lnTo>
                    <a:pt x="168912" y="1091323"/>
                  </a:lnTo>
                  <a:lnTo>
                    <a:pt x="168912" y="1030694"/>
                  </a:lnTo>
                  <a:lnTo>
                    <a:pt x="168912" y="970065"/>
                  </a:lnTo>
                  <a:lnTo>
                    <a:pt x="168912" y="909435"/>
                  </a:lnTo>
                  <a:lnTo>
                    <a:pt x="168912" y="848806"/>
                  </a:lnTo>
                  <a:lnTo>
                    <a:pt x="168912" y="788177"/>
                  </a:lnTo>
                  <a:lnTo>
                    <a:pt x="168912" y="727548"/>
                  </a:lnTo>
                  <a:lnTo>
                    <a:pt x="168912" y="666919"/>
                  </a:lnTo>
                  <a:lnTo>
                    <a:pt x="168912" y="606290"/>
                  </a:lnTo>
                  <a:lnTo>
                    <a:pt x="168912" y="545661"/>
                  </a:lnTo>
                  <a:lnTo>
                    <a:pt x="168912" y="485032"/>
                  </a:lnTo>
                  <a:lnTo>
                    <a:pt x="168912" y="424403"/>
                  </a:lnTo>
                  <a:lnTo>
                    <a:pt x="168912" y="363774"/>
                  </a:lnTo>
                  <a:lnTo>
                    <a:pt x="168912" y="303145"/>
                  </a:lnTo>
                  <a:lnTo>
                    <a:pt x="168912" y="242516"/>
                  </a:lnTo>
                  <a:lnTo>
                    <a:pt x="168912" y="181887"/>
                  </a:lnTo>
                  <a:lnTo>
                    <a:pt x="168912" y="121258"/>
                  </a:lnTo>
                  <a:lnTo>
                    <a:pt x="168912" y="60629"/>
                  </a:lnTo>
                  <a:lnTo>
                    <a:pt x="168912" y="0"/>
                  </a:lnTo>
                  <a:lnTo>
                    <a:pt x="84353" y="2081"/>
                  </a:lnTo>
                  <a:lnTo>
                    <a:pt x="0" y="8319"/>
                  </a:lnTo>
                  <a:lnTo>
                    <a:pt x="5958" y="68655"/>
                  </a:lnTo>
                  <a:lnTo>
                    <a:pt x="11916" y="128990"/>
                  </a:lnTo>
                  <a:lnTo>
                    <a:pt x="17874" y="189326"/>
                  </a:lnTo>
                  <a:lnTo>
                    <a:pt x="23832" y="249662"/>
                  </a:lnTo>
                  <a:lnTo>
                    <a:pt x="29790" y="309997"/>
                  </a:lnTo>
                  <a:lnTo>
                    <a:pt x="35748" y="370333"/>
                  </a:lnTo>
                  <a:lnTo>
                    <a:pt x="41706" y="430668"/>
                  </a:lnTo>
                  <a:lnTo>
                    <a:pt x="47664" y="491004"/>
                  </a:lnTo>
                  <a:lnTo>
                    <a:pt x="53623" y="551340"/>
                  </a:lnTo>
                  <a:lnTo>
                    <a:pt x="59581" y="611675"/>
                  </a:lnTo>
                  <a:lnTo>
                    <a:pt x="65539" y="672011"/>
                  </a:lnTo>
                  <a:lnTo>
                    <a:pt x="71497" y="732346"/>
                  </a:lnTo>
                  <a:lnTo>
                    <a:pt x="77455" y="792682"/>
                  </a:lnTo>
                  <a:lnTo>
                    <a:pt x="83413" y="853018"/>
                  </a:lnTo>
                  <a:lnTo>
                    <a:pt x="89371" y="913353"/>
                  </a:lnTo>
                  <a:lnTo>
                    <a:pt x="95329" y="973689"/>
                  </a:lnTo>
                  <a:lnTo>
                    <a:pt x="101287" y="1034024"/>
                  </a:lnTo>
                  <a:lnTo>
                    <a:pt x="107246" y="1094360"/>
                  </a:lnTo>
                  <a:lnTo>
                    <a:pt x="113204" y="1154696"/>
                  </a:lnTo>
                  <a:lnTo>
                    <a:pt x="119162" y="1215031"/>
                  </a:lnTo>
                  <a:lnTo>
                    <a:pt x="125120" y="1275367"/>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175928" y="3869192"/>
              <a:ext cx="493867"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9.7m</a:t>
              </a:r>
            </a:p>
          </p:txBody>
        </p:sp>
        <p:sp>
          <p:nvSpPr>
            <p:cNvPr id="36" name="tx36"/>
            <p:cNvSpPr/>
            <p:nvPr/>
          </p:nvSpPr>
          <p:spPr>
            <a:xfrm>
              <a:off x="4643405" y="2106318"/>
              <a:ext cx="291309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DTP3 unvaccinated (% of total unvaccinated)</a:t>
              </a:r>
            </a:p>
          </p:txBody>
        </p:sp>
        <p:sp>
          <p:nvSpPr>
            <p:cNvPr id="37" name="rc37"/>
            <p:cNvSpPr/>
            <p:nvPr/>
          </p:nvSpPr>
          <p:spPr>
            <a:xfrm>
              <a:off x="4652405"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652405"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652405"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652405"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652405"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652405"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652405"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652405"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652405"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652405"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652405"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652405"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652405"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652405"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652405"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652405"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639219"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639219"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639219"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639219"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639219"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639219"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639219"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639219"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639219"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639219"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639219"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639219"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639219"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639219"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639219"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932450"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2.8 million (28.5%) </a:t>
              </a:r>
            </a:p>
          </p:txBody>
        </p:sp>
        <p:sp>
          <p:nvSpPr>
            <p:cNvPr id="69" name="tx69"/>
            <p:cNvSpPr/>
            <p:nvPr/>
          </p:nvSpPr>
          <p:spPr>
            <a:xfrm>
              <a:off x="4932450" y="2579844"/>
              <a:ext cx="139135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1.5 million (15.9%) </a:t>
              </a:r>
            </a:p>
          </p:txBody>
        </p:sp>
        <p:sp>
          <p:nvSpPr>
            <p:cNvPr id="70" name="tx70"/>
            <p:cNvSpPr/>
            <p:nvPr/>
          </p:nvSpPr>
          <p:spPr>
            <a:xfrm>
              <a:off x="4932450" y="2799300"/>
              <a:ext cx="129890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772,000 (8%) </a:t>
              </a:r>
            </a:p>
          </p:txBody>
        </p:sp>
        <p:sp>
          <p:nvSpPr>
            <p:cNvPr id="71" name="tx71"/>
            <p:cNvSpPr/>
            <p:nvPr/>
          </p:nvSpPr>
          <p:spPr>
            <a:xfrm>
              <a:off x="4932450" y="3018756"/>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Angola: 660,000 (6.8%) </a:t>
              </a:r>
            </a:p>
          </p:txBody>
        </p:sp>
        <p:sp>
          <p:nvSpPr>
            <p:cNvPr id="72" name="tx72"/>
            <p:cNvSpPr/>
            <p:nvPr/>
          </p:nvSpPr>
          <p:spPr>
            <a:xfrm>
              <a:off x="4932450" y="3238212"/>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South Africa: 403,000 (4.2%) </a:t>
              </a:r>
            </a:p>
          </p:txBody>
        </p:sp>
        <p:sp>
          <p:nvSpPr>
            <p:cNvPr id="73" name="tx73"/>
            <p:cNvSpPr/>
            <p:nvPr/>
          </p:nvSpPr>
          <p:spPr>
            <a:xfrm>
              <a:off x="4932450" y="3457668"/>
              <a:ext cx="1433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Tanzania: 401,000 (4.2%) </a:t>
              </a:r>
            </a:p>
          </p:txBody>
        </p:sp>
        <p:sp>
          <p:nvSpPr>
            <p:cNvPr id="74" name="tx74"/>
            <p:cNvSpPr/>
            <p:nvPr/>
          </p:nvSpPr>
          <p:spPr>
            <a:xfrm>
              <a:off x="4932450" y="3677124"/>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Mozambique: 376,000 (3.9%) </a:t>
              </a:r>
            </a:p>
          </p:txBody>
        </p:sp>
        <p:sp>
          <p:nvSpPr>
            <p:cNvPr id="75" name="tx75"/>
            <p:cNvSpPr/>
            <p:nvPr/>
          </p:nvSpPr>
          <p:spPr>
            <a:xfrm>
              <a:off x="4932450" y="3896580"/>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Madagascar: 355,000 (3.7%) </a:t>
              </a:r>
            </a:p>
          </p:txBody>
        </p:sp>
        <p:sp>
          <p:nvSpPr>
            <p:cNvPr id="76" name="tx76"/>
            <p:cNvSpPr/>
            <p:nvPr/>
          </p:nvSpPr>
          <p:spPr>
            <a:xfrm>
              <a:off x="4932450" y="4116036"/>
              <a:ext cx="151900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Cote d'Ivoire: 293,000 (3%) </a:t>
              </a:r>
            </a:p>
          </p:txBody>
        </p:sp>
        <p:sp>
          <p:nvSpPr>
            <p:cNvPr id="77" name="tx77"/>
            <p:cNvSpPr/>
            <p:nvPr/>
          </p:nvSpPr>
          <p:spPr>
            <a:xfrm>
              <a:off x="4932450" y="4335492"/>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Chad: 250,000 (2.6%) </a:t>
              </a:r>
            </a:p>
          </p:txBody>
        </p:sp>
        <p:sp>
          <p:nvSpPr>
            <p:cNvPr id="78" name="tx78"/>
            <p:cNvSpPr/>
            <p:nvPr/>
          </p:nvSpPr>
          <p:spPr>
            <a:xfrm>
              <a:off x="4932450" y="4554948"/>
              <a:ext cx="1359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Kenya: 180,000 (1.9%) </a:t>
              </a:r>
            </a:p>
          </p:txBody>
        </p:sp>
        <p:sp>
          <p:nvSpPr>
            <p:cNvPr id="79" name="tx79"/>
            <p:cNvSpPr/>
            <p:nvPr/>
          </p:nvSpPr>
          <p:spPr>
            <a:xfrm>
              <a:off x="4932450" y="4774404"/>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Guinea: 165,000 (1.7%) </a:t>
              </a:r>
            </a:p>
          </p:txBody>
        </p:sp>
        <p:sp>
          <p:nvSpPr>
            <p:cNvPr id="80" name="tx80"/>
            <p:cNvSpPr/>
            <p:nvPr/>
          </p:nvSpPr>
          <p:spPr>
            <a:xfrm>
              <a:off x="4932450" y="4993860"/>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Cameroon: 161,000 (1.7%) </a:t>
              </a:r>
            </a:p>
          </p:txBody>
        </p:sp>
        <p:sp>
          <p:nvSpPr>
            <p:cNvPr id="81" name="tx81"/>
            <p:cNvSpPr/>
            <p:nvPr/>
          </p:nvSpPr>
          <p:spPr>
            <a:xfrm>
              <a:off x="4932450" y="5213316"/>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Mali: 151,000 (1.6%) </a:t>
              </a:r>
            </a:p>
          </p:txBody>
        </p:sp>
        <p:sp>
          <p:nvSpPr>
            <p:cNvPr id="82" name="tx82"/>
            <p:cNvSpPr/>
            <p:nvPr/>
          </p:nvSpPr>
          <p:spPr>
            <a:xfrm>
              <a:off x="4932450" y="5432772"/>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Benin: 145,000 (1.5%) </a:t>
              </a:r>
            </a:p>
          </p:txBody>
        </p:sp>
        <p:sp>
          <p:nvSpPr>
            <p:cNvPr id="83" name="tx83"/>
            <p:cNvSpPr/>
            <p:nvPr/>
          </p:nvSpPr>
          <p:spPr>
            <a:xfrm>
              <a:off x="4932450" y="5652228"/>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Niger: 141,000 (1.5%) </a:t>
              </a:r>
            </a:p>
          </p:txBody>
        </p:sp>
        <p:sp>
          <p:nvSpPr>
            <p:cNvPr id="84" name="tx84"/>
            <p:cNvSpPr/>
            <p:nvPr/>
          </p:nvSpPr>
          <p:spPr>
            <a:xfrm>
              <a:off x="6919264" y="2360388"/>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CAR: 128,000 (1.3%) </a:t>
              </a:r>
            </a:p>
          </p:txBody>
        </p:sp>
        <p:sp>
          <p:nvSpPr>
            <p:cNvPr id="85" name="tx85"/>
            <p:cNvSpPr/>
            <p:nvPr/>
          </p:nvSpPr>
          <p:spPr>
            <a:xfrm>
              <a:off x="6919264" y="2579844"/>
              <a:ext cx="15414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South Sudan: 92,000 (1%) </a:t>
              </a:r>
            </a:p>
          </p:txBody>
        </p:sp>
        <p:sp>
          <p:nvSpPr>
            <p:cNvPr id="86" name="tx86"/>
            <p:cNvSpPr/>
            <p:nvPr/>
          </p:nvSpPr>
          <p:spPr>
            <a:xfrm>
              <a:off x="6919264" y="2799300"/>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Malawi: 67,000 (&lt;1%) </a:t>
              </a:r>
            </a:p>
          </p:txBody>
        </p:sp>
        <p:sp>
          <p:nvSpPr>
            <p:cNvPr id="87" name="tx87"/>
            <p:cNvSpPr/>
            <p:nvPr/>
          </p:nvSpPr>
          <p:spPr>
            <a:xfrm>
              <a:off x="6919264" y="3018756"/>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Burkina Faso: 64,000 (&lt;1%) </a:t>
              </a:r>
            </a:p>
          </p:txBody>
        </p:sp>
        <p:sp>
          <p:nvSpPr>
            <p:cNvPr id="88" name="tx88"/>
            <p:cNvSpPr/>
            <p:nvPr/>
          </p:nvSpPr>
          <p:spPr>
            <a:xfrm>
              <a:off x="6919264" y="3238212"/>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Zambia: 62,000 (&lt;1%) </a:t>
              </a:r>
            </a:p>
          </p:txBody>
        </p:sp>
        <p:sp>
          <p:nvSpPr>
            <p:cNvPr id="89" name="tx89"/>
            <p:cNvSpPr/>
            <p:nvPr/>
          </p:nvSpPr>
          <p:spPr>
            <a:xfrm>
              <a:off x="6919264" y="3457668"/>
              <a:ext cx="13518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Uganda: 51,000 (&lt;1%) </a:t>
              </a:r>
            </a:p>
          </p:txBody>
        </p:sp>
        <p:sp>
          <p:nvSpPr>
            <p:cNvPr id="90" name="tx90"/>
            <p:cNvSpPr/>
            <p:nvPr/>
          </p:nvSpPr>
          <p:spPr>
            <a:xfrm>
              <a:off x="6919264" y="3677124"/>
              <a:ext cx="1302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Algeria: 51,000 (&lt;1%) </a:t>
              </a:r>
            </a:p>
          </p:txBody>
        </p:sp>
        <p:sp>
          <p:nvSpPr>
            <p:cNvPr id="91" name="tx91"/>
            <p:cNvSpPr/>
            <p:nvPr/>
          </p:nvSpPr>
          <p:spPr>
            <a:xfrm>
              <a:off x="6919264" y="3896580"/>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Burundi: 50,000 (&lt;1%) </a:t>
              </a:r>
            </a:p>
          </p:txBody>
        </p:sp>
        <p:sp>
          <p:nvSpPr>
            <p:cNvPr id="92" name="tx92"/>
            <p:cNvSpPr/>
            <p:nvPr/>
          </p:nvSpPr>
          <p:spPr>
            <a:xfrm>
              <a:off x="6919264" y="4116036"/>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Senegal: 48,000 (&lt;1%) </a:t>
              </a:r>
            </a:p>
          </p:txBody>
        </p:sp>
        <p:sp>
          <p:nvSpPr>
            <p:cNvPr id="93" name="tx93"/>
            <p:cNvSpPr/>
            <p:nvPr/>
          </p:nvSpPr>
          <p:spPr>
            <a:xfrm>
              <a:off x="6919264" y="4335492"/>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Zimbabwe: 44,000 (&lt;1%) </a:t>
              </a:r>
            </a:p>
          </p:txBody>
        </p:sp>
        <p:sp>
          <p:nvSpPr>
            <p:cNvPr id="94" name="tx94"/>
            <p:cNvSpPr/>
            <p:nvPr/>
          </p:nvSpPr>
          <p:spPr>
            <a:xfrm>
              <a:off x="6919264" y="4554948"/>
              <a:ext cx="128966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Congo: 29,000 (&lt;1%) </a:t>
              </a:r>
            </a:p>
          </p:txBody>
        </p:sp>
        <p:sp>
          <p:nvSpPr>
            <p:cNvPr id="95" name="tx95"/>
            <p:cNvSpPr/>
            <p:nvPr/>
          </p:nvSpPr>
          <p:spPr>
            <a:xfrm>
              <a:off x="6919264" y="4774404"/>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Togo: 29,000 (&lt;1%) </a:t>
              </a:r>
            </a:p>
          </p:txBody>
        </p:sp>
        <p:sp>
          <p:nvSpPr>
            <p:cNvPr id="96" name="tx96"/>
            <p:cNvSpPr/>
            <p:nvPr/>
          </p:nvSpPr>
          <p:spPr>
            <a:xfrm>
              <a:off x="6919264" y="4993860"/>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Liberia: 28,000 (&lt;1%) </a:t>
              </a:r>
            </a:p>
          </p:txBody>
        </p:sp>
        <p:sp>
          <p:nvSpPr>
            <p:cNvPr id="97" name="tx97"/>
            <p:cNvSpPr/>
            <p:nvPr/>
          </p:nvSpPr>
          <p:spPr>
            <a:xfrm>
              <a:off x="6919264" y="5213316"/>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Gabon: 26,000 (&lt;1%) </a:t>
              </a:r>
            </a:p>
          </p:txBody>
        </p:sp>
        <p:sp>
          <p:nvSpPr>
            <p:cNvPr id="98" name="tx98"/>
            <p:cNvSpPr/>
            <p:nvPr/>
          </p:nvSpPr>
          <p:spPr>
            <a:xfrm>
              <a:off x="6919264" y="5432772"/>
              <a:ext cx="22247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17 countries: 151,000 (1.6%) </a:t>
              </a:r>
            </a:p>
          </p:txBody>
        </p:sp>
        <p:sp>
          <p:nvSpPr>
            <p:cNvPr id="99" name="tx99"/>
            <p:cNvSpPr/>
            <p:nvPr/>
          </p:nvSpPr>
          <p:spPr>
            <a:xfrm>
              <a:off x="274320" y="1643062"/>
              <a:ext cx="3492093"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DTP3 unvaccinated (% of total unvaccinated)</a:t>
              </a:r>
            </a:p>
          </p:txBody>
        </p:sp>
        <p:sp>
          <p:nvSpPr>
            <p:cNvPr id="100" name="tx100"/>
            <p:cNvSpPr/>
            <p:nvPr/>
          </p:nvSpPr>
          <p:spPr>
            <a:xfrm>
              <a:off x="409421" y="616491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345688" y="6285611"/>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02" name="tx102"/>
            <p:cNvSpPr/>
            <p:nvPr/>
          </p:nvSpPr>
          <p:spPr>
            <a:xfrm>
              <a:off x="954861" y="6406312"/>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(52.4%) of all un- and under-vaccinated children in AFRO.
Nigeria had the highest number of children who did not receive DTP3 (n=2.8 million), which is approximately 28.5% of all un- and under-vaccinated children in AFRO (n=9.7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un- and under-vaccinated children in AFRO,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3002" y="3801492"/>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6" name="pl6"/>
            <p:cNvSpPr/>
            <p:nvPr/>
          </p:nvSpPr>
          <p:spPr>
            <a:xfrm>
              <a:off x="963002" y="3118544"/>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7" name="pl7"/>
            <p:cNvSpPr/>
            <p:nvPr/>
          </p:nvSpPr>
          <p:spPr>
            <a:xfrm>
              <a:off x="963002" y="2435596"/>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8" name="pl8"/>
            <p:cNvSpPr/>
            <p:nvPr/>
          </p:nvSpPr>
          <p:spPr>
            <a:xfrm>
              <a:off x="963002" y="1752647"/>
              <a:ext cx="7548917" cy="0"/>
            </a:xfrm>
            <a:custGeom>
              <a:avLst/>
              <a:pathLst>
                <a:path w="7548917" h="0">
                  <a:moveTo>
                    <a:pt x="0" y="0"/>
                  </a:moveTo>
                  <a:lnTo>
                    <a:pt x="7548917" y="0"/>
                  </a:lnTo>
                  <a:lnTo>
                    <a:pt x="7548917" y="0"/>
                  </a:lnTo>
                </a:path>
              </a:pathLst>
            </a:custGeom>
            <a:ln w="6775" cap="flat">
              <a:solidFill>
                <a:srgbClr val="EBEBEB">
                  <a:alpha val="100000"/>
                </a:srgbClr>
              </a:solidFill>
              <a:prstDash val="solid"/>
              <a:round/>
            </a:ln>
          </p:spPr>
          <p:txBody>
            <a:bodyPr/>
            <a:lstStyle/>
            <a:p/>
          </p:txBody>
        </p:sp>
        <p:sp>
          <p:nvSpPr>
            <p:cNvPr id="9" name="pl9"/>
            <p:cNvSpPr/>
            <p:nvPr/>
          </p:nvSpPr>
          <p:spPr>
            <a:xfrm>
              <a:off x="963002" y="4142966"/>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0" name="pl10"/>
            <p:cNvSpPr/>
            <p:nvPr/>
          </p:nvSpPr>
          <p:spPr>
            <a:xfrm>
              <a:off x="963002" y="346001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1" name="pl11"/>
            <p:cNvSpPr/>
            <p:nvPr/>
          </p:nvSpPr>
          <p:spPr>
            <a:xfrm>
              <a:off x="963002" y="2777070"/>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2" name="pl12"/>
            <p:cNvSpPr/>
            <p:nvPr/>
          </p:nvSpPr>
          <p:spPr>
            <a:xfrm>
              <a:off x="963002" y="2094121"/>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3" name="pl13"/>
            <p:cNvSpPr/>
            <p:nvPr/>
          </p:nvSpPr>
          <p:spPr>
            <a:xfrm>
              <a:off x="142536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020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7504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399878"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59747"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4715"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89682"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54649"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19616"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84584"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49551" y="1662388"/>
              <a:ext cx="0" cy="2598700"/>
            </a:xfrm>
            <a:custGeom>
              <a:avLst/>
              <a:pathLst>
                <a:path w="0" h="2598700">
                  <a:moveTo>
                    <a:pt x="0" y="2598700"/>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06134" y="3710294"/>
              <a:ext cx="238470" cy="432671"/>
            </a:xfrm>
            <a:prstGeom prst="rect">
              <a:avLst/>
            </a:prstGeom>
            <a:solidFill>
              <a:srgbClr val="E2231A">
                <a:alpha val="100000"/>
              </a:srgbClr>
            </a:solidFill>
          </p:spPr>
          <p:txBody>
            <a:bodyPr/>
            <a:lstStyle/>
            <a:p/>
          </p:txBody>
        </p:sp>
        <p:sp>
          <p:nvSpPr>
            <p:cNvPr id="25" name="rc25"/>
            <p:cNvSpPr/>
            <p:nvPr/>
          </p:nvSpPr>
          <p:spPr>
            <a:xfrm>
              <a:off x="1571101" y="3719686"/>
              <a:ext cx="238470" cy="423279"/>
            </a:xfrm>
            <a:prstGeom prst="rect">
              <a:avLst/>
            </a:prstGeom>
            <a:solidFill>
              <a:srgbClr val="E2231A">
                <a:alpha val="100000"/>
              </a:srgbClr>
            </a:solidFill>
          </p:spPr>
          <p:txBody>
            <a:bodyPr/>
            <a:lstStyle/>
            <a:p/>
          </p:txBody>
        </p:sp>
        <p:sp>
          <p:nvSpPr>
            <p:cNvPr id="26" name="rc26"/>
            <p:cNvSpPr/>
            <p:nvPr/>
          </p:nvSpPr>
          <p:spPr>
            <a:xfrm>
              <a:off x="1836069" y="3720730"/>
              <a:ext cx="238470" cy="422236"/>
            </a:xfrm>
            <a:prstGeom prst="rect">
              <a:avLst/>
            </a:prstGeom>
            <a:solidFill>
              <a:srgbClr val="E2231A">
                <a:alpha val="100000"/>
              </a:srgbClr>
            </a:solidFill>
          </p:spPr>
          <p:txBody>
            <a:bodyPr/>
            <a:lstStyle/>
            <a:p/>
          </p:txBody>
        </p:sp>
        <p:sp>
          <p:nvSpPr>
            <p:cNvPr id="27" name="rc27"/>
            <p:cNvSpPr/>
            <p:nvPr/>
          </p:nvSpPr>
          <p:spPr>
            <a:xfrm>
              <a:off x="2101036" y="3737443"/>
              <a:ext cx="238470" cy="405523"/>
            </a:xfrm>
            <a:prstGeom prst="rect">
              <a:avLst/>
            </a:prstGeom>
            <a:solidFill>
              <a:srgbClr val="E2231A">
                <a:alpha val="100000"/>
              </a:srgbClr>
            </a:solidFill>
          </p:spPr>
          <p:txBody>
            <a:bodyPr/>
            <a:lstStyle/>
            <a:p/>
          </p:txBody>
        </p:sp>
        <p:sp>
          <p:nvSpPr>
            <p:cNvPr id="28" name="rc28"/>
            <p:cNvSpPr/>
            <p:nvPr/>
          </p:nvSpPr>
          <p:spPr>
            <a:xfrm>
              <a:off x="2366003" y="3750440"/>
              <a:ext cx="238470" cy="392525"/>
            </a:xfrm>
            <a:prstGeom prst="rect">
              <a:avLst/>
            </a:prstGeom>
            <a:solidFill>
              <a:srgbClr val="E2231A">
                <a:alpha val="100000"/>
              </a:srgbClr>
            </a:solidFill>
          </p:spPr>
          <p:txBody>
            <a:bodyPr/>
            <a:lstStyle/>
            <a:p/>
          </p:txBody>
        </p:sp>
        <p:sp>
          <p:nvSpPr>
            <p:cNvPr id="29" name="rc29"/>
            <p:cNvSpPr/>
            <p:nvPr/>
          </p:nvSpPr>
          <p:spPr>
            <a:xfrm>
              <a:off x="2630970" y="3760578"/>
              <a:ext cx="238470" cy="382388"/>
            </a:xfrm>
            <a:prstGeom prst="rect">
              <a:avLst/>
            </a:prstGeom>
            <a:solidFill>
              <a:srgbClr val="E2231A">
                <a:alpha val="100000"/>
              </a:srgbClr>
            </a:solidFill>
          </p:spPr>
          <p:txBody>
            <a:bodyPr/>
            <a:lstStyle/>
            <a:p/>
          </p:txBody>
        </p:sp>
        <p:sp>
          <p:nvSpPr>
            <p:cNvPr id="30" name="rc30"/>
            <p:cNvSpPr/>
            <p:nvPr/>
          </p:nvSpPr>
          <p:spPr>
            <a:xfrm>
              <a:off x="2895938" y="3780306"/>
              <a:ext cx="238470" cy="362659"/>
            </a:xfrm>
            <a:prstGeom prst="rect">
              <a:avLst/>
            </a:prstGeom>
            <a:solidFill>
              <a:srgbClr val="E2231A">
                <a:alpha val="100000"/>
              </a:srgbClr>
            </a:solidFill>
          </p:spPr>
          <p:txBody>
            <a:bodyPr/>
            <a:lstStyle/>
            <a:p/>
          </p:txBody>
        </p:sp>
        <p:sp>
          <p:nvSpPr>
            <p:cNvPr id="31" name="rc31"/>
            <p:cNvSpPr/>
            <p:nvPr/>
          </p:nvSpPr>
          <p:spPr>
            <a:xfrm>
              <a:off x="3160905" y="3781579"/>
              <a:ext cx="238470" cy="361387"/>
            </a:xfrm>
            <a:prstGeom prst="rect">
              <a:avLst/>
            </a:prstGeom>
            <a:solidFill>
              <a:srgbClr val="E2231A">
                <a:alpha val="100000"/>
              </a:srgbClr>
            </a:solidFill>
          </p:spPr>
          <p:txBody>
            <a:bodyPr/>
            <a:lstStyle/>
            <a:p/>
          </p:txBody>
        </p:sp>
        <p:sp>
          <p:nvSpPr>
            <p:cNvPr id="32" name="rc32"/>
            <p:cNvSpPr/>
            <p:nvPr/>
          </p:nvSpPr>
          <p:spPr>
            <a:xfrm>
              <a:off x="3425872" y="3802924"/>
              <a:ext cx="238470" cy="340042"/>
            </a:xfrm>
            <a:prstGeom prst="rect">
              <a:avLst/>
            </a:prstGeom>
            <a:solidFill>
              <a:srgbClr val="E2231A">
                <a:alpha val="100000"/>
              </a:srgbClr>
            </a:solidFill>
          </p:spPr>
          <p:txBody>
            <a:bodyPr/>
            <a:lstStyle/>
            <a:p/>
          </p:txBody>
        </p:sp>
        <p:sp>
          <p:nvSpPr>
            <p:cNvPr id="33" name="rc33"/>
            <p:cNvSpPr/>
            <p:nvPr/>
          </p:nvSpPr>
          <p:spPr>
            <a:xfrm>
              <a:off x="3690840" y="3842168"/>
              <a:ext cx="238470" cy="300797"/>
            </a:xfrm>
            <a:prstGeom prst="rect">
              <a:avLst/>
            </a:prstGeom>
            <a:solidFill>
              <a:srgbClr val="E2231A">
                <a:alpha val="100000"/>
              </a:srgbClr>
            </a:solidFill>
          </p:spPr>
          <p:txBody>
            <a:bodyPr/>
            <a:lstStyle/>
            <a:p/>
          </p:txBody>
        </p:sp>
        <p:sp>
          <p:nvSpPr>
            <p:cNvPr id="34" name="rc34"/>
            <p:cNvSpPr/>
            <p:nvPr/>
          </p:nvSpPr>
          <p:spPr>
            <a:xfrm>
              <a:off x="3955807" y="3829983"/>
              <a:ext cx="238470" cy="312982"/>
            </a:xfrm>
            <a:prstGeom prst="rect">
              <a:avLst/>
            </a:prstGeom>
            <a:solidFill>
              <a:srgbClr val="E2231A">
                <a:alpha val="100000"/>
              </a:srgbClr>
            </a:solidFill>
          </p:spPr>
          <p:txBody>
            <a:bodyPr/>
            <a:lstStyle/>
            <a:p/>
          </p:txBody>
        </p:sp>
        <p:sp>
          <p:nvSpPr>
            <p:cNvPr id="35" name="rc35"/>
            <p:cNvSpPr/>
            <p:nvPr/>
          </p:nvSpPr>
          <p:spPr>
            <a:xfrm>
              <a:off x="4220774" y="3805326"/>
              <a:ext cx="238470" cy="337639"/>
            </a:xfrm>
            <a:prstGeom prst="rect">
              <a:avLst/>
            </a:prstGeom>
            <a:solidFill>
              <a:srgbClr val="E2231A">
                <a:alpha val="100000"/>
              </a:srgbClr>
            </a:solidFill>
          </p:spPr>
          <p:txBody>
            <a:bodyPr/>
            <a:lstStyle/>
            <a:p/>
          </p:txBody>
        </p:sp>
        <p:sp>
          <p:nvSpPr>
            <p:cNvPr id="36" name="rc36"/>
            <p:cNvSpPr/>
            <p:nvPr/>
          </p:nvSpPr>
          <p:spPr>
            <a:xfrm>
              <a:off x="4485741" y="3797769"/>
              <a:ext cx="238470" cy="345197"/>
            </a:xfrm>
            <a:prstGeom prst="rect">
              <a:avLst/>
            </a:prstGeom>
            <a:solidFill>
              <a:srgbClr val="E2231A">
                <a:alpha val="100000"/>
              </a:srgbClr>
            </a:solidFill>
          </p:spPr>
          <p:txBody>
            <a:bodyPr/>
            <a:lstStyle/>
            <a:p/>
          </p:txBody>
        </p:sp>
        <p:sp>
          <p:nvSpPr>
            <p:cNvPr id="37" name="rc37"/>
            <p:cNvSpPr/>
            <p:nvPr/>
          </p:nvSpPr>
          <p:spPr>
            <a:xfrm>
              <a:off x="4750709" y="3781433"/>
              <a:ext cx="238470" cy="361533"/>
            </a:xfrm>
            <a:prstGeom prst="rect">
              <a:avLst/>
            </a:prstGeom>
            <a:solidFill>
              <a:srgbClr val="E2231A">
                <a:alpha val="100000"/>
              </a:srgbClr>
            </a:solidFill>
          </p:spPr>
          <p:txBody>
            <a:bodyPr/>
            <a:lstStyle/>
            <a:p/>
          </p:txBody>
        </p:sp>
        <p:sp>
          <p:nvSpPr>
            <p:cNvPr id="38" name="rc38"/>
            <p:cNvSpPr/>
            <p:nvPr/>
          </p:nvSpPr>
          <p:spPr>
            <a:xfrm>
              <a:off x="5015676" y="3774021"/>
              <a:ext cx="238470" cy="368944"/>
            </a:xfrm>
            <a:prstGeom prst="rect">
              <a:avLst/>
            </a:prstGeom>
            <a:solidFill>
              <a:srgbClr val="E2231A">
                <a:alpha val="100000"/>
              </a:srgbClr>
            </a:solidFill>
          </p:spPr>
          <p:txBody>
            <a:bodyPr/>
            <a:lstStyle/>
            <a:p/>
          </p:txBody>
        </p:sp>
        <p:sp>
          <p:nvSpPr>
            <p:cNvPr id="39" name="rc39"/>
            <p:cNvSpPr/>
            <p:nvPr/>
          </p:nvSpPr>
          <p:spPr>
            <a:xfrm>
              <a:off x="5280643" y="3761124"/>
              <a:ext cx="238470" cy="381841"/>
            </a:xfrm>
            <a:prstGeom prst="rect">
              <a:avLst/>
            </a:prstGeom>
            <a:solidFill>
              <a:srgbClr val="E2231A">
                <a:alpha val="100000"/>
              </a:srgbClr>
            </a:solidFill>
          </p:spPr>
          <p:txBody>
            <a:bodyPr/>
            <a:lstStyle/>
            <a:p/>
          </p:txBody>
        </p:sp>
        <p:sp>
          <p:nvSpPr>
            <p:cNvPr id="40" name="rc40"/>
            <p:cNvSpPr/>
            <p:nvPr/>
          </p:nvSpPr>
          <p:spPr>
            <a:xfrm>
              <a:off x="5545610" y="3761638"/>
              <a:ext cx="238470" cy="381327"/>
            </a:xfrm>
            <a:prstGeom prst="rect">
              <a:avLst/>
            </a:prstGeom>
            <a:solidFill>
              <a:srgbClr val="E2231A">
                <a:alpha val="100000"/>
              </a:srgbClr>
            </a:solidFill>
          </p:spPr>
          <p:txBody>
            <a:bodyPr/>
            <a:lstStyle/>
            <a:p/>
          </p:txBody>
        </p:sp>
        <p:sp>
          <p:nvSpPr>
            <p:cNvPr id="41" name="rc41"/>
            <p:cNvSpPr/>
            <p:nvPr/>
          </p:nvSpPr>
          <p:spPr>
            <a:xfrm>
              <a:off x="5810578" y="3772480"/>
              <a:ext cx="238470" cy="370486"/>
            </a:xfrm>
            <a:prstGeom prst="rect">
              <a:avLst/>
            </a:prstGeom>
            <a:solidFill>
              <a:srgbClr val="E2231A">
                <a:alpha val="100000"/>
              </a:srgbClr>
            </a:solidFill>
          </p:spPr>
          <p:txBody>
            <a:bodyPr/>
            <a:lstStyle/>
            <a:p/>
          </p:txBody>
        </p:sp>
        <p:sp>
          <p:nvSpPr>
            <p:cNvPr id="42" name="rc42"/>
            <p:cNvSpPr/>
            <p:nvPr/>
          </p:nvSpPr>
          <p:spPr>
            <a:xfrm>
              <a:off x="6075545" y="3781850"/>
              <a:ext cx="238470" cy="361116"/>
            </a:xfrm>
            <a:prstGeom prst="rect">
              <a:avLst/>
            </a:prstGeom>
            <a:solidFill>
              <a:srgbClr val="E2231A">
                <a:alpha val="100000"/>
              </a:srgbClr>
            </a:solidFill>
          </p:spPr>
          <p:txBody>
            <a:bodyPr/>
            <a:lstStyle/>
            <a:p/>
          </p:txBody>
        </p:sp>
        <p:sp>
          <p:nvSpPr>
            <p:cNvPr id="43" name="rc43"/>
            <p:cNvSpPr/>
            <p:nvPr/>
          </p:nvSpPr>
          <p:spPr>
            <a:xfrm>
              <a:off x="6340512" y="3789480"/>
              <a:ext cx="238470" cy="353486"/>
            </a:xfrm>
            <a:prstGeom prst="rect">
              <a:avLst/>
            </a:prstGeom>
            <a:solidFill>
              <a:srgbClr val="E2231A">
                <a:alpha val="100000"/>
              </a:srgbClr>
            </a:solidFill>
          </p:spPr>
          <p:txBody>
            <a:bodyPr/>
            <a:lstStyle/>
            <a:p/>
          </p:txBody>
        </p:sp>
        <p:sp>
          <p:nvSpPr>
            <p:cNvPr id="44" name="rc44"/>
            <p:cNvSpPr/>
            <p:nvPr/>
          </p:nvSpPr>
          <p:spPr>
            <a:xfrm>
              <a:off x="6605479" y="3772020"/>
              <a:ext cx="238470" cy="370945"/>
            </a:xfrm>
            <a:prstGeom prst="rect">
              <a:avLst/>
            </a:prstGeom>
            <a:solidFill>
              <a:srgbClr val="E2231A">
                <a:alpha val="100000"/>
              </a:srgbClr>
            </a:solidFill>
          </p:spPr>
          <p:txBody>
            <a:bodyPr/>
            <a:lstStyle/>
            <a:p/>
          </p:txBody>
        </p:sp>
        <p:sp>
          <p:nvSpPr>
            <p:cNvPr id="45" name="rc45"/>
            <p:cNvSpPr/>
            <p:nvPr/>
          </p:nvSpPr>
          <p:spPr>
            <a:xfrm>
              <a:off x="6870447" y="3716778"/>
              <a:ext cx="238470" cy="426188"/>
            </a:xfrm>
            <a:prstGeom prst="rect">
              <a:avLst/>
            </a:prstGeom>
            <a:solidFill>
              <a:srgbClr val="E2231A">
                <a:alpha val="100000"/>
              </a:srgbClr>
            </a:solidFill>
          </p:spPr>
          <p:txBody>
            <a:bodyPr/>
            <a:lstStyle/>
            <a:p/>
          </p:txBody>
        </p:sp>
        <p:sp>
          <p:nvSpPr>
            <p:cNvPr id="46" name="rc46"/>
            <p:cNvSpPr/>
            <p:nvPr/>
          </p:nvSpPr>
          <p:spPr>
            <a:xfrm>
              <a:off x="7135414" y="3719636"/>
              <a:ext cx="238470" cy="423330"/>
            </a:xfrm>
            <a:prstGeom prst="rect">
              <a:avLst/>
            </a:prstGeom>
            <a:solidFill>
              <a:srgbClr val="E2231A">
                <a:alpha val="100000"/>
              </a:srgbClr>
            </a:solidFill>
          </p:spPr>
          <p:txBody>
            <a:bodyPr/>
            <a:lstStyle/>
            <a:p/>
          </p:txBody>
        </p:sp>
        <p:sp>
          <p:nvSpPr>
            <p:cNvPr id="47" name="rc47"/>
            <p:cNvSpPr/>
            <p:nvPr/>
          </p:nvSpPr>
          <p:spPr>
            <a:xfrm>
              <a:off x="7400381" y="3741948"/>
              <a:ext cx="238470" cy="401018"/>
            </a:xfrm>
            <a:prstGeom prst="rect">
              <a:avLst/>
            </a:prstGeom>
            <a:solidFill>
              <a:srgbClr val="E2231A">
                <a:alpha val="100000"/>
              </a:srgbClr>
            </a:solidFill>
          </p:spPr>
          <p:txBody>
            <a:bodyPr/>
            <a:lstStyle/>
            <a:p/>
          </p:txBody>
        </p:sp>
        <p:sp>
          <p:nvSpPr>
            <p:cNvPr id="48" name="rc48"/>
            <p:cNvSpPr/>
            <p:nvPr/>
          </p:nvSpPr>
          <p:spPr>
            <a:xfrm>
              <a:off x="7665348" y="3748046"/>
              <a:ext cx="238470" cy="394920"/>
            </a:xfrm>
            <a:prstGeom prst="rect">
              <a:avLst/>
            </a:prstGeom>
            <a:solidFill>
              <a:srgbClr val="E2231A">
                <a:alpha val="100000"/>
              </a:srgbClr>
            </a:solidFill>
          </p:spPr>
          <p:txBody>
            <a:bodyPr/>
            <a:lstStyle/>
            <a:p/>
          </p:txBody>
        </p:sp>
        <p:sp>
          <p:nvSpPr>
            <p:cNvPr id="49" name="rc49"/>
            <p:cNvSpPr/>
            <p:nvPr/>
          </p:nvSpPr>
          <p:spPr>
            <a:xfrm>
              <a:off x="7930316" y="3750487"/>
              <a:ext cx="238470" cy="392478"/>
            </a:xfrm>
            <a:prstGeom prst="rect">
              <a:avLst/>
            </a:prstGeom>
            <a:solidFill>
              <a:srgbClr val="E2231A">
                <a:alpha val="100000"/>
              </a:srgbClr>
            </a:solidFill>
          </p:spPr>
          <p:txBody>
            <a:bodyPr/>
            <a:lstStyle/>
            <a:p/>
          </p:txBody>
        </p:sp>
        <p:sp>
          <p:nvSpPr>
            <p:cNvPr id="50" name="rc50"/>
            <p:cNvSpPr/>
            <p:nvPr/>
          </p:nvSpPr>
          <p:spPr>
            <a:xfrm>
              <a:off x="1306134" y="3410072"/>
              <a:ext cx="238470" cy="300222"/>
            </a:xfrm>
            <a:prstGeom prst="rect">
              <a:avLst/>
            </a:prstGeom>
            <a:solidFill>
              <a:srgbClr val="B3B3B3">
                <a:alpha val="100000"/>
              </a:srgbClr>
            </a:solidFill>
          </p:spPr>
          <p:txBody>
            <a:bodyPr/>
            <a:lstStyle/>
            <a:p/>
          </p:txBody>
        </p:sp>
        <p:sp>
          <p:nvSpPr>
            <p:cNvPr id="51" name="rc51"/>
            <p:cNvSpPr/>
            <p:nvPr/>
          </p:nvSpPr>
          <p:spPr>
            <a:xfrm>
              <a:off x="1571101" y="3387399"/>
              <a:ext cx="238470" cy="332287"/>
            </a:xfrm>
            <a:prstGeom prst="rect">
              <a:avLst/>
            </a:prstGeom>
            <a:solidFill>
              <a:srgbClr val="B3B3B3">
                <a:alpha val="100000"/>
              </a:srgbClr>
            </a:solidFill>
          </p:spPr>
          <p:txBody>
            <a:bodyPr/>
            <a:lstStyle/>
            <a:p/>
          </p:txBody>
        </p:sp>
        <p:sp>
          <p:nvSpPr>
            <p:cNvPr id="52" name="rc52"/>
            <p:cNvSpPr/>
            <p:nvPr/>
          </p:nvSpPr>
          <p:spPr>
            <a:xfrm>
              <a:off x="1836069" y="3368121"/>
              <a:ext cx="238470" cy="352609"/>
            </a:xfrm>
            <a:prstGeom prst="rect">
              <a:avLst/>
            </a:prstGeom>
            <a:solidFill>
              <a:srgbClr val="B3B3B3">
                <a:alpha val="100000"/>
              </a:srgbClr>
            </a:solidFill>
          </p:spPr>
          <p:txBody>
            <a:bodyPr/>
            <a:lstStyle/>
            <a:p/>
          </p:txBody>
        </p:sp>
        <p:sp>
          <p:nvSpPr>
            <p:cNvPr id="53" name="rc53"/>
            <p:cNvSpPr/>
            <p:nvPr/>
          </p:nvSpPr>
          <p:spPr>
            <a:xfrm>
              <a:off x="2101036" y="3348969"/>
              <a:ext cx="238470" cy="388473"/>
            </a:xfrm>
            <a:prstGeom prst="rect">
              <a:avLst/>
            </a:prstGeom>
            <a:solidFill>
              <a:srgbClr val="B3B3B3">
                <a:alpha val="100000"/>
              </a:srgbClr>
            </a:solidFill>
          </p:spPr>
          <p:txBody>
            <a:bodyPr/>
            <a:lstStyle/>
            <a:p/>
          </p:txBody>
        </p:sp>
        <p:sp>
          <p:nvSpPr>
            <p:cNvPr id="54" name="rc54"/>
            <p:cNvSpPr/>
            <p:nvPr/>
          </p:nvSpPr>
          <p:spPr>
            <a:xfrm>
              <a:off x="2366003" y="3327777"/>
              <a:ext cx="238470" cy="422662"/>
            </a:xfrm>
            <a:prstGeom prst="rect">
              <a:avLst/>
            </a:prstGeom>
            <a:solidFill>
              <a:srgbClr val="B3B3B3">
                <a:alpha val="100000"/>
              </a:srgbClr>
            </a:solidFill>
          </p:spPr>
          <p:txBody>
            <a:bodyPr/>
            <a:lstStyle/>
            <a:p/>
          </p:txBody>
        </p:sp>
        <p:sp>
          <p:nvSpPr>
            <p:cNvPr id="55" name="rc55"/>
            <p:cNvSpPr/>
            <p:nvPr/>
          </p:nvSpPr>
          <p:spPr>
            <a:xfrm>
              <a:off x="2630970" y="3305558"/>
              <a:ext cx="238470" cy="455020"/>
            </a:xfrm>
            <a:prstGeom prst="rect">
              <a:avLst/>
            </a:prstGeom>
            <a:solidFill>
              <a:srgbClr val="B3B3B3">
                <a:alpha val="100000"/>
              </a:srgbClr>
            </a:solidFill>
          </p:spPr>
          <p:txBody>
            <a:bodyPr/>
            <a:lstStyle/>
            <a:p/>
          </p:txBody>
        </p:sp>
        <p:sp>
          <p:nvSpPr>
            <p:cNvPr id="56" name="rc56"/>
            <p:cNvSpPr/>
            <p:nvPr/>
          </p:nvSpPr>
          <p:spPr>
            <a:xfrm>
              <a:off x="2895938" y="3285227"/>
              <a:ext cx="238470" cy="495078"/>
            </a:xfrm>
            <a:prstGeom prst="rect">
              <a:avLst/>
            </a:prstGeom>
            <a:solidFill>
              <a:srgbClr val="B3B3B3">
                <a:alpha val="100000"/>
              </a:srgbClr>
            </a:solidFill>
          </p:spPr>
          <p:txBody>
            <a:bodyPr/>
            <a:lstStyle/>
            <a:p/>
          </p:txBody>
        </p:sp>
        <p:sp>
          <p:nvSpPr>
            <p:cNvPr id="57" name="rc57"/>
            <p:cNvSpPr/>
            <p:nvPr/>
          </p:nvSpPr>
          <p:spPr>
            <a:xfrm>
              <a:off x="3160905" y="3258497"/>
              <a:ext cx="238470" cy="523082"/>
            </a:xfrm>
            <a:prstGeom prst="rect">
              <a:avLst/>
            </a:prstGeom>
            <a:solidFill>
              <a:srgbClr val="B3B3B3">
                <a:alpha val="100000"/>
              </a:srgbClr>
            </a:solidFill>
          </p:spPr>
          <p:txBody>
            <a:bodyPr/>
            <a:lstStyle/>
            <a:p/>
          </p:txBody>
        </p:sp>
        <p:sp>
          <p:nvSpPr>
            <p:cNvPr id="58" name="rc58"/>
            <p:cNvSpPr/>
            <p:nvPr/>
          </p:nvSpPr>
          <p:spPr>
            <a:xfrm>
              <a:off x="3425872" y="3236241"/>
              <a:ext cx="238470" cy="566683"/>
            </a:xfrm>
            <a:prstGeom prst="rect">
              <a:avLst/>
            </a:prstGeom>
            <a:solidFill>
              <a:srgbClr val="B3B3B3">
                <a:alpha val="100000"/>
              </a:srgbClr>
            </a:solidFill>
          </p:spPr>
          <p:txBody>
            <a:bodyPr/>
            <a:lstStyle/>
            <a:p/>
          </p:txBody>
        </p:sp>
        <p:sp>
          <p:nvSpPr>
            <p:cNvPr id="59" name="rc59"/>
            <p:cNvSpPr/>
            <p:nvPr/>
          </p:nvSpPr>
          <p:spPr>
            <a:xfrm>
              <a:off x="3690840" y="3217973"/>
              <a:ext cx="238470" cy="624195"/>
            </a:xfrm>
            <a:prstGeom prst="rect">
              <a:avLst/>
            </a:prstGeom>
            <a:solidFill>
              <a:srgbClr val="B3B3B3">
                <a:alpha val="100000"/>
              </a:srgbClr>
            </a:solidFill>
          </p:spPr>
          <p:txBody>
            <a:bodyPr/>
            <a:lstStyle/>
            <a:p/>
          </p:txBody>
        </p:sp>
        <p:sp>
          <p:nvSpPr>
            <p:cNvPr id="60" name="rc60"/>
            <p:cNvSpPr/>
            <p:nvPr/>
          </p:nvSpPr>
          <p:spPr>
            <a:xfrm>
              <a:off x="3955807" y="3191622"/>
              <a:ext cx="238470" cy="638361"/>
            </a:xfrm>
            <a:prstGeom prst="rect">
              <a:avLst/>
            </a:prstGeom>
            <a:solidFill>
              <a:srgbClr val="B3B3B3">
                <a:alpha val="100000"/>
              </a:srgbClr>
            </a:solidFill>
          </p:spPr>
          <p:txBody>
            <a:bodyPr/>
            <a:lstStyle/>
            <a:p/>
          </p:txBody>
        </p:sp>
        <p:sp>
          <p:nvSpPr>
            <p:cNvPr id="61" name="rc61"/>
            <p:cNvSpPr/>
            <p:nvPr/>
          </p:nvSpPr>
          <p:spPr>
            <a:xfrm>
              <a:off x="4220774" y="3157027"/>
              <a:ext cx="238470" cy="648299"/>
            </a:xfrm>
            <a:prstGeom prst="rect">
              <a:avLst/>
            </a:prstGeom>
            <a:solidFill>
              <a:srgbClr val="B3B3B3">
                <a:alpha val="100000"/>
              </a:srgbClr>
            </a:solidFill>
          </p:spPr>
          <p:txBody>
            <a:bodyPr/>
            <a:lstStyle/>
            <a:p/>
          </p:txBody>
        </p:sp>
        <p:sp>
          <p:nvSpPr>
            <p:cNvPr id="62" name="rc62"/>
            <p:cNvSpPr/>
            <p:nvPr/>
          </p:nvSpPr>
          <p:spPr>
            <a:xfrm>
              <a:off x="4485741" y="3149585"/>
              <a:ext cx="238470" cy="648183"/>
            </a:xfrm>
            <a:prstGeom prst="rect">
              <a:avLst/>
            </a:prstGeom>
            <a:solidFill>
              <a:srgbClr val="B3B3B3">
                <a:alpha val="100000"/>
              </a:srgbClr>
            </a:solidFill>
          </p:spPr>
          <p:txBody>
            <a:bodyPr/>
            <a:lstStyle/>
            <a:p/>
          </p:txBody>
        </p:sp>
        <p:sp>
          <p:nvSpPr>
            <p:cNvPr id="63" name="rc63"/>
            <p:cNvSpPr/>
            <p:nvPr/>
          </p:nvSpPr>
          <p:spPr>
            <a:xfrm>
              <a:off x="4750709" y="3137191"/>
              <a:ext cx="238470" cy="644242"/>
            </a:xfrm>
            <a:prstGeom prst="rect">
              <a:avLst/>
            </a:prstGeom>
            <a:solidFill>
              <a:srgbClr val="B3B3B3">
                <a:alpha val="100000"/>
              </a:srgbClr>
            </a:solidFill>
          </p:spPr>
          <p:txBody>
            <a:bodyPr/>
            <a:lstStyle/>
            <a:p/>
          </p:txBody>
        </p:sp>
        <p:sp>
          <p:nvSpPr>
            <p:cNvPr id="64" name="rc64"/>
            <p:cNvSpPr/>
            <p:nvPr/>
          </p:nvSpPr>
          <p:spPr>
            <a:xfrm>
              <a:off x="5015676" y="3158262"/>
              <a:ext cx="238470" cy="615759"/>
            </a:xfrm>
            <a:prstGeom prst="rect">
              <a:avLst/>
            </a:prstGeom>
            <a:solidFill>
              <a:srgbClr val="B3B3B3">
                <a:alpha val="100000"/>
              </a:srgbClr>
            </a:solidFill>
          </p:spPr>
          <p:txBody>
            <a:bodyPr/>
            <a:lstStyle/>
            <a:p/>
          </p:txBody>
        </p:sp>
        <p:sp>
          <p:nvSpPr>
            <p:cNvPr id="65" name="rc65"/>
            <p:cNvSpPr/>
            <p:nvPr/>
          </p:nvSpPr>
          <p:spPr>
            <a:xfrm>
              <a:off x="5280643" y="3217111"/>
              <a:ext cx="238470" cy="544013"/>
            </a:xfrm>
            <a:prstGeom prst="rect">
              <a:avLst/>
            </a:prstGeom>
            <a:solidFill>
              <a:srgbClr val="B3B3B3">
                <a:alpha val="100000"/>
              </a:srgbClr>
            </a:solidFill>
          </p:spPr>
          <p:txBody>
            <a:bodyPr/>
            <a:lstStyle/>
            <a:p/>
          </p:txBody>
        </p:sp>
        <p:sp>
          <p:nvSpPr>
            <p:cNvPr id="66" name="rc66"/>
            <p:cNvSpPr/>
            <p:nvPr/>
          </p:nvSpPr>
          <p:spPr>
            <a:xfrm>
              <a:off x="5545610" y="3259928"/>
              <a:ext cx="238470" cy="501709"/>
            </a:xfrm>
            <a:prstGeom prst="rect">
              <a:avLst/>
            </a:prstGeom>
            <a:solidFill>
              <a:srgbClr val="B3B3B3">
                <a:alpha val="100000"/>
              </a:srgbClr>
            </a:solidFill>
          </p:spPr>
          <p:txBody>
            <a:bodyPr/>
            <a:lstStyle/>
            <a:p/>
          </p:txBody>
        </p:sp>
        <p:sp>
          <p:nvSpPr>
            <p:cNvPr id="67" name="rc67"/>
            <p:cNvSpPr/>
            <p:nvPr/>
          </p:nvSpPr>
          <p:spPr>
            <a:xfrm>
              <a:off x="5810578" y="3270628"/>
              <a:ext cx="238470" cy="501851"/>
            </a:xfrm>
            <a:prstGeom prst="rect">
              <a:avLst/>
            </a:prstGeom>
            <a:solidFill>
              <a:srgbClr val="B3B3B3">
                <a:alpha val="100000"/>
              </a:srgbClr>
            </a:solidFill>
          </p:spPr>
          <p:txBody>
            <a:bodyPr/>
            <a:lstStyle/>
            <a:p/>
          </p:txBody>
        </p:sp>
        <p:sp>
          <p:nvSpPr>
            <p:cNvPr id="68" name="rc68"/>
            <p:cNvSpPr/>
            <p:nvPr/>
          </p:nvSpPr>
          <p:spPr>
            <a:xfrm>
              <a:off x="6075545" y="3267386"/>
              <a:ext cx="238470" cy="514463"/>
            </a:xfrm>
            <a:prstGeom prst="rect">
              <a:avLst/>
            </a:prstGeom>
            <a:solidFill>
              <a:srgbClr val="B3B3B3">
                <a:alpha val="100000"/>
              </a:srgbClr>
            </a:solidFill>
          </p:spPr>
          <p:txBody>
            <a:bodyPr/>
            <a:lstStyle/>
            <a:p/>
          </p:txBody>
        </p:sp>
        <p:sp>
          <p:nvSpPr>
            <p:cNvPr id="69" name="rc69"/>
            <p:cNvSpPr/>
            <p:nvPr/>
          </p:nvSpPr>
          <p:spPr>
            <a:xfrm>
              <a:off x="6340512" y="3355481"/>
              <a:ext cx="238470" cy="433998"/>
            </a:xfrm>
            <a:prstGeom prst="rect">
              <a:avLst/>
            </a:prstGeom>
            <a:solidFill>
              <a:srgbClr val="B3B3B3">
                <a:alpha val="100000"/>
              </a:srgbClr>
            </a:solidFill>
          </p:spPr>
          <p:txBody>
            <a:bodyPr/>
            <a:lstStyle/>
            <a:p/>
          </p:txBody>
        </p:sp>
        <p:sp>
          <p:nvSpPr>
            <p:cNvPr id="70" name="rc70"/>
            <p:cNvSpPr/>
            <p:nvPr/>
          </p:nvSpPr>
          <p:spPr>
            <a:xfrm>
              <a:off x="6605479" y="3373948"/>
              <a:ext cx="238470" cy="398072"/>
            </a:xfrm>
            <a:prstGeom prst="rect">
              <a:avLst/>
            </a:prstGeom>
            <a:solidFill>
              <a:srgbClr val="B3B3B3">
                <a:alpha val="100000"/>
              </a:srgbClr>
            </a:solidFill>
          </p:spPr>
          <p:txBody>
            <a:bodyPr/>
            <a:lstStyle/>
            <a:p/>
          </p:txBody>
        </p:sp>
        <p:sp>
          <p:nvSpPr>
            <p:cNvPr id="71" name="rc71"/>
            <p:cNvSpPr/>
            <p:nvPr/>
          </p:nvSpPr>
          <p:spPr>
            <a:xfrm>
              <a:off x="6870447" y="3385824"/>
              <a:ext cx="238470" cy="330953"/>
            </a:xfrm>
            <a:prstGeom prst="rect">
              <a:avLst/>
            </a:prstGeom>
            <a:solidFill>
              <a:srgbClr val="B3B3B3">
                <a:alpha val="100000"/>
              </a:srgbClr>
            </a:solidFill>
          </p:spPr>
          <p:txBody>
            <a:bodyPr/>
            <a:lstStyle/>
            <a:p/>
          </p:txBody>
        </p:sp>
        <p:sp>
          <p:nvSpPr>
            <p:cNvPr id="72" name="rc72"/>
            <p:cNvSpPr/>
            <p:nvPr/>
          </p:nvSpPr>
          <p:spPr>
            <a:xfrm>
              <a:off x="7135414" y="3446608"/>
              <a:ext cx="238470" cy="273027"/>
            </a:xfrm>
            <a:prstGeom prst="rect">
              <a:avLst/>
            </a:prstGeom>
            <a:solidFill>
              <a:srgbClr val="B3B3B3">
                <a:alpha val="100000"/>
              </a:srgbClr>
            </a:solidFill>
          </p:spPr>
          <p:txBody>
            <a:bodyPr/>
            <a:lstStyle/>
            <a:p/>
          </p:txBody>
        </p:sp>
        <p:sp>
          <p:nvSpPr>
            <p:cNvPr id="73" name="rc73"/>
            <p:cNvSpPr/>
            <p:nvPr/>
          </p:nvSpPr>
          <p:spPr>
            <a:xfrm>
              <a:off x="7400381" y="3503534"/>
              <a:ext cx="238470" cy="238414"/>
            </a:xfrm>
            <a:prstGeom prst="rect">
              <a:avLst/>
            </a:prstGeom>
            <a:solidFill>
              <a:srgbClr val="B3B3B3">
                <a:alpha val="100000"/>
              </a:srgbClr>
            </a:solidFill>
          </p:spPr>
          <p:txBody>
            <a:bodyPr/>
            <a:lstStyle/>
            <a:p/>
          </p:txBody>
        </p:sp>
        <p:sp>
          <p:nvSpPr>
            <p:cNvPr id="74" name="rc74"/>
            <p:cNvSpPr/>
            <p:nvPr/>
          </p:nvSpPr>
          <p:spPr>
            <a:xfrm>
              <a:off x="7665348" y="3578596"/>
              <a:ext cx="238470" cy="169450"/>
            </a:xfrm>
            <a:prstGeom prst="rect">
              <a:avLst/>
            </a:prstGeom>
            <a:solidFill>
              <a:srgbClr val="B3B3B3">
                <a:alpha val="100000"/>
              </a:srgbClr>
            </a:solidFill>
          </p:spPr>
          <p:txBody>
            <a:bodyPr/>
            <a:lstStyle/>
            <a:p/>
          </p:txBody>
        </p:sp>
        <p:sp>
          <p:nvSpPr>
            <p:cNvPr id="75" name="rc75"/>
            <p:cNvSpPr/>
            <p:nvPr/>
          </p:nvSpPr>
          <p:spPr>
            <a:xfrm>
              <a:off x="7930316" y="3608226"/>
              <a:ext cx="238470" cy="142260"/>
            </a:xfrm>
            <a:prstGeom prst="rect">
              <a:avLst/>
            </a:prstGeom>
            <a:solidFill>
              <a:srgbClr val="B3B3B3">
                <a:alpha val="100000"/>
              </a:srgbClr>
            </a:solidFill>
          </p:spPr>
          <p:txBody>
            <a:bodyPr/>
            <a:lstStyle/>
            <a:p/>
          </p:txBody>
        </p:sp>
        <p:sp>
          <p:nvSpPr>
            <p:cNvPr id="76" name="pl76"/>
            <p:cNvSpPr/>
            <p:nvPr/>
          </p:nvSpPr>
          <p:spPr>
            <a:xfrm>
              <a:off x="1425369" y="2424817"/>
              <a:ext cx="6624181" cy="524990"/>
            </a:xfrm>
            <a:custGeom>
              <a:avLst/>
              <a:pathLst>
                <a:path w="6624181" h="524990">
                  <a:moveTo>
                    <a:pt x="0" y="524990"/>
                  </a:moveTo>
                  <a:lnTo>
                    <a:pt x="264967" y="453400"/>
                  </a:lnTo>
                  <a:lnTo>
                    <a:pt x="529934" y="429537"/>
                  </a:lnTo>
                  <a:lnTo>
                    <a:pt x="794901" y="357947"/>
                  </a:lnTo>
                  <a:lnTo>
                    <a:pt x="1059869" y="310221"/>
                  </a:lnTo>
                  <a:lnTo>
                    <a:pt x="1324836" y="262495"/>
                  </a:lnTo>
                  <a:lnTo>
                    <a:pt x="1589803" y="190905"/>
                  </a:lnTo>
                  <a:lnTo>
                    <a:pt x="1854770" y="167042"/>
                  </a:lnTo>
                  <a:lnTo>
                    <a:pt x="2119738" y="95452"/>
                  </a:lnTo>
                  <a:lnTo>
                    <a:pt x="2384705" y="0"/>
                  </a:lnTo>
                  <a:lnTo>
                    <a:pt x="2649672" y="23863"/>
                  </a:lnTo>
                  <a:lnTo>
                    <a:pt x="2914639" y="47726"/>
                  </a:lnTo>
                  <a:lnTo>
                    <a:pt x="3179607" y="47726"/>
                  </a:lnTo>
                  <a:lnTo>
                    <a:pt x="3444574" y="71589"/>
                  </a:lnTo>
                  <a:lnTo>
                    <a:pt x="3709541" y="71589"/>
                  </a:lnTo>
                  <a:lnTo>
                    <a:pt x="3974508" y="95452"/>
                  </a:lnTo>
                  <a:lnTo>
                    <a:pt x="4239476" y="95452"/>
                  </a:lnTo>
                  <a:lnTo>
                    <a:pt x="4504443" y="47726"/>
                  </a:lnTo>
                  <a:lnTo>
                    <a:pt x="4769410" y="23863"/>
                  </a:lnTo>
                  <a:lnTo>
                    <a:pt x="5034377" y="0"/>
                  </a:lnTo>
                  <a:lnTo>
                    <a:pt x="5299345" y="23863"/>
                  </a:lnTo>
                  <a:lnTo>
                    <a:pt x="5564312" y="119315"/>
                  </a:lnTo>
                  <a:lnTo>
                    <a:pt x="5829279" y="119315"/>
                  </a:lnTo>
                  <a:lnTo>
                    <a:pt x="6094246" y="47726"/>
                  </a:lnTo>
                  <a:lnTo>
                    <a:pt x="6359214" y="23863"/>
                  </a:lnTo>
                  <a:lnTo>
                    <a:pt x="6624181" y="23863"/>
                  </a:lnTo>
                </a:path>
              </a:pathLst>
            </a:custGeom>
            <a:ln w="27101" cap="flat">
              <a:solidFill>
                <a:srgbClr val="0058AB">
                  <a:alpha val="80000"/>
                </a:srgbClr>
              </a:solidFill>
              <a:prstDash val="solid"/>
              <a:round/>
            </a:ln>
          </p:spPr>
          <p:txBody>
            <a:bodyPr/>
            <a:lstStyle/>
            <a:p/>
          </p:txBody>
        </p:sp>
        <p:sp>
          <p:nvSpPr>
            <p:cNvPr id="77" name="pl77"/>
            <p:cNvSpPr/>
            <p:nvPr/>
          </p:nvSpPr>
          <p:spPr>
            <a:xfrm>
              <a:off x="1425369" y="2758902"/>
              <a:ext cx="6624181" cy="1288611"/>
            </a:xfrm>
            <a:custGeom>
              <a:avLst/>
              <a:pathLst>
                <a:path w="6624181" h="1288611">
                  <a:moveTo>
                    <a:pt x="0" y="1264748"/>
                  </a:moveTo>
                  <a:lnTo>
                    <a:pt x="264967" y="1264748"/>
                  </a:lnTo>
                  <a:lnTo>
                    <a:pt x="529934" y="1264748"/>
                  </a:lnTo>
                  <a:lnTo>
                    <a:pt x="794901" y="1264748"/>
                  </a:lnTo>
                  <a:lnTo>
                    <a:pt x="1059869" y="1288611"/>
                  </a:lnTo>
                  <a:lnTo>
                    <a:pt x="1324836" y="1288611"/>
                  </a:lnTo>
                  <a:lnTo>
                    <a:pt x="1589803" y="1288611"/>
                  </a:lnTo>
                  <a:lnTo>
                    <a:pt x="1854770" y="1288611"/>
                  </a:lnTo>
                  <a:lnTo>
                    <a:pt x="2119738" y="1288611"/>
                  </a:lnTo>
                  <a:lnTo>
                    <a:pt x="2384705" y="1264748"/>
                  </a:lnTo>
                  <a:lnTo>
                    <a:pt x="2649672" y="1288611"/>
                  </a:lnTo>
                  <a:lnTo>
                    <a:pt x="2914639" y="1288611"/>
                  </a:lnTo>
                  <a:lnTo>
                    <a:pt x="3179607" y="1240885"/>
                  </a:lnTo>
                  <a:lnTo>
                    <a:pt x="3444574" y="1217022"/>
                  </a:lnTo>
                  <a:lnTo>
                    <a:pt x="3709541" y="1145432"/>
                  </a:lnTo>
                  <a:lnTo>
                    <a:pt x="3974508" y="978390"/>
                  </a:lnTo>
                  <a:lnTo>
                    <a:pt x="4239476" y="859074"/>
                  </a:lnTo>
                  <a:lnTo>
                    <a:pt x="4504443" y="811348"/>
                  </a:lnTo>
                  <a:lnTo>
                    <a:pt x="4769410" y="787485"/>
                  </a:lnTo>
                  <a:lnTo>
                    <a:pt x="5034377" y="596579"/>
                  </a:lnTo>
                  <a:lnTo>
                    <a:pt x="5299345" y="524990"/>
                  </a:lnTo>
                  <a:lnTo>
                    <a:pt x="5564312" y="477263"/>
                  </a:lnTo>
                  <a:lnTo>
                    <a:pt x="5829279" y="357947"/>
                  </a:lnTo>
                  <a:lnTo>
                    <a:pt x="6094246" y="214768"/>
                  </a:lnTo>
                  <a:lnTo>
                    <a:pt x="6359214" y="71589"/>
                  </a:lnTo>
                  <a:lnTo>
                    <a:pt x="6624181" y="0"/>
                  </a:lnTo>
                </a:path>
              </a:pathLst>
            </a:custGeom>
            <a:ln w="27101" cap="flat">
              <a:solidFill>
                <a:srgbClr val="333333">
                  <a:alpha val="80000"/>
                </a:srgbClr>
              </a:solidFill>
              <a:prstDash val="solid"/>
              <a:round/>
            </a:ln>
          </p:spPr>
          <p:txBody>
            <a:bodyPr/>
            <a:lstStyle/>
            <a:p/>
          </p:txBody>
        </p:sp>
        <p:sp>
          <p:nvSpPr>
            <p:cNvPr id="78" name="tx78"/>
            <p:cNvSpPr/>
            <p:nvPr/>
          </p:nvSpPr>
          <p:spPr>
            <a:xfrm>
              <a:off x="1355052" y="276875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50</a:t>
              </a:r>
            </a:p>
          </p:txBody>
        </p:sp>
        <p:sp>
          <p:nvSpPr>
            <p:cNvPr id="79" name="tx79"/>
            <p:cNvSpPr/>
            <p:nvPr/>
          </p:nvSpPr>
          <p:spPr>
            <a:xfrm>
              <a:off x="2679888" y="2506261"/>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0" name="tx80"/>
            <p:cNvSpPr/>
            <p:nvPr/>
          </p:nvSpPr>
          <p:spPr>
            <a:xfrm>
              <a:off x="4004725"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5329561" y="233921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2" name="tx82"/>
            <p:cNvSpPr/>
            <p:nvPr/>
          </p:nvSpPr>
          <p:spPr>
            <a:xfrm>
              <a:off x="6389430" y="224376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6654397"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4" name="tx84"/>
            <p:cNvSpPr/>
            <p:nvPr/>
          </p:nvSpPr>
          <p:spPr>
            <a:xfrm>
              <a:off x="6919365"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5" name="tx85"/>
            <p:cNvSpPr/>
            <p:nvPr/>
          </p:nvSpPr>
          <p:spPr>
            <a:xfrm>
              <a:off x="7184332" y="236308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6" name="tx86"/>
            <p:cNvSpPr/>
            <p:nvPr/>
          </p:nvSpPr>
          <p:spPr>
            <a:xfrm>
              <a:off x="7449299" y="2291492"/>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7" name="tx87"/>
            <p:cNvSpPr/>
            <p:nvPr/>
          </p:nvSpPr>
          <p:spPr>
            <a:xfrm>
              <a:off x="7714266"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7979234" y="226762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9" name="tx89"/>
            <p:cNvSpPr/>
            <p:nvPr/>
          </p:nvSpPr>
          <p:spPr>
            <a:xfrm>
              <a:off x="1390211" y="4087018"/>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a:t>
              </a:r>
            </a:p>
          </p:txBody>
        </p:sp>
        <p:sp>
          <p:nvSpPr>
            <p:cNvPr id="90" name="tx90"/>
            <p:cNvSpPr/>
            <p:nvPr/>
          </p:nvSpPr>
          <p:spPr>
            <a:xfrm>
              <a:off x="2715047"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91" name="tx91"/>
            <p:cNvSpPr/>
            <p:nvPr/>
          </p:nvSpPr>
          <p:spPr>
            <a:xfrm>
              <a:off x="4039883" y="4110881"/>
              <a:ext cx="7031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a:t>
              </a:r>
            </a:p>
          </p:txBody>
        </p:sp>
        <p:sp>
          <p:nvSpPr>
            <p:cNvPr id="92" name="tx92"/>
            <p:cNvSpPr/>
            <p:nvPr/>
          </p:nvSpPr>
          <p:spPr>
            <a:xfrm>
              <a:off x="5329561" y="3800660"/>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17</a:t>
              </a:r>
            </a:p>
          </p:txBody>
        </p:sp>
        <p:sp>
          <p:nvSpPr>
            <p:cNvPr id="93" name="tx93"/>
            <p:cNvSpPr/>
            <p:nvPr/>
          </p:nvSpPr>
          <p:spPr>
            <a:xfrm>
              <a:off x="6389430" y="341884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33</a:t>
              </a:r>
            </a:p>
          </p:txBody>
        </p:sp>
        <p:sp>
          <p:nvSpPr>
            <p:cNvPr id="94" name="tx94"/>
            <p:cNvSpPr/>
            <p:nvPr/>
          </p:nvSpPr>
          <p:spPr>
            <a:xfrm>
              <a:off x="6654397" y="33472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36</a:t>
              </a:r>
            </a:p>
          </p:txBody>
        </p:sp>
        <p:sp>
          <p:nvSpPr>
            <p:cNvPr id="95" name="tx95"/>
            <p:cNvSpPr/>
            <p:nvPr/>
          </p:nvSpPr>
          <p:spPr>
            <a:xfrm>
              <a:off x="6919365" y="3299533"/>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38</a:t>
              </a:r>
            </a:p>
          </p:txBody>
        </p:sp>
        <p:sp>
          <p:nvSpPr>
            <p:cNvPr id="96" name="tx96"/>
            <p:cNvSpPr/>
            <p:nvPr/>
          </p:nvSpPr>
          <p:spPr>
            <a:xfrm>
              <a:off x="7184332" y="3180217"/>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43</a:t>
              </a:r>
            </a:p>
          </p:txBody>
        </p:sp>
        <p:sp>
          <p:nvSpPr>
            <p:cNvPr id="97" name="tx97"/>
            <p:cNvSpPr/>
            <p:nvPr/>
          </p:nvSpPr>
          <p:spPr>
            <a:xfrm>
              <a:off x="7449299" y="303703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49</a:t>
              </a:r>
            </a:p>
          </p:txBody>
        </p:sp>
        <p:sp>
          <p:nvSpPr>
            <p:cNvPr id="98" name="tx98"/>
            <p:cNvSpPr/>
            <p:nvPr/>
          </p:nvSpPr>
          <p:spPr>
            <a:xfrm>
              <a:off x="7714266" y="289385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55</a:t>
              </a:r>
            </a:p>
          </p:txBody>
        </p:sp>
        <p:sp>
          <p:nvSpPr>
            <p:cNvPr id="99" name="tx99"/>
            <p:cNvSpPr/>
            <p:nvPr/>
          </p:nvSpPr>
          <p:spPr>
            <a:xfrm>
              <a:off x="7979234" y="282226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333333">
                      <a:alpha val="100000"/>
                    </a:srgbClr>
                  </a:solidFill>
                  <a:latin typeface="Arial"/>
                  <a:cs typeface="Arial"/>
                </a:rPr>
                <a:t>58</a:t>
              </a:r>
            </a:p>
          </p:txBody>
        </p:sp>
        <p:sp>
          <p:nvSpPr>
            <p:cNvPr id="100" name="tx100"/>
            <p:cNvSpPr/>
            <p:nvPr/>
          </p:nvSpPr>
          <p:spPr>
            <a:xfrm>
              <a:off x="1319939" y="388781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12.7</a:t>
              </a:r>
            </a:p>
          </p:txBody>
        </p:sp>
        <p:sp>
          <p:nvSpPr>
            <p:cNvPr id="101" name="tx101"/>
            <p:cNvSpPr/>
            <p:nvPr/>
          </p:nvSpPr>
          <p:spPr>
            <a:xfrm>
              <a:off x="2648799" y="3912956"/>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2" name="tx102"/>
            <p:cNvSpPr/>
            <p:nvPr/>
          </p:nvSpPr>
          <p:spPr>
            <a:xfrm>
              <a:off x="3999741" y="3947658"/>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103" name="tx103"/>
            <p:cNvSpPr/>
            <p:nvPr/>
          </p:nvSpPr>
          <p:spPr>
            <a:xfrm>
              <a:off x="5298471" y="391322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104" name="tx104"/>
            <p:cNvSpPr/>
            <p:nvPr/>
          </p:nvSpPr>
          <p:spPr>
            <a:xfrm>
              <a:off x="6354317" y="392740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105" name="tx105"/>
            <p:cNvSpPr/>
            <p:nvPr/>
          </p:nvSpPr>
          <p:spPr>
            <a:xfrm>
              <a:off x="6619284" y="391867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6" name="tx106"/>
            <p:cNvSpPr/>
            <p:nvPr/>
          </p:nvSpPr>
          <p:spPr>
            <a:xfrm>
              <a:off x="6884252" y="389105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107" name="tx107"/>
            <p:cNvSpPr/>
            <p:nvPr/>
          </p:nvSpPr>
          <p:spPr>
            <a:xfrm>
              <a:off x="7149219" y="38924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108" name="tx108"/>
            <p:cNvSpPr/>
            <p:nvPr/>
          </p:nvSpPr>
          <p:spPr>
            <a:xfrm>
              <a:off x="7418209" y="390364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109" name="tx109"/>
            <p:cNvSpPr/>
            <p:nvPr/>
          </p:nvSpPr>
          <p:spPr>
            <a:xfrm>
              <a:off x="7683177" y="390669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10" name="tx110"/>
            <p:cNvSpPr/>
            <p:nvPr/>
          </p:nvSpPr>
          <p:spPr>
            <a:xfrm>
              <a:off x="7948144" y="39079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11" name="tx111"/>
            <p:cNvSpPr/>
            <p:nvPr/>
          </p:nvSpPr>
          <p:spPr>
            <a:xfrm>
              <a:off x="1350069" y="352136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8.8</a:t>
              </a:r>
            </a:p>
          </p:txBody>
        </p:sp>
        <p:sp>
          <p:nvSpPr>
            <p:cNvPr id="112" name="tx112"/>
            <p:cNvSpPr/>
            <p:nvPr/>
          </p:nvSpPr>
          <p:spPr>
            <a:xfrm>
              <a:off x="2644775" y="349425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13.3</a:t>
              </a:r>
            </a:p>
          </p:txBody>
        </p:sp>
        <p:sp>
          <p:nvSpPr>
            <p:cNvPr id="113" name="tx113"/>
            <p:cNvSpPr/>
            <p:nvPr/>
          </p:nvSpPr>
          <p:spPr>
            <a:xfrm>
              <a:off x="3969612" y="347198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18.7</a:t>
              </a:r>
            </a:p>
          </p:txBody>
        </p:sp>
        <p:sp>
          <p:nvSpPr>
            <p:cNvPr id="114" name="tx114"/>
            <p:cNvSpPr/>
            <p:nvPr/>
          </p:nvSpPr>
          <p:spPr>
            <a:xfrm>
              <a:off x="5294448" y="34503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15.9</a:t>
              </a:r>
            </a:p>
          </p:txBody>
        </p:sp>
        <p:sp>
          <p:nvSpPr>
            <p:cNvPr id="115" name="tx115"/>
            <p:cNvSpPr/>
            <p:nvPr/>
          </p:nvSpPr>
          <p:spPr>
            <a:xfrm>
              <a:off x="6354317" y="35336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12.7</a:t>
              </a:r>
            </a:p>
          </p:txBody>
        </p:sp>
        <p:sp>
          <p:nvSpPr>
            <p:cNvPr id="116" name="tx116"/>
            <p:cNvSpPr/>
            <p:nvPr/>
          </p:nvSpPr>
          <p:spPr>
            <a:xfrm>
              <a:off x="6623308" y="3534168"/>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117" name="tx117"/>
            <p:cNvSpPr/>
            <p:nvPr/>
          </p:nvSpPr>
          <p:spPr>
            <a:xfrm>
              <a:off x="6914381" y="3512485"/>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9.7</a:t>
              </a:r>
            </a:p>
          </p:txBody>
        </p:sp>
        <p:sp>
          <p:nvSpPr>
            <p:cNvPr id="118" name="tx118"/>
            <p:cNvSpPr/>
            <p:nvPr/>
          </p:nvSpPr>
          <p:spPr>
            <a:xfrm>
              <a:off x="7224520" y="354430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119" name="tx119"/>
            <p:cNvSpPr/>
            <p:nvPr/>
          </p:nvSpPr>
          <p:spPr>
            <a:xfrm>
              <a:off x="7489487" y="358392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20" name="tx120"/>
            <p:cNvSpPr/>
            <p:nvPr/>
          </p:nvSpPr>
          <p:spPr>
            <a:xfrm>
              <a:off x="7754454" y="362450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21" name="tx121"/>
            <p:cNvSpPr/>
            <p:nvPr/>
          </p:nvSpPr>
          <p:spPr>
            <a:xfrm>
              <a:off x="7974250" y="364054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4.2</a:t>
              </a:r>
            </a:p>
          </p:txBody>
        </p:sp>
        <p:sp>
          <p:nvSpPr>
            <p:cNvPr id="122" name="tx122"/>
            <p:cNvSpPr/>
            <p:nvPr/>
          </p:nvSpPr>
          <p:spPr>
            <a:xfrm>
              <a:off x="1319939" y="329362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21.5</a:t>
              </a:r>
            </a:p>
          </p:txBody>
        </p:sp>
        <p:sp>
          <p:nvSpPr>
            <p:cNvPr id="123" name="tx123"/>
            <p:cNvSpPr/>
            <p:nvPr/>
          </p:nvSpPr>
          <p:spPr>
            <a:xfrm>
              <a:off x="2644775" y="318910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24.5</a:t>
              </a:r>
            </a:p>
          </p:txBody>
        </p:sp>
        <p:sp>
          <p:nvSpPr>
            <p:cNvPr id="124" name="tx124"/>
            <p:cNvSpPr/>
            <p:nvPr/>
          </p:nvSpPr>
          <p:spPr>
            <a:xfrm>
              <a:off x="3969612" y="307517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27.9</a:t>
              </a:r>
            </a:p>
          </p:txBody>
        </p:sp>
        <p:sp>
          <p:nvSpPr>
            <p:cNvPr id="125" name="tx125"/>
            <p:cNvSpPr/>
            <p:nvPr/>
          </p:nvSpPr>
          <p:spPr>
            <a:xfrm>
              <a:off x="5294448" y="310066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27.1</a:t>
              </a:r>
            </a:p>
          </p:txBody>
        </p:sp>
        <p:sp>
          <p:nvSpPr>
            <p:cNvPr id="126" name="tx126"/>
            <p:cNvSpPr/>
            <p:nvPr/>
          </p:nvSpPr>
          <p:spPr>
            <a:xfrm>
              <a:off x="6354317" y="323903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23.1</a:t>
              </a:r>
            </a:p>
          </p:txBody>
        </p:sp>
        <p:sp>
          <p:nvSpPr>
            <p:cNvPr id="127" name="tx127"/>
            <p:cNvSpPr/>
            <p:nvPr/>
          </p:nvSpPr>
          <p:spPr>
            <a:xfrm>
              <a:off x="6619284" y="325750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22.5</a:t>
              </a:r>
            </a:p>
          </p:txBody>
        </p:sp>
        <p:sp>
          <p:nvSpPr>
            <p:cNvPr id="128" name="tx128"/>
            <p:cNvSpPr/>
            <p:nvPr/>
          </p:nvSpPr>
          <p:spPr>
            <a:xfrm>
              <a:off x="6884252" y="326937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22.2</a:t>
              </a:r>
            </a:p>
          </p:txBody>
        </p:sp>
        <p:sp>
          <p:nvSpPr>
            <p:cNvPr id="129" name="tx129"/>
            <p:cNvSpPr/>
            <p:nvPr/>
          </p:nvSpPr>
          <p:spPr>
            <a:xfrm>
              <a:off x="7149219" y="333015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20.4</a:t>
              </a:r>
            </a:p>
          </p:txBody>
        </p:sp>
        <p:sp>
          <p:nvSpPr>
            <p:cNvPr id="130" name="tx130"/>
            <p:cNvSpPr/>
            <p:nvPr/>
          </p:nvSpPr>
          <p:spPr>
            <a:xfrm>
              <a:off x="7414186" y="338708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18.7</a:t>
              </a:r>
            </a:p>
          </p:txBody>
        </p:sp>
        <p:sp>
          <p:nvSpPr>
            <p:cNvPr id="131" name="tx131"/>
            <p:cNvSpPr/>
            <p:nvPr/>
          </p:nvSpPr>
          <p:spPr>
            <a:xfrm>
              <a:off x="7679153" y="34621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16.5</a:t>
              </a:r>
            </a:p>
          </p:txBody>
        </p:sp>
        <p:sp>
          <p:nvSpPr>
            <p:cNvPr id="132" name="tx132"/>
            <p:cNvSpPr/>
            <p:nvPr/>
          </p:nvSpPr>
          <p:spPr>
            <a:xfrm>
              <a:off x="7944121" y="349177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15.7</a:t>
              </a:r>
            </a:p>
          </p:txBody>
        </p:sp>
        <p:sp>
          <p:nvSpPr>
            <p:cNvPr id="133" name="tx133"/>
            <p:cNvSpPr/>
            <p:nvPr/>
          </p:nvSpPr>
          <p:spPr>
            <a:xfrm>
              <a:off x="688596" y="4088376"/>
              <a:ext cx="21177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0M</a:t>
              </a:r>
            </a:p>
          </p:txBody>
        </p:sp>
        <p:sp>
          <p:nvSpPr>
            <p:cNvPr id="134" name="tx134"/>
            <p:cNvSpPr/>
            <p:nvPr/>
          </p:nvSpPr>
          <p:spPr>
            <a:xfrm>
              <a:off x="603832" y="3405428"/>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20M</a:t>
              </a:r>
            </a:p>
          </p:txBody>
        </p:sp>
        <p:sp>
          <p:nvSpPr>
            <p:cNvPr id="135" name="tx135"/>
            <p:cNvSpPr/>
            <p:nvPr/>
          </p:nvSpPr>
          <p:spPr>
            <a:xfrm>
              <a:off x="603832" y="2722480"/>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40M</a:t>
              </a:r>
            </a:p>
          </p:txBody>
        </p:sp>
        <p:sp>
          <p:nvSpPr>
            <p:cNvPr id="136" name="tx136"/>
            <p:cNvSpPr/>
            <p:nvPr/>
          </p:nvSpPr>
          <p:spPr>
            <a:xfrm>
              <a:off x="603832" y="2039532"/>
              <a:ext cx="29653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60M</a:t>
              </a:r>
            </a:p>
          </p:txBody>
        </p:sp>
        <p:sp>
          <p:nvSpPr>
            <p:cNvPr id="137" name="tx137"/>
            <p:cNvSpPr/>
            <p:nvPr/>
          </p:nvSpPr>
          <p:spPr>
            <a:xfrm>
              <a:off x="8574549" y="4088376"/>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138" name="tx138"/>
            <p:cNvSpPr/>
            <p:nvPr/>
          </p:nvSpPr>
          <p:spPr>
            <a:xfrm>
              <a:off x="8574549" y="349179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25</a:t>
              </a:r>
            </a:p>
          </p:txBody>
        </p:sp>
        <p:sp>
          <p:nvSpPr>
            <p:cNvPr id="139" name="tx139"/>
            <p:cNvSpPr/>
            <p:nvPr/>
          </p:nvSpPr>
          <p:spPr>
            <a:xfrm>
              <a:off x="8574549" y="2895217"/>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50</a:t>
              </a:r>
            </a:p>
          </p:txBody>
        </p:sp>
        <p:sp>
          <p:nvSpPr>
            <p:cNvPr id="140" name="tx140"/>
            <p:cNvSpPr/>
            <p:nvPr/>
          </p:nvSpPr>
          <p:spPr>
            <a:xfrm>
              <a:off x="8574549" y="2298638"/>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75</a:t>
              </a:r>
            </a:p>
          </p:txBody>
        </p:sp>
        <p:sp>
          <p:nvSpPr>
            <p:cNvPr id="141" name="tx141"/>
            <p:cNvSpPr/>
            <p:nvPr/>
          </p:nvSpPr>
          <p:spPr>
            <a:xfrm>
              <a:off x="8574549" y="1702058"/>
              <a:ext cx="25429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100</a:t>
              </a:r>
            </a:p>
          </p:txBody>
        </p:sp>
        <p:sp>
          <p:nvSpPr>
            <p:cNvPr id="142" name="tx142"/>
            <p:cNvSpPr/>
            <p:nvPr/>
          </p:nvSpPr>
          <p:spPr>
            <a:xfrm rot="-5400000">
              <a:off x="1255840"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143" name="tx143"/>
            <p:cNvSpPr/>
            <p:nvPr/>
          </p:nvSpPr>
          <p:spPr>
            <a:xfrm rot="-5400000">
              <a:off x="2580676"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144" name="tx144"/>
            <p:cNvSpPr/>
            <p:nvPr/>
          </p:nvSpPr>
          <p:spPr>
            <a:xfrm rot="-5400000">
              <a:off x="390551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145" name="tx145"/>
            <p:cNvSpPr/>
            <p:nvPr/>
          </p:nvSpPr>
          <p:spPr>
            <a:xfrm rot="-5400000">
              <a:off x="523034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146" name="tx146"/>
            <p:cNvSpPr/>
            <p:nvPr/>
          </p:nvSpPr>
          <p:spPr>
            <a:xfrm rot="-5400000">
              <a:off x="6290218"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147" name="tx147"/>
            <p:cNvSpPr/>
            <p:nvPr/>
          </p:nvSpPr>
          <p:spPr>
            <a:xfrm rot="-5400000">
              <a:off x="6555185"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148" name="tx148"/>
            <p:cNvSpPr/>
            <p:nvPr/>
          </p:nvSpPr>
          <p:spPr>
            <a:xfrm rot="-5400000">
              <a:off x="6820152"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149" name="tx149"/>
            <p:cNvSpPr/>
            <p:nvPr/>
          </p:nvSpPr>
          <p:spPr>
            <a:xfrm rot="-5400000">
              <a:off x="7085119"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150" name="tx150"/>
            <p:cNvSpPr/>
            <p:nvPr/>
          </p:nvSpPr>
          <p:spPr>
            <a:xfrm rot="-5400000">
              <a:off x="7350087"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151" name="tx151"/>
            <p:cNvSpPr/>
            <p:nvPr/>
          </p:nvSpPr>
          <p:spPr>
            <a:xfrm rot="-5400000">
              <a:off x="7615054"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152" name="tx152"/>
            <p:cNvSpPr/>
            <p:nvPr/>
          </p:nvSpPr>
          <p:spPr>
            <a:xfrm rot="-5400000">
              <a:off x="7880021" y="443865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153" name="tx153"/>
            <p:cNvSpPr/>
            <p:nvPr/>
          </p:nvSpPr>
          <p:spPr>
            <a:xfrm rot="-5400000">
              <a:off x="-734851" y="2907149"/>
              <a:ext cx="2405877"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Un- and under-vaccinated (millions)</a:t>
              </a:r>
            </a:p>
          </p:txBody>
        </p:sp>
        <p:sp>
          <p:nvSpPr>
            <p:cNvPr id="154" name="tx154"/>
            <p:cNvSpPr/>
            <p:nvPr/>
          </p:nvSpPr>
          <p:spPr>
            <a:xfrm rot="5400000">
              <a:off x="8289532" y="2907149"/>
              <a:ext cx="132139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 Coverage (%)</a:t>
              </a:r>
            </a:p>
          </p:txBody>
        </p:sp>
        <p:sp>
          <p:nvSpPr>
            <p:cNvPr id="155" name="pl155"/>
            <p:cNvSpPr/>
            <p:nvPr/>
          </p:nvSpPr>
          <p:spPr>
            <a:xfrm>
              <a:off x="2888253" y="5157252"/>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56" name="pl156"/>
            <p:cNvSpPr/>
            <p:nvPr/>
          </p:nvSpPr>
          <p:spPr>
            <a:xfrm>
              <a:off x="3670437" y="5157252"/>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57" name="tx157"/>
            <p:cNvSpPr/>
            <p:nvPr/>
          </p:nvSpPr>
          <p:spPr>
            <a:xfrm>
              <a:off x="3155352"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a:t>
              </a:r>
            </a:p>
          </p:txBody>
        </p:sp>
        <p:sp>
          <p:nvSpPr>
            <p:cNvPr id="158" name="tx158"/>
            <p:cNvSpPr/>
            <p:nvPr/>
          </p:nvSpPr>
          <p:spPr>
            <a:xfrm>
              <a:off x="3937537" y="5102662"/>
              <a:ext cx="42355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MCV2</a:t>
              </a:r>
            </a:p>
          </p:txBody>
        </p:sp>
        <p:sp>
          <p:nvSpPr>
            <p:cNvPr id="159" name="rc159"/>
            <p:cNvSpPr/>
            <p:nvPr/>
          </p:nvSpPr>
          <p:spPr>
            <a:xfrm>
              <a:off x="4648443" y="5056524"/>
              <a:ext cx="201456" cy="201456"/>
            </a:xfrm>
            <a:prstGeom prst="rect">
              <a:avLst/>
            </a:prstGeom>
            <a:solidFill>
              <a:srgbClr val="E2231A">
                <a:alpha val="100000"/>
              </a:srgbClr>
            </a:solidFill>
          </p:spPr>
          <p:txBody>
            <a:bodyPr/>
            <a:lstStyle/>
            <a:p/>
          </p:txBody>
        </p:sp>
        <p:sp>
          <p:nvSpPr>
            <p:cNvPr id="160" name="rc160"/>
            <p:cNvSpPr/>
            <p:nvPr/>
          </p:nvSpPr>
          <p:spPr>
            <a:xfrm>
              <a:off x="5667822" y="5056524"/>
              <a:ext cx="201456" cy="201456"/>
            </a:xfrm>
            <a:prstGeom prst="rect">
              <a:avLst/>
            </a:prstGeom>
            <a:solidFill>
              <a:srgbClr val="B3B3B3">
                <a:alpha val="100000"/>
              </a:srgbClr>
            </a:solidFill>
          </p:spPr>
          <p:txBody>
            <a:bodyPr/>
            <a:lstStyle/>
            <a:p/>
          </p:txBody>
        </p:sp>
        <p:sp>
          <p:nvSpPr>
            <p:cNvPr id="161" name="tx161"/>
            <p:cNvSpPr/>
            <p:nvPr/>
          </p:nvSpPr>
          <p:spPr>
            <a:xfrm>
              <a:off x="4928488"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MCV1</a:t>
              </a:r>
            </a:p>
          </p:txBody>
        </p:sp>
        <p:sp>
          <p:nvSpPr>
            <p:cNvPr id="162" name="tx162"/>
            <p:cNvSpPr/>
            <p:nvPr/>
          </p:nvSpPr>
          <p:spPr>
            <a:xfrm>
              <a:off x="5947867" y="5102662"/>
              <a:ext cx="66074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No MCV2</a:t>
              </a:r>
            </a:p>
          </p:txBody>
        </p:sp>
        <p:sp>
          <p:nvSpPr>
            <p:cNvPr id="163" name="tx163"/>
            <p:cNvSpPr/>
            <p:nvPr/>
          </p:nvSpPr>
          <p:spPr>
            <a:xfrm>
              <a:off x="963002" y="1437626"/>
              <a:ext cx="72761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coverage and number of un- and under-vaccinated children for MCV, AFRO, 2000-2025</a:t>
              </a:r>
            </a:p>
          </p:txBody>
        </p:sp>
        <p:sp>
          <p:nvSpPr>
            <p:cNvPr id="164" name="pl164"/>
            <p:cNvSpPr/>
            <p:nvPr/>
          </p:nvSpPr>
          <p:spPr>
            <a:xfrm>
              <a:off x="205009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538003"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025916"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513829"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001741" y="5475747"/>
              <a:ext cx="0" cy="519740"/>
            </a:xfrm>
            <a:custGeom>
              <a:avLst/>
              <a:pathLst>
                <a:path w="0" h="519740">
                  <a:moveTo>
                    <a:pt x="0" y="519740"/>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3002" y="5898035"/>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0" name="pl170"/>
            <p:cNvSpPr/>
            <p:nvPr/>
          </p:nvSpPr>
          <p:spPr>
            <a:xfrm>
              <a:off x="963002" y="5735617"/>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1" name="pl171"/>
            <p:cNvSpPr/>
            <p:nvPr/>
          </p:nvSpPr>
          <p:spPr>
            <a:xfrm>
              <a:off x="963002" y="5573198"/>
              <a:ext cx="7548917" cy="0"/>
            </a:xfrm>
            <a:custGeom>
              <a:avLst/>
              <a:pathLst>
                <a:path w="7548917" h="0">
                  <a:moveTo>
                    <a:pt x="0" y="0"/>
                  </a:moveTo>
                  <a:lnTo>
                    <a:pt x="7548917" y="0"/>
                  </a:lnTo>
                  <a:lnTo>
                    <a:pt x="7548917" y="0"/>
                  </a:lnTo>
                </a:path>
              </a:pathLst>
            </a:custGeom>
            <a:ln w="13550" cap="flat">
              <a:solidFill>
                <a:srgbClr val="EBEBEB">
                  <a:alpha val="100000"/>
                </a:srgbClr>
              </a:solidFill>
              <a:prstDash val="solid"/>
              <a:round/>
            </a:ln>
          </p:spPr>
          <p:txBody>
            <a:bodyPr/>
            <a:lstStyle/>
            <a:p/>
          </p:txBody>
        </p:sp>
        <p:sp>
          <p:nvSpPr>
            <p:cNvPr id="172" name="pl172"/>
            <p:cNvSpPr/>
            <p:nvPr/>
          </p:nvSpPr>
          <p:spPr>
            <a:xfrm>
              <a:off x="1306134"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94047"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281960"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769872"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257785" y="5475747"/>
              <a:ext cx="0" cy="519740"/>
            </a:xfrm>
            <a:custGeom>
              <a:avLst/>
              <a:pathLst>
                <a:path w="0" h="519740">
                  <a:moveTo>
                    <a:pt x="0" y="519740"/>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06134" y="5824947"/>
              <a:ext cx="3080505" cy="146176"/>
            </a:xfrm>
            <a:prstGeom prst="rect">
              <a:avLst/>
            </a:prstGeom>
            <a:solidFill>
              <a:srgbClr val="E2231A">
                <a:alpha val="100000"/>
              </a:srgbClr>
            </a:solidFill>
          </p:spPr>
          <p:txBody>
            <a:bodyPr/>
            <a:lstStyle/>
            <a:p/>
          </p:txBody>
        </p:sp>
        <p:sp>
          <p:nvSpPr>
            <p:cNvPr id="178" name="rc178"/>
            <p:cNvSpPr/>
            <p:nvPr/>
          </p:nvSpPr>
          <p:spPr>
            <a:xfrm>
              <a:off x="1306134" y="5662528"/>
              <a:ext cx="3441591" cy="146176"/>
            </a:xfrm>
            <a:prstGeom prst="rect">
              <a:avLst/>
            </a:prstGeom>
            <a:solidFill>
              <a:srgbClr val="E2231A">
                <a:alpha val="100000"/>
              </a:srgbClr>
            </a:solidFill>
          </p:spPr>
          <p:txBody>
            <a:bodyPr/>
            <a:lstStyle/>
            <a:p/>
          </p:txBody>
        </p:sp>
        <p:sp>
          <p:nvSpPr>
            <p:cNvPr id="179" name="rc179"/>
            <p:cNvSpPr/>
            <p:nvPr/>
          </p:nvSpPr>
          <p:spPr>
            <a:xfrm>
              <a:off x="1306134" y="5500109"/>
              <a:ext cx="3420312" cy="146176"/>
            </a:xfrm>
            <a:prstGeom prst="rect">
              <a:avLst/>
            </a:prstGeom>
            <a:solidFill>
              <a:srgbClr val="E2231A">
                <a:alpha val="100000"/>
              </a:srgbClr>
            </a:solidFill>
          </p:spPr>
          <p:txBody>
            <a:bodyPr/>
            <a:lstStyle/>
            <a:p/>
          </p:txBody>
        </p:sp>
        <p:sp>
          <p:nvSpPr>
            <p:cNvPr id="180" name="rc180"/>
            <p:cNvSpPr/>
            <p:nvPr/>
          </p:nvSpPr>
          <p:spPr>
            <a:xfrm>
              <a:off x="4386640" y="5824947"/>
              <a:ext cx="3782146" cy="146176"/>
            </a:xfrm>
            <a:prstGeom prst="rect">
              <a:avLst/>
            </a:prstGeom>
            <a:solidFill>
              <a:srgbClr val="B3B3B3">
                <a:alpha val="100000"/>
              </a:srgbClr>
            </a:solidFill>
          </p:spPr>
          <p:txBody>
            <a:bodyPr/>
            <a:lstStyle/>
            <a:p/>
          </p:txBody>
        </p:sp>
        <p:sp>
          <p:nvSpPr>
            <p:cNvPr id="181" name="rc181"/>
            <p:cNvSpPr/>
            <p:nvPr/>
          </p:nvSpPr>
          <p:spPr>
            <a:xfrm>
              <a:off x="4747726" y="5662528"/>
              <a:ext cx="1476697" cy="146176"/>
            </a:xfrm>
            <a:prstGeom prst="rect">
              <a:avLst/>
            </a:prstGeom>
            <a:solidFill>
              <a:srgbClr val="B3B3B3">
                <a:alpha val="100000"/>
              </a:srgbClr>
            </a:solidFill>
          </p:spPr>
          <p:txBody>
            <a:bodyPr/>
            <a:lstStyle/>
            <a:p/>
          </p:txBody>
        </p:sp>
        <p:sp>
          <p:nvSpPr>
            <p:cNvPr id="182" name="rc182"/>
            <p:cNvSpPr/>
            <p:nvPr/>
          </p:nvSpPr>
          <p:spPr>
            <a:xfrm>
              <a:off x="4726447" y="5500109"/>
              <a:ext cx="1239752" cy="146176"/>
            </a:xfrm>
            <a:prstGeom prst="rect">
              <a:avLst/>
            </a:prstGeom>
            <a:solidFill>
              <a:srgbClr val="B3B3B3">
                <a:alpha val="100000"/>
              </a:srgbClr>
            </a:solidFill>
          </p:spPr>
          <p:txBody>
            <a:bodyPr/>
            <a:lstStyle/>
            <a:p/>
          </p:txBody>
        </p:sp>
        <p:sp>
          <p:nvSpPr>
            <p:cNvPr id="183" name="tx183"/>
            <p:cNvSpPr/>
            <p:nvPr/>
          </p:nvSpPr>
          <p:spPr>
            <a:xfrm>
              <a:off x="2431889"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10.4</a:t>
              </a:r>
            </a:p>
          </p:txBody>
        </p:sp>
        <p:sp>
          <p:nvSpPr>
            <p:cNvPr id="184" name="tx184"/>
            <p:cNvSpPr/>
            <p:nvPr/>
          </p:nvSpPr>
          <p:spPr>
            <a:xfrm>
              <a:off x="2617142" y="5690354"/>
              <a:ext cx="8195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11.6</a:t>
              </a:r>
            </a:p>
          </p:txBody>
        </p:sp>
        <p:sp>
          <p:nvSpPr>
            <p:cNvPr id="185" name="tx185"/>
            <p:cNvSpPr/>
            <p:nvPr/>
          </p:nvSpPr>
          <p:spPr>
            <a:xfrm>
              <a:off x="2606502" y="5527935"/>
              <a:ext cx="81957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MCV1 11.5</a:t>
              </a:r>
            </a:p>
          </p:txBody>
        </p:sp>
        <p:sp>
          <p:nvSpPr>
            <p:cNvPr id="186" name="tx186"/>
            <p:cNvSpPr/>
            <p:nvPr/>
          </p:nvSpPr>
          <p:spPr>
            <a:xfrm>
              <a:off x="5863215" y="5852773"/>
              <a:ext cx="82899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12.7</a:t>
              </a:r>
            </a:p>
          </p:txBody>
        </p:sp>
        <p:sp>
          <p:nvSpPr>
            <p:cNvPr id="187" name="tx187"/>
            <p:cNvSpPr/>
            <p:nvPr/>
          </p:nvSpPr>
          <p:spPr>
            <a:xfrm>
              <a:off x="5159451" y="5690354"/>
              <a:ext cx="65324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5</a:t>
              </a:r>
            </a:p>
          </p:txBody>
        </p:sp>
        <p:sp>
          <p:nvSpPr>
            <p:cNvPr id="188" name="tx188"/>
            <p:cNvSpPr/>
            <p:nvPr/>
          </p:nvSpPr>
          <p:spPr>
            <a:xfrm>
              <a:off x="4966985" y="5527935"/>
              <a:ext cx="758677"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No MCV2 4.2</a:t>
              </a:r>
            </a:p>
          </p:txBody>
        </p:sp>
        <p:sp>
          <p:nvSpPr>
            <p:cNvPr id="189" name="tx189"/>
            <p:cNvSpPr/>
            <p:nvPr/>
          </p:nvSpPr>
          <p:spPr>
            <a:xfrm>
              <a:off x="8253167" y="5846326"/>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23.1</a:t>
              </a:r>
            </a:p>
          </p:txBody>
        </p:sp>
        <p:sp>
          <p:nvSpPr>
            <p:cNvPr id="190" name="tx190"/>
            <p:cNvSpPr/>
            <p:nvPr/>
          </p:nvSpPr>
          <p:spPr>
            <a:xfrm>
              <a:off x="6308804" y="5683907"/>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16.5</a:t>
              </a:r>
            </a:p>
          </p:txBody>
        </p:sp>
        <p:sp>
          <p:nvSpPr>
            <p:cNvPr id="191" name="tx191"/>
            <p:cNvSpPr/>
            <p:nvPr/>
          </p:nvSpPr>
          <p:spPr>
            <a:xfrm>
              <a:off x="6050581" y="5521489"/>
              <a:ext cx="281269"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0000">
                      <a:alpha val="100000"/>
                    </a:srgbClr>
                  </a:solidFill>
                  <a:latin typeface="Arial"/>
                  <a:cs typeface="Arial"/>
                </a:rPr>
                <a:t>15.7</a:t>
              </a:r>
            </a:p>
          </p:txBody>
        </p:sp>
        <p:sp>
          <p:nvSpPr>
            <p:cNvPr id="192" name="tx192"/>
            <p:cNvSpPr/>
            <p:nvPr/>
          </p:nvSpPr>
          <p:spPr>
            <a:xfrm>
              <a:off x="589475" y="584801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93" name="tx193"/>
            <p:cNvSpPr/>
            <p:nvPr/>
          </p:nvSpPr>
          <p:spPr>
            <a:xfrm>
              <a:off x="589475" y="56855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94" name="tx194"/>
            <p:cNvSpPr/>
            <p:nvPr/>
          </p:nvSpPr>
          <p:spPr>
            <a:xfrm>
              <a:off x="589475" y="552318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95" name="tx195"/>
            <p:cNvSpPr/>
            <p:nvPr/>
          </p:nvSpPr>
          <p:spPr>
            <a:xfrm>
              <a:off x="1189640"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96" name="tx196"/>
            <p:cNvSpPr/>
            <p:nvPr/>
          </p:nvSpPr>
          <p:spPr>
            <a:xfrm>
              <a:off x="2677552"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 M</a:t>
              </a:r>
            </a:p>
          </p:txBody>
        </p:sp>
        <p:sp>
          <p:nvSpPr>
            <p:cNvPr id="197" name="tx197"/>
            <p:cNvSpPr/>
            <p:nvPr/>
          </p:nvSpPr>
          <p:spPr>
            <a:xfrm>
              <a:off x="412660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98" name="tx198"/>
            <p:cNvSpPr/>
            <p:nvPr/>
          </p:nvSpPr>
          <p:spPr>
            <a:xfrm>
              <a:off x="5614516"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15 M</a:t>
              </a:r>
            </a:p>
          </p:txBody>
        </p:sp>
        <p:sp>
          <p:nvSpPr>
            <p:cNvPr id="199" name="tx199"/>
            <p:cNvSpPr/>
            <p:nvPr/>
          </p:nvSpPr>
          <p:spPr>
            <a:xfrm>
              <a:off x="7102429"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200" name="tx200"/>
            <p:cNvSpPr/>
            <p:nvPr/>
          </p:nvSpPr>
          <p:spPr>
            <a:xfrm>
              <a:off x="3634602" y="6222390"/>
              <a:ext cx="220571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 and under-vaccinated (millions)</a:t>
              </a:r>
            </a:p>
          </p:txBody>
        </p:sp>
        <p:sp>
          <p:nvSpPr>
            <p:cNvPr id="201" name="tx201"/>
            <p:cNvSpPr/>
            <p:nvPr/>
          </p:nvSpPr>
          <p:spPr>
            <a:xfrm>
              <a:off x="4349936"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972356" y="6542159"/>
              <a:ext cx="253956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due to rounding.</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71%. This is similar to in 2019, where coverage was 72%.
11.5 million children missed their routine first dose of measles vaccine.
MCV2 is typically administered to children between 18 months and five years old. MCV2 coverage increased at 58%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remained constant 71% in 2025, leaving 11.5 million children without any protection against measles. MCV2 coverage increased to 58% in 2025.</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297" y="3941153"/>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6" name="pl6"/>
            <p:cNvSpPr/>
            <p:nvPr/>
          </p:nvSpPr>
          <p:spPr>
            <a:xfrm>
              <a:off x="951297" y="3400035"/>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7" name="pl7"/>
            <p:cNvSpPr/>
            <p:nvPr/>
          </p:nvSpPr>
          <p:spPr>
            <a:xfrm>
              <a:off x="951297" y="2858917"/>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8" name="pl8"/>
            <p:cNvSpPr/>
            <p:nvPr/>
          </p:nvSpPr>
          <p:spPr>
            <a:xfrm>
              <a:off x="951297" y="2317799"/>
              <a:ext cx="7593448" cy="0"/>
            </a:xfrm>
            <a:custGeom>
              <a:avLst/>
              <a:pathLst>
                <a:path w="7593448" h="0">
                  <a:moveTo>
                    <a:pt x="0" y="0"/>
                  </a:moveTo>
                  <a:lnTo>
                    <a:pt x="7593448" y="0"/>
                  </a:lnTo>
                  <a:lnTo>
                    <a:pt x="7593448" y="0"/>
                  </a:lnTo>
                </a:path>
              </a:pathLst>
            </a:custGeom>
            <a:ln w="6775" cap="flat">
              <a:solidFill>
                <a:srgbClr val="EBEBEB">
                  <a:alpha val="100000"/>
                </a:srgbClr>
              </a:solidFill>
              <a:prstDash val="solid"/>
              <a:round/>
            </a:ln>
          </p:spPr>
          <p:txBody>
            <a:bodyPr/>
            <a:lstStyle/>
            <a:p/>
          </p:txBody>
        </p:sp>
        <p:sp>
          <p:nvSpPr>
            <p:cNvPr id="9" name="pl9"/>
            <p:cNvSpPr/>
            <p:nvPr/>
          </p:nvSpPr>
          <p:spPr>
            <a:xfrm>
              <a:off x="951297" y="421171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0" name="pl10"/>
            <p:cNvSpPr/>
            <p:nvPr/>
          </p:nvSpPr>
          <p:spPr>
            <a:xfrm>
              <a:off x="951297" y="3670594"/>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1" name="pl11"/>
            <p:cNvSpPr/>
            <p:nvPr/>
          </p:nvSpPr>
          <p:spPr>
            <a:xfrm>
              <a:off x="951297" y="312947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2" name="pl12"/>
            <p:cNvSpPr/>
            <p:nvPr/>
          </p:nvSpPr>
          <p:spPr>
            <a:xfrm>
              <a:off x="951297" y="2588358"/>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3" name="pl13"/>
            <p:cNvSpPr/>
            <p:nvPr/>
          </p:nvSpPr>
          <p:spPr>
            <a:xfrm>
              <a:off x="951297" y="2047239"/>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4" name="pl14"/>
            <p:cNvSpPr/>
            <p:nvPr/>
          </p:nvSpPr>
          <p:spPr>
            <a:xfrm>
              <a:off x="1416393"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9044"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96"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47"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468"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699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52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059"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59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12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650" y="1843440"/>
              <a:ext cx="0" cy="2481047"/>
            </a:xfrm>
            <a:custGeom>
              <a:avLst/>
              <a:pathLst>
                <a:path w="0" h="2481047">
                  <a:moveTo>
                    <a:pt x="0" y="24810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454" y="3863054"/>
              <a:ext cx="239877" cy="348658"/>
            </a:xfrm>
            <a:prstGeom prst="rect">
              <a:avLst/>
            </a:prstGeom>
            <a:solidFill>
              <a:srgbClr val="80BD41">
                <a:alpha val="100000"/>
              </a:srgbClr>
            </a:solidFill>
          </p:spPr>
          <p:txBody>
            <a:bodyPr/>
            <a:lstStyle/>
            <a:p/>
          </p:txBody>
        </p:sp>
        <p:sp>
          <p:nvSpPr>
            <p:cNvPr id="26" name="rc26"/>
            <p:cNvSpPr/>
            <p:nvPr/>
          </p:nvSpPr>
          <p:spPr>
            <a:xfrm>
              <a:off x="1296454" y="3520237"/>
              <a:ext cx="239877" cy="342817"/>
            </a:xfrm>
            <a:prstGeom prst="rect">
              <a:avLst/>
            </a:prstGeom>
            <a:solidFill>
              <a:srgbClr val="E2231A">
                <a:alpha val="100000"/>
              </a:srgbClr>
            </a:solidFill>
          </p:spPr>
          <p:txBody>
            <a:bodyPr/>
            <a:lstStyle/>
            <a:p/>
          </p:txBody>
        </p:sp>
        <p:sp>
          <p:nvSpPr>
            <p:cNvPr id="27" name="rc27"/>
            <p:cNvSpPr/>
            <p:nvPr/>
          </p:nvSpPr>
          <p:spPr>
            <a:xfrm>
              <a:off x="1562984" y="3839748"/>
              <a:ext cx="239877" cy="371964"/>
            </a:xfrm>
            <a:prstGeom prst="rect">
              <a:avLst/>
            </a:prstGeom>
            <a:solidFill>
              <a:srgbClr val="80BD41">
                <a:alpha val="100000"/>
              </a:srgbClr>
            </a:solidFill>
          </p:spPr>
          <p:txBody>
            <a:bodyPr/>
            <a:lstStyle/>
            <a:p/>
          </p:txBody>
        </p:sp>
        <p:sp>
          <p:nvSpPr>
            <p:cNvPr id="28" name="rc28"/>
            <p:cNvSpPr/>
            <p:nvPr/>
          </p:nvSpPr>
          <p:spPr>
            <a:xfrm>
              <a:off x="1562984" y="3504372"/>
              <a:ext cx="239877" cy="335376"/>
            </a:xfrm>
            <a:prstGeom prst="rect">
              <a:avLst/>
            </a:prstGeom>
            <a:solidFill>
              <a:srgbClr val="E2231A">
                <a:alpha val="100000"/>
              </a:srgbClr>
            </a:solidFill>
          </p:spPr>
          <p:txBody>
            <a:bodyPr/>
            <a:lstStyle/>
            <a:p/>
          </p:txBody>
        </p:sp>
        <p:sp>
          <p:nvSpPr>
            <p:cNvPr id="29" name="rc29"/>
            <p:cNvSpPr/>
            <p:nvPr/>
          </p:nvSpPr>
          <p:spPr>
            <a:xfrm>
              <a:off x="1829515" y="3823839"/>
              <a:ext cx="239877" cy="387873"/>
            </a:xfrm>
            <a:prstGeom prst="rect">
              <a:avLst/>
            </a:prstGeom>
            <a:solidFill>
              <a:srgbClr val="80BD41">
                <a:alpha val="100000"/>
              </a:srgbClr>
            </a:solidFill>
          </p:spPr>
          <p:txBody>
            <a:bodyPr/>
            <a:lstStyle/>
            <a:p/>
          </p:txBody>
        </p:sp>
        <p:sp>
          <p:nvSpPr>
            <p:cNvPr id="30" name="rc30"/>
            <p:cNvSpPr/>
            <p:nvPr/>
          </p:nvSpPr>
          <p:spPr>
            <a:xfrm>
              <a:off x="1829515" y="3489290"/>
              <a:ext cx="239877" cy="334549"/>
            </a:xfrm>
            <a:prstGeom prst="rect">
              <a:avLst/>
            </a:prstGeom>
            <a:solidFill>
              <a:srgbClr val="E2231A">
                <a:alpha val="100000"/>
              </a:srgbClr>
            </a:solidFill>
          </p:spPr>
          <p:txBody>
            <a:bodyPr/>
            <a:lstStyle/>
            <a:p/>
          </p:txBody>
        </p:sp>
        <p:sp>
          <p:nvSpPr>
            <p:cNvPr id="31" name="rc31"/>
            <p:cNvSpPr/>
            <p:nvPr/>
          </p:nvSpPr>
          <p:spPr>
            <a:xfrm>
              <a:off x="2096045" y="3793149"/>
              <a:ext cx="239877" cy="418563"/>
            </a:xfrm>
            <a:prstGeom prst="rect">
              <a:avLst/>
            </a:prstGeom>
            <a:solidFill>
              <a:srgbClr val="80BD41">
                <a:alpha val="100000"/>
              </a:srgbClr>
            </a:solidFill>
          </p:spPr>
          <p:txBody>
            <a:bodyPr/>
            <a:lstStyle/>
            <a:p/>
          </p:txBody>
        </p:sp>
        <p:sp>
          <p:nvSpPr>
            <p:cNvPr id="32" name="rc32"/>
            <p:cNvSpPr/>
            <p:nvPr/>
          </p:nvSpPr>
          <p:spPr>
            <a:xfrm>
              <a:off x="2096045" y="3471842"/>
              <a:ext cx="239877" cy="321307"/>
            </a:xfrm>
            <a:prstGeom prst="rect">
              <a:avLst/>
            </a:prstGeom>
            <a:solidFill>
              <a:srgbClr val="E2231A">
                <a:alpha val="100000"/>
              </a:srgbClr>
            </a:solidFill>
          </p:spPr>
          <p:txBody>
            <a:bodyPr/>
            <a:lstStyle/>
            <a:p/>
          </p:txBody>
        </p:sp>
        <p:sp>
          <p:nvSpPr>
            <p:cNvPr id="33" name="rc33"/>
            <p:cNvSpPr/>
            <p:nvPr/>
          </p:nvSpPr>
          <p:spPr>
            <a:xfrm>
              <a:off x="2362575" y="3763701"/>
              <a:ext cx="239877" cy="448011"/>
            </a:xfrm>
            <a:prstGeom prst="rect">
              <a:avLst/>
            </a:prstGeom>
            <a:solidFill>
              <a:srgbClr val="80BD41">
                <a:alpha val="100000"/>
              </a:srgbClr>
            </a:solidFill>
          </p:spPr>
          <p:txBody>
            <a:bodyPr/>
            <a:lstStyle/>
            <a:p/>
          </p:txBody>
        </p:sp>
        <p:sp>
          <p:nvSpPr>
            <p:cNvPr id="34" name="rc34"/>
            <p:cNvSpPr/>
            <p:nvPr/>
          </p:nvSpPr>
          <p:spPr>
            <a:xfrm>
              <a:off x="2362575" y="3452692"/>
              <a:ext cx="239877" cy="311008"/>
            </a:xfrm>
            <a:prstGeom prst="rect">
              <a:avLst/>
            </a:prstGeom>
            <a:solidFill>
              <a:srgbClr val="E2231A">
                <a:alpha val="100000"/>
              </a:srgbClr>
            </a:solidFill>
          </p:spPr>
          <p:txBody>
            <a:bodyPr/>
            <a:lstStyle/>
            <a:p/>
          </p:txBody>
        </p:sp>
        <p:sp>
          <p:nvSpPr>
            <p:cNvPr id="35" name="rc35"/>
            <p:cNvSpPr/>
            <p:nvPr/>
          </p:nvSpPr>
          <p:spPr>
            <a:xfrm>
              <a:off x="2629106" y="3735140"/>
              <a:ext cx="239877" cy="476572"/>
            </a:xfrm>
            <a:prstGeom prst="rect">
              <a:avLst/>
            </a:prstGeom>
            <a:solidFill>
              <a:srgbClr val="80BD41">
                <a:alpha val="100000"/>
              </a:srgbClr>
            </a:solidFill>
          </p:spPr>
          <p:txBody>
            <a:bodyPr/>
            <a:lstStyle/>
            <a:p/>
          </p:txBody>
        </p:sp>
        <p:sp>
          <p:nvSpPr>
            <p:cNvPr id="36" name="rc36"/>
            <p:cNvSpPr/>
            <p:nvPr/>
          </p:nvSpPr>
          <p:spPr>
            <a:xfrm>
              <a:off x="2629106" y="3432164"/>
              <a:ext cx="239877" cy="302976"/>
            </a:xfrm>
            <a:prstGeom prst="rect">
              <a:avLst/>
            </a:prstGeom>
            <a:solidFill>
              <a:srgbClr val="E2231A">
                <a:alpha val="100000"/>
              </a:srgbClr>
            </a:solidFill>
          </p:spPr>
          <p:txBody>
            <a:bodyPr/>
            <a:lstStyle/>
            <a:p/>
          </p:txBody>
        </p:sp>
        <p:sp>
          <p:nvSpPr>
            <p:cNvPr id="37" name="rc37"/>
            <p:cNvSpPr/>
            <p:nvPr/>
          </p:nvSpPr>
          <p:spPr>
            <a:xfrm>
              <a:off x="2895636" y="3700591"/>
              <a:ext cx="239877" cy="511121"/>
            </a:xfrm>
            <a:prstGeom prst="rect">
              <a:avLst/>
            </a:prstGeom>
            <a:solidFill>
              <a:srgbClr val="80BD41">
                <a:alpha val="100000"/>
              </a:srgbClr>
            </a:solidFill>
          </p:spPr>
          <p:txBody>
            <a:bodyPr/>
            <a:lstStyle/>
            <a:p/>
          </p:txBody>
        </p:sp>
        <p:sp>
          <p:nvSpPr>
            <p:cNvPr id="38" name="rc38"/>
            <p:cNvSpPr/>
            <p:nvPr/>
          </p:nvSpPr>
          <p:spPr>
            <a:xfrm>
              <a:off x="2895636" y="3413246"/>
              <a:ext cx="239877" cy="287345"/>
            </a:xfrm>
            <a:prstGeom prst="rect">
              <a:avLst/>
            </a:prstGeom>
            <a:solidFill>
              <a:srgbClr val="E2231A">
                <a:alpha val="100000"/>
              </a:srgbClr>
            </a:solidFill>
          </p:spPr>
          <p:txBody>
            <a:bodyPr/>
            <a:lstStyle/>
            <a:p/>
          </p:txBody>
        </p:sp>
        <p:sp>
          <p:nvSpPr>
            <p:cNvPr id="39" name="rc39"/>
            <p:cNvSpPr/>
            <p:nvPr/>
          </p:nvSpPr>
          <p:spPr>
            <a:xfrm>
              <a:off x="3162166" y="3682029"/>
              <a:ext cx="239877" cy="529683"/>
            </a:xfrm>
            <a:prstGeom prst="rect">
              <a:avLst/>
            </a:prstGeom>
            <a:solidFill>
              <a:srgbClr val="80BD41">
                <a:alpha val="100000"/>
              </a:srgbClr>
            </a:solidFill>
          </p:spPr>
          <p:txBody>
            <a:bodyPr/>
            <a:lstStyle/>
            <a:p/>
          </p:txBody>
        </p:sp>
        <p:sp>
          <p:nvSpPr>
            <p:cNvPr id="40" name="rc40"/>
            <p:cNvSpPr/>
            <p:nvPr/>
          </p:nvSpPr>
          <p:spPr>
            <a:xfrm>
              <a:off x="3162166" y="3395692"/>
              <a:ext cx="239877" cy="286336"/>
            </a:xfrm>
            <a:prstGeom prst="rect">
              <a:avLst/>
            </a:prstGeom>
            <a:solidFill>
              <a:srgbClr val="E2231A">
                <a:alpha val="100000"/>
              </a:srgbClr>
            </a:solidFill>
          </p:spPr>
          <p:txBody>
            <a:bodyPr/>
            <a:lstStyle/>
            <a:p/>
          </p:txBody>
        </p:sp>
        <p:sp>
          <p:nvSpPr>
            <p:cNvPr id="41" name="rc41"/>
            <p:cNvSpPr/>
            <p:nvPr/>
          </p:nvSpPr>
          <p:spPr>
            <a:xfrm>
              <a:off x="3428696" y="3644582"/>
              <a:ext cx="239877" cy="567130"/>
            </a:xfrm>
            <a:prstGeom prst="rect">
              <a:avLst/>
            </a:prstGeom>
            <a:solidFill>
              <a:srgbClr val="80BD41">
                <a:alpha val="100000"/>
              </a:srgbClr>
            </a:solidFill>
          </p:spPr>
          <p:txBody>
            <a:bodyPr/>
            <a:lstStyle/>
            <a:p/>
          </p:txBody>
        </p:sp>
        <p:sp>
          <p:nvSpPr>
            <p:cNvPr id="42" name="rc42"/>
            <p:cNvSpPr/>
            <p:nvPr/>
          </p:nvSpPr>
          <p:spPr>
            <a:xfrm>
              <a:off x="3428696" y="3375158"/>
              <a:ext cx="239877" cy="269424"/>
            </a:xfrm>
            <a:prstGeom prst="rect">
              <a:avLst/>
            </a:prstGeom>
            <a:solidFill>
              <a:srgbClr val="E2231A">
                <a:alpha val="100000"/>
              </a:srgbClr>
            </a:solidFill>
          </p:spPr>
          <p:txBody>
            <a:bodyPr/>
            <a:lstStyle/>
            <a:p/>
          </p:txBody>
        </p:sp>
        <p:sp>
          <p:nvSpPr>
            <p:cNvPr id="43" name="rc43"/>
            <p:cNvSpPr/>
            <p:nvPr/>
          </p:nvSpPr>
          <p:spPr>
            <a:xfrm>
              <a:off x="3695227" y="3597824"/>
              <a:ext cx="239877" cy="613888"/>
            </a:xfrm>
            <a:prstGeom prst="rect">
              <a:avLst/>
            </a:prstGeom>
            <a:solidFill>
              <a:srgbClr val="80BD41">
                <a:alpha val="100000"/>
              </a:srgbClr>
            </a:solidFill>
          </p:spPr>
          <p:txBody>
            <a:bodyPr/>
            <a:lstStyle/>
            <a:p/>
          </p:txBody>
        </p:sp>
        <p:sp>
          <p:nvSpPr>
            <p:cNvPr id="44" name="rc44"/>
            <p:cNvSpPr/>
            <p:nvPr/>
          </p:nvSpPr>
          <p:spPr>
            <a:xfrm>
              <a:off x="3695227" y="3359493"/>
              <a:ext cx="239877" cy="238330"/>
            </a:xfrm>
            <a:prstGeom prst="rect">
              <a:avLst/>
            </a:prstGeom>
            <a:solidFill>
              <a:srgbClr val="E2231A">
                <a:alpha val="100000"/>
              </a:srgbClr>
            </a:solidFill>
          </p:spPr>
          <p:txBody>
            <a:bodyPr/>
            <a:lstStyle/>
            <a:p/>
          </p:txBody>
        </p:sp>
        <p:sp>
          <p:nvSpPr>
            <p:cNvPr id="45" name="rc45"/>
            <p:cNvSpPr/>
            <p:nvPr/>
          </p:nvSpPr>
          <p:spPr>
            <a:xfrm>
              <a:off x="3961757" y="3590190"/>
              <a:ext cx="239877" cy="621522"/>
            </a:xfrm>
            <a:prstGeom prst="rect">
              <a:avLst/>
            </a:prstGeom>
            <a:solidFill>
              <a:srgbClr val="80BD41">
                <a:alpha val="100000"/>
              </a:srgbClr>
            </a:solidFill>
          </p:spPr>
          <p:txBody>
            <a:bodyPr/>
            <a:lstStyle/>
            <a:p/>
          </p:txBody>
        </p:sp>
        <p:sp>
          <p:nvSpPr>
            <p:cNvPr id="46" name="rc46"/>
            <p:cNvSpPr/>
            <p:nvPr/>
          </p:nvSpPr>
          <p:spPr>
            <a:xfrm>
              <a:off x="3961757" y="3342205"/>
              <a:ext cx="239877" cy="247984"/>
            </a:xfrm>
            <a:prstGeom prst="rect">
              <a:avLst/>
            </a:prstGeom>
            <a:solidFill>
              <a:srgbClr val="E2231A">
                <a:alpha val="100000"/>
              </a:srgbClr>
            </a:solidFill>
          </p:spPr>
          <p:txBody>
            <a:bodyPr/>
            <a:lstStyle/>
            <a:p/>
          </p:txBody>
        </p:sp>
        <p:sp>
          <p:nvSpPr>
            <p:cNvPr id="47" name="rc47"/>
            <p:cNvSpPr/>
            <p:nvPr/>
          </p:nvSpPr>
          <p:spPr>
            <a:xfrm>
              <a:off x="4228287" y="3583380"/>
              <a:ext cx="239877" cy="628332"/>
            </a:xfrm>
            <a:prstGeom prst="rect">
              <a:avLst/>
            </a:prstGeom>
            <a:solidFill>
              <a:srgbClr val="80BD41">
                <a:alpha val="100000"/>
              </a:srgbClr>
            </a:solidFill>
          </p:spPr>
          <p:txBody>
            <a:bodyPr/>
            <a:lstStyle/>
            <a:p/>
          </p:txBody>
        </p:sp>
        <p:sp>
          <p:nvSpPr>
            <p:cNvPr id="48" name="rc48"/>
            <p:cNvSpPr/>
            <p:nvPr/>
          </p:nvSpPr>
          <p:spPr>
            <a:xfrm>
              <a:off x="4228287" y="3315859"/>
              <a:ext cx="239877" cy="267521"/>
            </a:xfrm>
            <a:prstGeom prst="rect">
              <a:avLst/>
            </a:prstGeom>
            <a:solidFill>
              <a:srgbClr val="E2231A">
                <a:alpha val="100000"/>
              </a:srgbClr>
            </a:solidFill>
          </p:spPr>
          <p:txBody>
            <a:bodyPr/>
            <a:lstStyle/>
            <a:p/>
          </p:txBody>
        </p:sp>
        <p:sp>
          <p:nvSpPr>
            <p:cNvPr id="49" name="rc49"/>
            <p:cNvSpPr/>
            <p:nvPr/>
          </p:nvSpPr>
          <p:spPr>
            <a:xfrm>
              <a:off x="4494818" y="3574360"/>
              <a:ext cx="239877" cy="637352"/>
            </a:xfrm>
            <a:prstGeom prst="rect">
              <a:avLst/>
            </a:prstGeom>
            <a:solidFill>
              <a:srgbClr val="80BD41">
                <a:alpha val="100000"/>
              </a:srgbClr>
            </a:solidFill>
          </p:spPr>
          <p:txBody>
            <a:bodyPr/>
            <a:lstStyle/>
            <a:p/>
          </p:txBody>
        </p:sp>
        <p:sp>
          <p:nvSpPr>
            <p:cNvPr id="50" name="rc50"/>
            <p:cNvSpPr/>
            <p:nvPr/>
          </p:nvSpPr>
          <p:spPr>
            <a:xfrm>
              <a:off x="4494818" y="3300851"/>
              <a:ext cx="239877" cy="273509"/>
            </a:xfrm>
            <a:prstGeom prst="rect">
              <a:avLst/>
            </a:prstGeom>
            <a:solidFill>
              <a:srgbClr val="E2231A">
                <a:alpha val="100000"/>
              </a:srgbClr>
            </a:solidFill>
          </p:spPr>
          <p:txBody>
            <a:bodyPr/>
            <a:lstStyle/>
            <a:p/>
          </p:txBody>
        </p:sp>
        <p:sp>
          <p:nvSpPr>
            <p:cNvPr id="51" name="rc51"/>
            <p:cNvSpPr/>
            <p:nvPr/>
          </p:nvSpPr>
          <p:spPr>
            <a:xfrm>
              <a:off x="4761348" y="3574608"/>
              <a:ext cx="239877" cy="637104"/>
            </a:xfrm>
            <a:prstGeom prst="rect">
              <a:avLst/>
            </a:prstGeom>
            <a:solidFill>
              <a:srgbClr val="80BD41">
                <a:alpha val="100000"/>
              </a:srgbClr>
            </a:solidFill>
          </p:spPr>
          <p:txBody>
            <a:bodyPr/>
            <a:lstStyle/>
            <a:p/>
          </p:txBody>
        </p:sp>
        <p:sp>
          <p:nvSpPr>
            <p:cNvPr id="52" name="rc52"/>
            <p:cNvSpPr/>
            <p:nvPr/>
          </p:nvSpPr>
          <p:spPr>
            <a:xfrm>
              <a:off x="4761348" y="3288155"/>
              <a:ext cx="239877" cy="286452"/>
            </a:xfrm>
            <a:prstGeom prst="rect">
              <a:avLst/>
            </a:prstGeom>
            <a:solidFill>
              <a:srgbClr val="E2231A">
                <a:alpha val="100000"/>
              </a:srgbClr>
            </a:solidFill>
          </p:spPr>
          <p:txBody>
            <a:bodyPr/>
            <a:lstStyle/>
            <a:p/>
          </p:txBody>
        </p:sp>
        <p:sp>
          <p:nvSpPr>
            <p:cNvPr id="53" name="rc53"/>
            <p:cNvSpPr/>
            <p:nvPr/>
          </p:nvSpPr>
          <p:spPr>
            <a:xfrm>
              <a:off x="5027878" y="3566071"/>
              <a:ext cx="239877" cy="645641"/>
            </a:xfrm>
            <a:prstGeom prst="rect">
              <a:avLst/>
            </a:prstGeom>
            <a:solidFill>
              <a:srgbClr val="80BD41">
                <a:alpha val="100000"/>
              </a:srgbClr>
            </a:solidFill>
          </p:spPr>
          <p:txBody>
            <a:bodyPr/>
            <a:lstStyle/>
            <a:p/>
          </p:txBody>
        </p:sp>
        <p:sp>
          <p:nvSpPr>
            <p:cNvPr id="54" name="rc54"/>
            <p:cNvSpPr/>
            <p:nvPr/>
          </p:nvSpPr>
          <p:spPr>
            <a:xfrm>
              <a:off x="5027878" y="3273746"/>
              <a:ext cx="239877" cy="292324"/>
            </a:xfrm>
            <a:prstGeom prst="rect">
              <a:avLst/>
            </a:prstGeom>
            <a:solidFill>
              <a:srgbClr val="E2231A">
                <a:alpha val="100000"/>
              </a:srgbClr>
            </a:solidFill>
          </p:spPr>
          <p:txBody>
            <a:bodyPr/>
            <a:lstStyle/>
            <a:p/>
          </p:txBody>
        </p:sp>
        <p:sp>
          <p:nvSpPr>
            <p:cNvPr id="55" name="rc55"/>
            <p:cNvSpPr/>
            <p:nvPr/>
          </p:nvSpPr>
          <p:spPr>
            <a:xfrm>
              <a:off x="5294409" y="3566099"/>
              <a:ext cx="239877" cy="645613"/>
            </a:xfrm>
            <a:prstGeom prst="rect">
              <a:avLst/>
            </a:prstGeom>
            <a:solidFill>
              <a:srgbClr val="80BD41">
                <a:alpha val="100000"/>
              </a:srgbClr>
            </a:solidFill>
          </p:spPr>
          <p:txBody>
            <a:bodyPr/>
            <a:lstStyle/>
            <a:p/>
          </p:txBody>
        </p:sp>
        <p:sp>
          <p:nvSpPr>
            <p:cNvPr id="56" name="rc56"/>
            <p:cNvSpPr/>
            <p:nvPr/>
          </p:nvSpPr>
          <p:spPr>
            <a:xfrm>
              <a:off x="5294409" y="3263556"/>
              <a:ext cx="239877" cy="302543"/>
            </a:xfrm>
            <a:prstGeom prst="rect">
              <a:avLst/>
            </a:prstGeom>
            <a:solidFill>
              <a:srgbClr val="E2231A">
                <a:alpha val="100000"/>
              </a:srgbClr>
            </a:solidFill>
          </p:spPr>
          <p:txBody>
            <a:bodyPr/>
            <a:lstStyle/>
            <a:p/>
          </p:txBody>
        </p:sp>
        <p:sp>
          <p:nvSpPr>
            <p:cNvPr id="57" name="rc57"/>
            <p:cNvSpPr/>
            <p:nvPr/>
          </p:nvSpPr>
          <p:spPr>
            <a:xfrm>
              <a:off x="5560939" y="3555795"/>
              <a:ext cx="239877" cy="655916"/>
            </a:xfrm>
            <a:prstGeom prst="rect">
              <a:avLst/>
            </a:prstGeom>
            <a:solidFill>
              <a:srgbClr val="80BD41">
                <a:alpha val="100000"/>
              </a:srgbClr>
            </a:solidFill>
          </p:spPr>
          <p:txBody>
            <a:bodyPr/>
            <a:lstStyle/>
            <a:p/>
          </p:txBody>
        </p:sp>
        <p:sp>
          <p:nvSpPr>
            <p:cNvPr id="58" name="rc58"/>
            <p:cNvSpPr/>
            <p:nvPr/>
          </p:nvSpPr>
          <p:spPr>
            <a:xfrm>
              <a:off x="5560939" y="3253659"/>
              <a:ext cx="239877" cy="302136"/>
            </a:xfrm>
            <a:prstGeom prst="rect">
              <a:avLst/>
            </a:prstGeom>
            <a:solidFill>
              <a:srgbClr val="E2231A">
                <a:alpha val="100000"/>
              </a:srgbClr>
            </a:solidFill>
          </p:spPr>
          <p:txBody>
            <a:bodyPr/>
            <a:lstStyle/>
            <a:p/>
          </p:txBody>
        </p:sp>
        <p:sp>
          <p:nvSpPr>
            <p:cNvPr id="59" name="rc59"/>
            <p:cNvSpPr/>
            <p:nvPr/>
          </p:nvSpPr>
          <p:spPr>
            <a:xfrm>
              <a:off x="5827469" y="3535770"/>
              <a:ext cx="239877" cy="675942"/>
            </a:xfrm>
            <a:prstGeom prst="rect">
              <a:avLst/>
            </a:prstGeom>
            <a:solidFill>
              <a:srgbClr val="80BD41">
                <a:alpha val="100000"/>
              </a:srgbClr>
            </a:solidFill>
          </p:spPr>
          <p:txBody>
            <a:bodyPr/>
            <a:lstStyle/>
            <a:p/>
          </p:txBody>
        </p:sp>
        <p:sp>
          <p:nvSpPr>
            <p:cNvPr id="60" name="rc60"/>
            <p:cNvSpPr/>
            <p:nvPr/>
          </p:nvSpPr>
          <p:spPr>
            <a:xfrm>
              <a:off x="5827469" y="3242224"/>
              <a:ext cx="239877" cy="293546"/>
            </a:xfrm>
            <a:prstGeom prst="rect">
              <a:avLst/>
            </a:prstGeom>
            <a:solidFill>
              <a:srgbClr val="E2231A">
                <a:alpha val="100000"/>
              </a:srgbClr>
            </a:solidFill>
          </p:spPr>
          <p:txBody>
            <a:bodyPr/>
            <a:lstStyle/>
            <a:p/>
          </p:txBody>
        </p:sp>
        <p:sp>
          <p:nvSpPr>
            <p:cNvPr id="61" name="rc61"/>
            <p:cNvSpPr/>
            <p:nvPr/>
          </p:nvSpPr>
          <p:spPr>
            <a:xfrm>
              <a:off x="6094000" y="3517206"/>
              <a:ext cx="239877" cy="694505"/>
            </a:xfrm>
            <a:prstGeom prst="rect">
              <a:avLst/>
            </a:prstGeom>
            <a:solidFill>
              <a:srgbClr val="80BD41">
                <a:alpha val="100000"/>
              </a:srgbClr>
            </a:solidFill>
          </p:spPr>
          <p:txBody>
            <a:bodyPr/>
            <a:lstStyle/>
            <a:p/>
          </p:txBody>
        </p:sp>
        <p:sp>
          <p:nvSpPr>
            <p:cNvPr id="62" name="rc62"/>
            <p:cNvSpPr/>
            <p:nvPr/>
          </p:nvSpPr>
          <p:spPr>
            <a:xfrm>
              <a:off x="6094000" y="3231084"/>
              <a:ext cx="239877" cy="286122"/>
            </a:xfrm>
            <a:prstGeom prst="rect">
              <a:avLst/>
            </a:prstGeom>
            <a:solidFill>
              <a:srgbClr val="E2231A">
                <a:alpha val="100000"/>
              </a:srgbClr>
            </a:solidFill>
          </p:spPr>
          <p:txBody>
            <a:bodyPr/>
            <a:lstStyle/>
            <a:p/>
          </p:txBody>
        </p:sp>
        <p:sp>
          <p:nvSpPr>
            <p:cNvPr id="63" name="rc63"/>
            <p:cNvSpPr/>
            <p:nvPr/>
          </p:nvSpPr>
          <p:spPr>
            <a:xfrm>
              <a:off x="6360530" y="3500248"/>
              <a:ext cx="239877" cy="711464"/>
            </a:xfrm>
            <a:prstGeom prst="rect">
              <a:avLst/>
            </a:prstGeom>
            <a:solidFill>
              <a:srgbClr val="80BD41">
                <a:alpha val="100000"/>
              </a:srgbClr>
            </a:solidFill>
          </p:spPr>
          <p:txBody>
            <a:bodyPr/>
            <a:lstStyle/>
            <a:p/>
          </p:txBody>
        </p:sp>
        <p:sp>
          <p:nvSpPr>
            <p:cNvPr id="64" name="rc64"/>
            <p:cNvSpPr/>
            <p:nvPr/>
          </p:nvSpPr>
          <p:spPr>
            <a:xfrm>
              <a:off x="6360530" y="3220171"/>
              <a:ext cx="239877" cy="280076"/>
            </a:xfrm>
            <a:prstGeom prst="rect">
              <a:avLst/>
            </a:prstGeom>
            <a:solidFill>
              <a:srgbClr val="E2231A">
                <a:alpha val="100000"/>
              </a:srgbClr>
            </a:solidFill>
          </p:spPr>
          <p:txBody>
            <a:bodyPr/>
            <a:lstStyle/>
            <a:p/>
          </p:txBody>
        </p:sp>
        <p:sp>
          <p:nvSpPr>
            <p:cNvPr id="65" name="rc65"/>
            <p:cNvSpPr/>
            <p:nvPr/>
          </p:nvSpPr>
          <p:spPr>
            <a:xfrm>
              <a:off x="6627060" y="3503043"/>
              <a:ext cx="239877" cy="708669"/>
            </a:xfrm>
            <a:prstGeom prst="rect">
              <a:avLst/>
            </a:prstGeom>
            <a:solidFill>
              <a:srgbClr val="80BD41">
                <a:alpha val="100000"/>
              </a:srgbClr>
            </a:solidFill>
          </p:spPr>
          <p:txBody>
            <a:bodyPr/>
            <a:lstStyle/>
            <a:p/>
          </p:txBody>
        </p:sp>
        <p:sp>
          <p:nvSpPr>
            <p:cNvPr id="66" name="rc66"/>
            <p:cNvSpPr/>
            <p:nvPr/>
          </p:nvSpPr>
          <p:spPr>
            <a:xfrm>
              <a:off x="6627060" y="3209133"/>
              <a:ext cx="239877" cy="293910"/>
            </a:xfrm>
            <a:prstGeom prst="rect">
              <a:avLst/>
            </a:prstGeom>
            <a:solidFill>
              <a:srgbClr val="E2231A">
                <a:alpha val="100000"/>
              </a:srgbClr>
            </a:solidFill>
          </p:spPr>
          <p:txBody>
            <a:bodyPr/>
            <a:lstStyle/>
            <a:p/>
          </p:txBody>
        </p:sp>
        <p:sp>
          <p:nvSpPr>
            <p:cNvPr id="67" name="rc67"/>
            <p:cNvSpPr/>
            <p:nvPr/>
          </p:nvSpPr>
          <p:spPr>
            <a:xfrm>
              <a:off x="6893590" y="3531448"/>
              <a:ext cx="239877" cy="680264"/>
            </a:xfrm>
            <a:prstGeom prst="rect">
              <a:avLst/>
            </a:prstGeom>
            <a:solidFill>
              <a:srgbClr val="80BD41">
                <a:alpha val="100000"/>
              </a:srgbClr>
            </a:solidFill>
          </p:spPr>
          <p:txBody>
            <a:bodyPr/>
            <a:lstStyle/>
            <a:p/>
          </p:txBody>
        </p:sp>
        <p:sp>
          <p:nvSpPr>
            <p:cNvPr id="68" name="rc68"/>
            <p:cNvSpPr/>
            <p:nvPr/>
          </p:nvSpPr>
          <p:spPr>
            <a:xfrm>
              <a:off x="6893590" y="3193767"/>
              <a:ext cx="239877" cy="337680"/>
            </a:xfrm>
            <a:prstGeom prst="rect">
              <a:avLst/>
            </a:prstGeom>
            <a:solidFill>
              <a:srgbClr val="E2231A">
                <a:alpha val="100000"/>
              </a:srgbClr>
            </a:solidFill>
          </p:spPr>
          <p:txBody>
            <a:bodyPr/>
            <a:lstStyle/>
            <a:p/>
          </p:txBody>
        </p:sp>
        <p:sp>
          <p:nvSpPr>
            <p:cNvPr id="69" name="rc69"/>
            <p:cNvSpPr/>
            <p:nvPr/>
          </p:nvSpPr>
          <p:spPr>
            <a:xfrm>
              <a:off x="7160121" y="3515448"/>
              <a:ext cx="239877" cy="696264"/>
            </a:xfrm>
            <a:prstGeom prst="rect">
              <a:avLst/>
            </a:prstGeom>
            <a:solidFill>
              <a:srgbClr val="80BD41">
                <a:alpha val="100000"/>
              </a:srgbClr>
            </a:solidFill>
          </p:spPr>
          <p:txBody>
            <a:bodyPr/>
            <a:lstStyle/>
            <a:p/>
          </p:txBody>
        </p:sp>
        <p:sp>
          <p:nvSpPr>
            <p:cNvPr id="70" name="rc70"/>
            <p:cNvSpPr/>
            <p:nvPr/>
          </p:nvSpPr>
          <p:spPr>
            <a:xfrm>
              <a:off x="7160121" y="3180032"/>
              <a:ext cx="239877" cy="335416"/>
            </a:xfrm>
            <a:prstGeom prst="rect">
              <a:avLst/>
            </a:prstGeom>
            <a:solidFill>
              <a:srgbClr val="E2231A">
                <a:alpha val="100000"/>
              </a:srgbClr>
            </a:solidFill>
          </p:spPr>
          <p:txBody>
            <a:bodyPr/>
            <a:lstStyle/>
            <a:p/>
          </p:txBody>
        </p:sp>
        <p:sp>
          <p:nvSpPr>
            <p:cNvPr id="71" name="rc71"/>
            <p:cNvSpPr/>
            <p:nvPr/>
          </p:nvSpPr>
          <p:spPr>
            <a:xfrm>
              <a:off x="7426651" y="3482344"/>
              <a:ext cx="239877" cy="729368"/>
            </a:xfrm>
            <a:prstGeom prst="rect">
              <a:avLst/>
            </a:prstGeom>
            <a:solidFill>
              <a:srgbClr val="80BD41">
                <a:alpha val="100000"/>
              </a:srgbClr>
            </a:solidFill>
          </p:spPr>
          <p:txBody>
            <a:bodyPr/>
            <a:lstStyle/>
            <a:p/>
          </p:txBody>
        </p:sp>
        <p:sp>
          <p:nvSpPr>
            <p:cNvPr id="72" name="rc72"/>
            <p:cNvSpPr/>
            <p:nvPr/>
          </p:nvSpPr>
          <p:spPr>
            <a:xfrm>
              <a:off x="7426651" y="3164606"/>
              <a:ext cx="239877" cy="317737"/>
            </a:xfrm>
            <a:prstGeom prst="rect">
              <a:avLst/>
            </a:prstGeom>
            <a:solidFill>
              <a:srgbClr val="E2231A">
                <a:alpha val="100000"/>
              </a:srgbClr>
            </a:solidFill>
          </p:spPr>
          <p:txBody>
            <a:bodyPr/>
            <a:lstStyle/>
            <a:p/>
          </p:txBody>
        </p:sp>
        <p:sp>
          <p:nvSpPr>
            <p:cNvPr id="73" name="rc73"/>
            <p:cNvSpPr/>
            <p:nvPr/>
          </p:nvSpPr>
          <p:spPr>
            <a:xfrm>
              <a:off x="7693181" y="3462802"/>
              <a:ext cx="239877" cy="748910"/>
            </a:xfrm>
            <a:prstGeom prst="rect">
              <a:avLst/>
            </a:prstGeom>
            <a:solidFill>
              <a:srgbClr val="80BD41">
                <a:alpha val="100000"/>
              </a:srgbClr>
            </a:solidFill>
          </p:spPr>
          <p:txBody>
            <a:bodyPr/>
            <a:lstStyle/>
            <a:p/>
          </p:txBody>
        </p:sp>
        <p:sp>
          <p:nvSpPr>
            <p:cNvPr id="74" name="rc74"/>
            <p:cNvSpPr/>
            <p:nvPr/>
          </p:nvSpPr>
          <p:spPr>
            <a:xfrm>
              <a:off x="7693181" y="3149896"/>
              <a:ext cx="239877" cy="312906"/>
            </a:xfrm>
            <a:prstGeom prst="rect">
              <a:avLst/>
            </a:prstGeom>
            <a:solidFill>
              <a:srgbClr val="E2231A">
                <a:alpha val="100000"/>
              </a:srgbClr>
            </a:solidFill>
          </p:spPr>
          <p:txBody>
            <a:bodyPr/>
            <a:lstStyle/>
            <a:p/>
          </p:txBody>
        </p:sp>
        <p:sp>
          <p:nvSpPr>
            <p:cNvPr id="75" name="rc75"/>
            <p:cNvSpPr/>
            <p:nvPr/>
          </p:nvSpPr>
          <p:spPr>
            <a:xfrm>
              <a:off x="7959712" y="3448637"/>
              <a:ext cx="239877" cy="763075"/>
            </a:xfrm>
            <a:prstGeom prst="rect">
              <a:avLst/>
            </a:prstGeom>
            <a:solidFill>
              <a:srgbClr val="80BD41">
                <a:alpha val="100000"/>
              </a:srgbClr>
            </a:solidFill>
          </p:spPr>
          <p:txBody>
            <a:bodyPr/>
            <a:lstStyle/>
            <a:p/>
          </p:txBody>
        </p:sp>
        <p:sp>
          <p:nvSpPr>
            <p:cNvPr id="76" name="rc76"/>
            <p:cNvSpPr/>
            <p:nvPr/>
          </p:nvSpPr>
          <p:spPr>
            <a:xfrm>
              <a:off x="7959712" y="3137666"/>
              <a:ext cx="239877" cy="310971"/>
            </a:xfrm>
            <a:prstGeom prst="rect">
              <a:avLst/>
            </a:prstGeom>
            <a:solidFill>
              <a:srgbClr val="E2231A">
                <a:alpha val="100000"/>
              </a:srgbClr>
            </a:solidFill>
          </p:spPr>
          <p:txBody>
            <a:bodyPr/>
            <a:lstStyle/>
            <a:p/>
          </p:txBody>
        </p:sp>
        <p:sp>
          <p:nvSpPr>
            <p:cNvPr id="77" name="pl77"/>
            <p:cNvSpPr/>
            <p:nvPr/>
          </p:nvSpPr>
          <p:spPr>
            <a:xfrm>
              <a:off x="1416393" y="2665085"/>
              <a:ext cx="6663257" cy="472580"/>
            </a:xfrm>
            <a:custGeom>
              <a:avLst/>
              <a:pathLst>
                <a:path w="6663257" h="472580">
                  <a:moveTo>
                    <a:pt x="0" y="472580"/>
                  </a:moveTo>
                  <a:lnTo>
                    <a:pt x="266530" y="408137"/>
                  </a:lnTo>
                  <a:lnTo>
                    <a:pt x="533060" y="386656"/>
                  </a:lnTo>
                  <a:lnTo>
                    <a:pt x="799590" y="322213"/>
                  </a:lnTo>
                  <a:lnTo>
                    <a:pt x="1066121" y="279252"/>
                  </a:lnTo>
                  <a:lnTo>
                    <a:pt x="1332651" y="236290"/>
                  </a:lnTo>
                  <a:lnTo>
                    <a:pt x="1599181" y="171847"/>
                  </a:lnTo>
                  <a:lnTo>
                    <a:pt x="1865712" y="150366"/>
                  </a:lnTo>
                  <a:lnTo>
                    <a:pt x="2132242" y="85923"/>
                  </a:lnTo>
                  <a:lnTo>
                    <a:pt x="2398772" y="0"/>
                  </a:lnTo>
                  <a:lnTo>
                    <a:pt x="2665303" y="21480"/>
                  </a:lnTo>
                  <a:lnTo>
                    <a:pt x="2931833" y="42961"/>
                  </a:lnTo>
                  <a:lnTo>
                    <a:pt x="3198363" y="42961"/>
                  </a:lnTo>
                  <a:lnTo>
                    <a:pt x="3464893" y="64442"/>
                  </a:lnTo>
                  <a:lnTo>
                    <a:pt x="3731424" y="64442"/>
                  </a:lnTo>
                  <a:lnTo>
                    <a:pt x="3997954" y="85923"/>
                  </a:lnTo>
                  <a:lnTo>
                    <a:pt x="4264484" y="85923"/>
                  </a:lnTo>
                  <a:lnTo>
                    <a:pt x="4531015" y="42961"/>
                  </a:lnTo>
                  <a:lnTo>
                    <a:pt x="4797545" y="21480"/>
                  </a:lnTo>
                  <a:lnTo>
                    <a:pt x="5064075" y="0"/>
                  </a:lnTo>
                  <a:lnTo>
                    <a:pt x="5330606" y="21480"/>
                  </a:lnTo>
                  <a:lnTo>
                    <a:pt x="5597136" y="107404"/>
                  </a:lnTo>
                  <a:lnTo>
                    <a:pt x="5863666" y="107404"/>
                  </a:lnTo>
                  <a:lnTo>
                    <a:pt x="6130197" y="42961"/>
                  </a:lnTo>
                  <a:lnTo>
                    <a:pt x="6396727" y="21480"/>
                  </a:lnTo>
                  <a:lnTo>
                    <a:pt x="6663257" y="21480"/>
                  </a:lnTo>
                </a:path>
              </a:pathLst>
            </a:custGeom>
            <a:ln w="27101" cap="flat">
              <a:solidFill>
                <a:srgbClr val="0058AB">
                  <a:alpha val="100000"/>
                </a:srgbClr>
              </a:solidFill>
              <a:prstDash val="solid"/>
              <a:round/>
            </a:ln>
          </p:spPr>
          <p:txBody>
            <a:bodyPr/>
            <a:lstStyle/>
            <a:p/>
          </p:txBody>
        </p:sp>
        <p:sp>
          <p:nvSpPr>
            <p:cNvPr id="78" name="tx78"/>
            <p:cNvSpPr/>
            <p:nvPr/>
          </p:nvSpPr>
          <p:spPr>
            <a:xfrm>
              <a:off x="1346075" y="29566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50</a:t>
              </a:r>
            </a:p>
          </p:txBody>
        </p:sp>
        <p:sp>
          <p:nvSpPr>
            <p:cNvPr id="79" name="tx79"/>
            <p:cNvSpPr/>
            <p:nvPr/>
          </p:nvSpPr>
          <p:spPr>
            <a:xfrm>
              <a:off x="2678727" y="272032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61</a:t>
              </a:r>
            </a:p>
          </p:txBody>
        </p:sp>
        <p:sp>
          <p:nvSpPr>
            <p:cNvPr id="80" name="tx80"/>
            <p:cNvSpPr/>
            <p:nvPr/>
          </p:nvSpPr>
          <p:spPr>
            <a:xfrm>
              <a:off x="4011378"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1" name="tx81"/>
            <p:cNvSpPr/>
            <p:nvPr/>
          </p:nvSpPr>
          <p:spPr>
            <a:xfrm>
              <a:off x="5344030" y="2569958"/>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68</a:t>
              </a:r>
            </a:p>
          </p:txBody>
        </p:sp>
        <p:sp>
          <p:nvSpPr>
            <p:cNvPr id="82" name="tx82"/>
            <p:cNvSpPr/>
            <p:nvPr/>
          </p:nvSpPr>
          <p:spPr>
            <a:xfrm>
              <a:off x="6410151" y="2484034"/>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72</a:t>
              </a:r>
            </a:p>
          </p:txBody>
        </p:sp>
        <p:sp>
          <p:nvSpPr>
            <p:cNvPr id="83" name="tx83"/>
            <p:cNvSpPr/>
            <p:nvPr/>
          </p:nvSpPr>
          <p:spPr>
            <a:xfrm>
              <a:off x="6676681"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4" name="tx84"/>
            <p:cNvSpPr/>
            <p:nvPr/>
          </p:nvSpPr>
          <p:spPr>
            <a:xfrm>
              <a:off x="694321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5" name="tx85"/>
            <p:cNvSpPr/>
            <p:nvPr/>
          </p:nvSpPr>
          <p:spPr>
            <a:xfrm>
              <a:off x="7209742" y="2591439"/>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67</a:t>
              </a:r>
            </a:p>
          </p:txBody>
        </p:sp>
        <p:sp>
          <p:nvSpPr>
            <p:cNvPr id="86" name="tx86"/>
            <p:cNvSpPr/>
            <p:nvPr/>
          </p:nvSpPr>
          <p:spPr>
            <a:xfrm>
              <a:off x="7476272" y="2526996"/>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70</a:t>
              </a:r>
            </a:p>
          </p:txBody>
        </p:sp>
        <p:sp>
          <p:nvSpPr>
            <p:cNvPr id="87" name="tx87"/>
            <p:cNvSpPr/>
            <p:nvPr/>
          </p:nvSpPr>
          <p:spPr>
            <a:xfrm>
              <a:off x="7742803"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8" name="tx88"/>
            <p:cNvSpPr/>
            <p:nvPr/>
          </p:nvSpPr>
          <p:spPr>
            <a:xfrm>
              <a:off x="8009333" y="2505515"/>
              <a:ext cx="140634"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58AB">
                      <a:alpha val="100000"/>
                    </a:srgbClr>
                  </a:solidFill>
                  <a:latin typeface="Arial"/>
                  <a:cs typeface="Arial"/>
                </a:rPr>
                <a:t>71</a:t>
              </a:r>
            </a:p>
          </p:txBody>
        </p:sp>
        <p:sp>
          <p:nvSpPr>
            <p:cNvPr id="89" name="tx89"/>
            <p:cNvSpPr/>
            <p:nvPr/>
          </p:nvSpPr>
          <p:spPr>
            <a:xfrm>
              <a:off x="1310962" y="39985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12.9</a:t>
              </a:r>
            </a:p>
          </p:txBody>
        </p:sp>
        <p:sp>
          <p:nvSpPr>
            <p:cNvPr id="90" name="tx90"/>
            <p:cNvSpPr/>
            <p:nvPr/>
          </p:nvSpPr>
          <p:spPr>
            <a:xfrm>
              <a:off x="1310962" y="365282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12.7</a:t>
              </a:r>
            </a:p>
          </p:txBody>
        </p:sp>
        <p:sp>
          <p:nvSpPr>
            <p:cNvPr id="91" name="tx91"/>
            <p:cNvSpPr/>
            <p:nvPr/>
          </p:nvSpPr>
          <p:spPr>
            <a:xfrm>
              <a:off x="2643614" y="393461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17.6</a:t>
              </a:r>
            </a:p>
          </p:txBody>
        </p:sp>
        <p:sp>
          <p:nvSpPr>
            <p:cNvPr id="92" name="tx92"/>
            <p:cNvSpPr/>
            <p:nvPr/>
          </p:nvSpPr>
          <p:spPr>
            <a:xfrm>
              <a:off x="2647637" y="354483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93" name="tx93"/>
            <p:cNvSpPr/>
            <p:nvPr/>
          </p:nvSpPr>
          <p:spPr>
            <a:xfrm>
              <a:off x="4021437" y="38621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a:t>
              </a:r>
            </a:p>
          </p:txBody>
        </p:sp>
        <p:sp>
          <p:nvSpPr>
            <p:cNvPr id="94" name="tx94"/>
            <p:cNvSpPr/>
            <p:nvPr/>
          </p:nvSpPr>
          <p:spPr>
            <a:xfrm>
              <a:off x="4006395" y="3427381"/>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9.2</a:t>
              </a:r>
            </a:p>
          </p:txBody>
        </p:sp>
        <p:sp>
          <p:nvSpPr>
            <p:cNvPr id="95" name="tx95"/>
            <p:cNvSpPr/>
            <p:nvPr/>
          </p:nvSpPr>
          <p:spPr>
            <a:xfrm>
              <a:off x="5308917" y="385009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23.9</a:t>
              </a:r>
            </a:p>
          </p:txBody>
        </p:sp>
        <p:sp>
          <p:nvSpPr>
            <p:cNvPr id="96" name="tx96"/>
            <p:cNvSpPr/>
            <p:nvPr/>
          </p:nvSpPr>
          <p:spPr>
            <a:xfrm>
              <a:off x="5312940" y="337601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11.2</a:t>
              </a:r>
            </a:p>
          </p:txBody>
        </p:sp>
        <p:sp>
          <p:nvSpPr>
            <p:cNvPr id="97" name="tx97"/>
            <p:cNvSpPr/>
            <p:nvPr/>
          </p:nvSpPr>
          <p:spPr>
            <a:xfrm>
              <a:off x="6375038" y="38171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26.3</a:t>
              </a:r>
            </a:p>
          </p:txBody>
        </p:sp>
        <p:sp>
          <p:nvSpPr>
            <p:cNvPr id="98" name="tx98"/>
            <p:cNvSpPr/>
            <p:nvPr/>
          </p:nvSpPr>
          <p:spPr>
            <a:xfrm>
              <a:off x="6375038" y="332139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10.4</a:t>
              </a:r>
            </a:p>
          </p:txBody>
        </p:sp>
        <p:sp>
          <p:nvSpPr>
            <p:cNvPr id="99" name="tx99"/>
            <p:cNvSpPr/>
            <p:nvPr/>
          </p:nvSpPr>
          <p:spPr>
            <a:xfrm>
              <a:off x="6641568" y="381856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26.2</a:t>
              </a:r>
            </a:p>
          </p:txBody>
        </p:sp>
        <p:sp>
          <p:nvSpPr>
            <p:cNvPr id="100" name="tx100"/>
            <p:cNvSpPr/>
            <p:nvPr/>
          </p:nvSpPr>
          <p:spPr>
            <a:xfrm>
              <a:off x="6641568" y="33172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10.9</a:t>
              </a:r>
            </a:p>
          </p:txBody>
        </p:sp>
        <p:sp>
          <p:nvSpPr>
            <p:cNvPr id="101" name="tx101"/>
            <p:cNvSpPr/>
            <p:nvPr/>
          </p:nvSpPr>
          <p:spPr>
            <a:xfrm>
              <a:off x="6908099" y="38327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25.1</a:t>
              </a:r>
            </a:p>
          </p:txBody>
        </p:sp>
        <p:sp>
          <p:nvSpPr>
            <p:cNvPr id="102" name="tx102"/>
            <p:cNvSpPr/>
            <p:nvPr/>
          </p:nvSpPr>
          <p:spPr>
            <a:xfrm>
              <a:off x="6908099" y="332379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12.5</a:t>
              </a:r>
            </a:p>
          </p:txBody>
        </p:sp>
        <p:sp>
          <p:nvSpPr>
            <p:cNvPr id="103" name="tx103"/>
            <p:cNvSpPr/>
            <p:nvPr/>
          </p:nvSpPr>
          <p:spPr>
            <a:xfrm>
              <a:off x="7174629" y="382476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25.7</a:t>
              </a:r>
            </a:p>
          </p:txBody>
        </p:sp>
        <p:sp>
          <p:nvSpPr>
            <p:cNvPr id="104" name="tx104"/>
            <p:cNvSpPr/>
            <p:nvPr/>
          </p:nvSpPr>
          <p:spPr>
            <a:xfrm>
              <a:off x="7174629" y="330892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12.4</a:t>
              </a:r>
            </a:p>
          </p:txBody>
        </p:sp>
        <p:sp>
          <p:nvSpPr>
            <p:cNvPr id="105" name="tx105"/>
            <p:cNvSpPr/>
            <p:nvPr/>
          </p:nvSpPr>
          <p:spPr>
            <a:xfrm>
              <a:off x="7486331" y="380821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a:t>
              </a:r>
            </a:p>
          </p:txBody>
        </p:sp>
        <p:sp>
          <p:nvSpPr>
            <p:cNvPr id="106" name="tx106"/>
            <p:cNvSpPr/>
            <p:nvPr/>
          </p:nvSpPr>
          <p:spPr>
            <a:xfrm>
              <a:off x="7445183" y="328465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11.7</a:t>
              </a:r>
            </a:p>
          </p:txBody>
        </p:sp>
        <p:sp>
          <p:nvSpPr>
            <p:cNvPr id="107" name="tx107"/>
            <p:cNvSpPr/>
            <p:nvPr/>
          </p:nvSpPr>
          <p:spPr>
            <a:xfrm>
              <a:off x="7707690" y="37984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27.7</a:t>
              </a:r>
            </a:p>
          </p:txBody>
        </p:sp>
        <p:sp>
          <p:nvSpPr>
            <p:cNvPr id="108" name="tx108"/>
            <p:cNvSpPr/>
            <p:nvPr/>
          </p:nvSpPr>
          <p:spPr>
            <a:xfrm>
              <a:off x="7711713" y="326753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11.6</a:t>
              </a:r>
            </a:p>
          </p:txBody>
        </p:sp>
        <p:sp>
          <p:nvSpPr>
            <p:cNvPr id="109" name="tx109"/>
            <p:cNvSpPr/>
            <p:nvPr/>
          </p:nvSpPr>
          <p:spPr>
            <a:xfrm>
              <a:off x="7974220" y="379135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28.2</a:t>
              </a:r>
            </a:p>
          </p:txBody>
        </p:sp>
        <p:sp>
          <p:nvSpPr>
            <p:cNvPr id="110" name="tx110"/>
            <p:cNvSpPr/>
            <p:nvPr/>
          </p:nvSpPr>
          <p:spPr>
            <a:xfrm>
              <a:off x="7978243" y="325433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11.5</a:t>
              </a:r>
            </a:p>
          </p:txBody>
        </p:sp>
        <p:sp>
          <p:nvSpPr>
            <p:cNvPr id="111" name="tx111"/>
            <p:cNvSpPr/>
            <p:nvPr/>
          </p:nvSpPr>
          <p:spPr>
            <a:xfrm>
              <a:off x="1310962" y="336497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25.6</a:t>
              </a:r>
            </a:p>
          </p:txBody>
        </p:sp>
        <p:sp>
          <p:nvSpPr>
            <p:cNvPr id="112" name="tx112"/>
            <p:cNvSpPr/>
            <p:nvPr/>
          </p:nvSpPr>
          <p:spPr>
            <a:xfrm>
              <a:off x="2643614" y="3276898"/>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28.8</a:t>
              </a:r>
            </a:p>
          </p:txBody>
        </p:sp>
        <p:sp>
          <p:nvSpPr>
            <p:cNvPr id="113" name="tx113"/>
            <p:cNvSpPr/>
            <p:nvPr/>
          </p:nvSpPr>
          <p:spPr>
            <a:xfrm>
              <a:off x="3976265" y="318694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32.1</a:t>
              </a:r>
            </a:p>
          </p:txBody>
        </p:sp>
        <p:sp>
          <p:nvSpPr>
            <p:cNvPr id="114" name="tx114"/>
            <p:cNvSpPr/>
            <p:nvPr/>
          </p:nvSpPr>
          <p:spPr>
            <a:xfrm>
              <a:off x="5354088" y="3108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15" name="tx115"/>
            <p:cNvSpPr/>
            <p:nvPr/>
          </p:nvSpPr>
          <p:spPr>
            <a:xfrm>
              <a:off x="6375038" y="3064906"/>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36.6</a:t>
              </a:r>
            </a:p>
          </p:txBody>
        </p:sp>
        <p:sp>
          <p:nvSpPr>
            <p:cNvPr id="116" name="tx116"/>
            <p:cNvSpPr/>
            <p:nvPr/>
          </p:nvSpPr>
          <p:spPr>
            <a:xfrm>
              <a:off x="6641568" y="30538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37.1</a:t>
              </a:r>
            </a:p>
          </p:txBody>
        </p:sp>
        <p:sp>
          <p:nvSpPr>
            <p:cNvPr id="117" name="tx117"/>
            <p:cNvSpPr/>
            <p:nvPr/>
          </p:nvSpPr>
          <p:spPr>
            <a:xfrm>
              <a:off x="6908099" y="3038502"/>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37.6</a:t>
              </a:r>
            </a:p>
          </p:txBody>
        </p:sp>
        <p:sp>
          <p:nvSpPr>
            <p:cNvPr id="118" name="tx118"/>
            <p:cNvSpPr/>
            <p:nvPr/>
          </p:nvSpPr>
          <p:spPr>
            <a:xfrm>
              <a:off x="7174629" y="30247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38.1</a:t>
              </a:r>
            </a:p>
          </p:txBody>
        </p:sp>
        <p:sp>
          <p:nvSpPr>
            <p:cNvPr id="119" name="tx119"/>
            <p:cNvSpPr/>
            <p:nvPr/>
          </p:nvSpPr>
          <p:spPr>
            <a:xfrm>
              <a:off x="7441159" y="300934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38.7</a:t>
              </a:r>
            </a:p>
          </p:txBody>
        </p:sp>
        <p:sp>
          <p:nvSpPr>
            <p:cNvPr id="120" name="tx120"/>
            <p:cNvSpPr/>
            <p:nvPr/>
          </p:nvSpPr>
          <p:spPr>
            <a:xfrm>
              <a:off x="7707690" y="2994630"/>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39.2</a:t>
              </a:r>
            </a:p>
          </p:txBody>
        </p:sp>
        <p:sp>
          <p:nvSpPr>
            <p:cNvPr id="121" name="tx121"/>
            <p:cNvSpPr/>
            <p:nvPr/>
          </p:nvSpPr>
          <p:spPr>
            <a:xfrm>
              <a:off x="7974220" y="298240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39.7</a:t>
              </a:r>
            </a:p>
          </p:txBody>
        </p:sp>
        <p:sp>
          <p:nvSpPr>
            <p:cNvPr id="122" name="tx122"/>
            <p:cNvSpPr/>
            <p:nvPr/>
          </p:nvSpPr>
          <p:spPr>
            <a:xfrm>
              <a:off x="694540" y="4161695"/>
              <a:ext cx="1941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0M</a:t>
              </a:r>
            </a:p>
          </p:txBody>
        </p:sp>
        <p:sp>
          <p:nvSpPr>
            <p:cNvPr id="123" name="tx123"/>
            <p:cNvSpPr/>
            <p:nvPr/>
          </p:nvSpPr>
          <p:spPr>
            <a:xfrm>
              <a:off x="616816" y="3620576"/>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20M</a:t>
              </a:r>
            </a:p>
          </p:txBody>
        </p:sp>
        <p:sp>
          <p:nvSpPr>
            <p:cNvPr id="124" name="tx124"/>
            <p:cNvSpPr/>
            <p:nvPr/>
          </p:nvSpPr>
          <p:spPr>
            <a:xfrm>
              <a:off x="616816" y="3079458"/>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40M</a:t>
              </a:r>
            </a:p>
          </p:txBody>
        </p:sp>
        <p:sp>
          <p:nvSpPr>
            <p:cNvPr id="125" name="tx125"/>
            <p:cNvSpPr/>
            <p:nvPr/>
          </p:nvSpPr>
          <p:spPr>
            <a:xfrm>
              <a:off x="616816" y="2538340"/>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60M</a:t>
              </a:r>
            </a:p>
          </p:txBody>
        </p:sp>
        <p:sp>
          <p:nvSpPr>
            <p:cNvPr id="126" name="tx126"/>
            <p:cNvSpPr/>
            <p:nvPr/>
          </p:nvSpPr>
          <p:spPr>
            <a:xfrm>
              <a:off x="616816" y="1997222"/>
              <a:ext cx="27185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80M</a:t>
              </a:r>
            </a:p>
          </p:txBody>
        </p:sp>
        <p:sp>
          <p:nvSpPr>
            <p:cNvPr id="127" name="tx127"/>
            <p:cNvSpPr/>
            <p:nvPr/>
          </p:nvSpPr>
          <p:spPr>
            <a:xfrm>
              <a:off x="8607376" y="4161695"/>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8" name="tx128"/>
            <p:cNvSpPr/>
            <p:nvPr/>
          </p:nvSpPr>
          <p:spPr>
            <a:xfrm>
              <a:off x="8607376" y="36246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25</a:t>
              </a:r>
            </a:p>
          </p:txBody>
        </p:sp>
        <p:sp>
          <p:nvSpPr>
            <p:cNvPr id="129" name="tx129"/>
            <p:cNvSpPr/>
            <p:nvPr/>
          </p:nvSpPr>
          <p:spPr>
            <a:xfrm>
              <a:off x="8607376" y="3087648"/>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0" name="tx130"/>
            <p:cNvSpPr/>
            <p:nvPr/>
          </p:nvSpPr>
          <p:spPr>
            <a:xfrm>
              <a:off x="8607376" y="255062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75</a:t>
              </a:r>
            </a:p>
          </p:txBody>
        </p:sp>
        <p:sp>
          <p:nvSpPr>
            <p:cNvPr id="131" name="tx131"/>
            <p:cNvSpPr/>
            <p:nvPr/>
          </p:nvSpPr>
          <p:spPr>
            <a:xfrm>
              <a:off x="8607376" y="2013601"/>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2" name="tx132"/>
            <p:cNvSpPr/>
            <p:nvPr/>
          </p:nvSpPr>
          <p:spPr>
            <a:xfrm rot="-5400000">
              <a:off x="1260945"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33" name="tx133"/>
            <p:cNvSpPr/>
            <p:nvPr/>
          </p:nvSpPr>
          <p:spPr>
            <a:xfrm rot="-5400000">
              <a:off x="2593596"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34" name="tx134"/>
            <p:cNvSpPr/>
            <p:nvPr/>
          </p:nvSpPr>
          <p:spPr>
            <a:xfrm rot="-5400000">
              <a:off x="3926248"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35" name="tx135"/>
            <p:cNvSpPr/>
            <p:nvPr/>
          </p:nvSpPr>
          <p:spPr>
            <a:xfrm rot="-5400000">
              <a:off x="5258899"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36" name="tx136"/>
            <p:cNvSpPr/>
            <p:nvPr/>
          </p:nvSpPr>
          <p:spPr>
            <a:xfrm rot="-5400000">
              <a:off x="6325020"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37" name="tx137"/>
            <p:cNvSpPr/>
            <p:nvPr/>
          </p:nvSpPr>
          <p:spPr>
            <a:xfrm rot="-5400000">
              <a:off x="659155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138" name="tx138"/>
            <p:cNvSpPr/>
            <p:nvPr/>
          </p:nvSpPr>
          <p:spPr>
            <a:xfrm rot="-5400000">
              <a:off x="685808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139" name="tx139"/>
            <p:cNvSpPr/>
            <p:nvPr/>
          </p:nvSpPr>
          <p:spPr>
            <a:xfrm rot="-5400000">
              <a:off x="7124611"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140" name="tx140"/>
            <p:cNvSpPr/>
            <p:nvPr/>
          </p:nvSpPr>
          <p:spPr>
            <a:xfrm rot="-5400000">
              <a:off x="739114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141" name="tx141"/>
            <p:cNvSpPr/>
            <p:nvPr/>
          </p:nvSpPr>
          <p:spPr>
            <a:xfrm rot="-5400000">
              <a:off x="765767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42" name="tx142"/>
            <p:cNvSpPr/>
            <p:nvPr/>
          </p:nvSpPr>
          <p:spPr>
            <a:xfrm rot="-5400000">
              <a:off x="7924202" y="4492548"/>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3" name="tx143"/>
            <p:cNvSpPr/>
            <p:nvPr/>
          </p:nvSpPr>
          <p:spPr>
            <a:xfrm rot="-5400000">
              <a:off x="-425601" y="3033946"/>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44" name="tx144"/>
            <p:cNvSpPr/>
            <p:nvPr/>
          </p:nvSpPr>
          <p:spPr>
            <a:xfrm rot="5400000">
              <a:off x="8310243" y="3033946"/>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45" name="pl145"/>
            <p:cNvSpPr/>
            <p:nvPr/>
          </p:nvSpPr>
          <p:spPr>
            <a:xfrm>
              <a:off x="2897629" y="518078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64728" y="5130764"/>
              <a:ext cx="100190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a:t>
              </a:r>
            </a:p>
          </p:txBody>
        </p:sp>
        <p:sp>
          <p:nvSpPr>
            <p:cNvPr id="147" name="rc147"/>
            <p:cNvSpPr/>
            <p:nvPr/>
          </p:nvSpPr>
          <p:spPr>
            <a:xfrm>
              <a:off x="4453993" y="5080054"/>
              <a:ext cx="201456" cy="201456"/>
            </a:xfrm>
            <a:prstGeom prst="rect">
              <a:avLst/>
            </a:prstGeom>
            <a:solidFill>
              <a:srgbClr val="E2231A">
                <a:alpha val="100000"/>
              </a:srgbClr>
            </a:solidFill>
          </p:spPr>
          <p:txBody>
            <a:bodyPr/>
            <a:lstStyle/>
            <a:p/>
          </p:txBody>
        </p:sp>
        <p:sp>
          <p:nvSpPr>
            <p:cNvPr id="148" name="rc148"/>
            <p:cNvSpPr/>
            <p:nvPr/>
          </p:nvSpPr>
          <p:spPr>
            <a:xfrm>
              <a:off x="5659270" y="5080054"/>
              <a:ext cx="201456" cy="201456"/>
            </a:xfrm>
            <a:prstGeom prst="rect">
              <a:avLst/>
            </a:prstGeom>
            <a:solidFill>
              <a:srgbClr val="80BD41">
                <a:alpha val="100000"/>
              </a:srgbClr>
            </a:solidFill>
          </p:spPr>
          <p:txBody>
            <a:bodyPr/>
            <a:lstStyle/>
            <a:p/>
          </p:txBody>
        </p:sp>
        <p:sp>
          <p:nvSpPr>
            <p:cNvPr id="149" name="tx149"/>
            <p:cNvSpPr/>
            <p:nvPr/>
          </p:nvSpPr>
          <p:spPr>
            <a:xfrm>
              <a:off x="4734038" y="5130764"/>
              <a:ext cx="84664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Unvaccinated</a:t>
              </a:r>
            </a:p>
          </p:txBody>
        </p:sp>
        <p:sp>
          <p:nvSpPr>
            <p:cNvPr id="150" name="tx150"/>
            <p:cNvSpPr/>
            <p:nvPr/>
          </p:nvSpPr>
          <p:spPr>
            <a:xfrm>
              <a:off x="5939315" y="5130764"/>
              <a:ext cx="68104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Vaccinated</a:t>
              </a:r>
            </a:p>
          </p:txBody>
        </p:sp>
        <p:sp>
          <p:nvSpPr>
            <p:cNvPr id="151" name="tx151"/>
            <p:cNvSpPr/>
            <p:nvPr/>
          </p:nvSpPr>
          <p:spPr>
            <a:xfrm>
              <a:off x="951297" y="1437626"/>
              <a:ext cx="60531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297" y="1618677"/>
              <a:ext cx="135962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AFRO, 2000-2025</a:t>
              </a:r>
            </a:p>
          </p:txBody>
        </p:sp>
        <p:sp>
          <p:nvSpPr>
            <p:cNvPr id="153" name="pl153"/>
            <p:cNvSpPr/>
            <p:nvPr/>
          </p:nvSpPr>
          <p:spPr>
            <a:xfrm>
              <a:off x="2124522"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0659"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6795"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2931" y="5499277"/>
              <a:ext cx="0" cy="496209"/>
            </a:xfrm>
            <a:custGeom>
              <a:avLst/>
              <a:pathLst>
                <a:path w="0" h="496209">
                  <a:moveTo>
                    <a:pt x="0" y="49620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297" y="5902447"/>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8" name="pl158"/>
            <p:cNvSpPr/>
            <p:nvPr/>
          </p:nvSpPr>
          <p:spPr>
            <a:xfrm>
              <a:off x="951297" y="5747382"/>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59" name="pl159"/>
            <p:cNvSpPr/>
            <p:nvPr/>
          </p:nvSpPr>
          <p:spPr>
            <a:xfrm>
              <a:off x="951297" y="5592316"/>
              <a:ext cx="7593448" cy="0"/>
            </a:xfrm>
            <a:custGeom>
              <a:avLst/>
              <a:pathLst>
                <a:path w="7593448" h="0">
                  <a:moveTo>
                    <a:pt x="0" y="0"/>
                  </a:moveTo>
                  <a:lnTo>
                    <a:pt x="7593448" y="0"/>
                  </a:lnTo>
                  <a:lnTo>
                    <a:pt x="7593448" y="0"/>
                  </a:lnTo>
                </a:path>
              </a:pathLst>
            </a:custGeom>
            <a:ln w="13550" cap="flat">
              <a:solidFill>
                <a:srgbClr val="EBEBEB">
                  <a:alpha val="100000"/>
                </a:srgbClr>
              </a:solidFill>
              <a:prstDash val="solid"/>
              <a:round/>
            </a:ln>
          </p:spPr>
          <p:txBody>
            <a:bodyPr/>
            <a:lstStyle/>
            <a:p/>
          </p:txBody>
        </p:sp>
        <p:sp>
          <p:nvSpPr>
            <p:cNvPr id="160" name="pl160"/>
            <p:cNvSpPr/>
            <p:nvPr/>
          </p:nvSpPr>
          <p:spPr>
            <a:xfrm>
              <a:off x="1296454"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259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8727"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4863"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1000" y="5499277"/>
              <a:ext cx="0" cy="496209"/>
            </a:xfrm>
            <a:custGeom>
              <a:avLst/>
              <a:pathLst>
                <a:path w="0" h="496209">
                  <a:moveTo>
                    <a:pt x="0" y="49620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454" y="5840421"/>
              <a:ext cx="4354991" cy="124052"/>
            </a:xfrm>
            <a:prstGeom prst="rect">
              <a:avLst/>
            </a:prstGeom>
            <a:solidFill>
              <a:srgbClr val="80BD41">
                <a:alpha val="100000"/>
              </a:srgbClr>
            </a:solidFill>
          </p:spPr>
          <p:txBody>
            <a:bodyPr/>
            <a:lstStyle/>
            <a:p/>
          </p:txBody>
        </p:sp>
        <p:sp>
          <p:nvSpPr>
            <p:cNvPr id="166" name="rc166"/>
            <p:cNvSpPr/>
            <p:nvPr/>
          </p:nvSpPr>
          <p:spPr>
            <a:xfrm>
              <a:off x="5651445" y="5840421"/>
              <a:ext cx="1714393" cy="124052"/>
            </a:xfrm>
            <a:prstGeom prst="rect">
              <a:avLst/>
            </a:prstGeom>
            <a:solidFill>
              <a:srgbClr val="E2231A">
                <a:alpha val="100000"/>
              </a:srgbClr>
            </a:solidFill>
          </p:spPr>
          <p:txBody>
            <a:bodyPr/>
            <a:lstStyle/>
            <a:p/>
          </p:txBody>
        </p:sp>
        <p:sp>
          <p:nvSpPr>
            <p:cNvPr id="167" name="rc167"/>
            <p:cNvSpPr/>
            <p:nvPr/>
          </p:nvSpPr>
          <p:spPr>
            <a:xfrm>
              <a:off x="1296454" y="5685356"/>
              <a:ext cx="4584203" cy="124052"/>
            </a:xfrm>
            <a:prstGeom prst="rect">
              <a:avLst/>
            </a:prstGeom>
            <a:solidFill>
              <a:srgbClr val="80BD41">
                <a:alpha val="100000"/>
              </a:srgbClr>
            </a:solidFill>
          </p:spPr>
          <p:txBody>
            <a:bodyPr/>
            <a:lstStyle/>
            <a:p/>
          </p:txBody>
        </p:sp>
        <p:sp>
          <p:nvSpPr>
            <p:cNvPr id="168" name="rc168"/>
            <p:cNvSpPr/>
            <p:nvPr/>
          </p:nvSpPr>
          <p:spPr>
            <a:xfrm>
              <a:off x="5880658" y="5685356"/>
              <a:ext cx="1915349" cy="124052"/>
            </a:xfrm>
            <a:prstGeom prst="rect">
              <a:avLst/>
            </a:prstGeom>
            <a:solidFill>
              <a:srgbClr val="E2231A">
                <a:alpha val="100000"/>
              </a:srgbClr>
            </a:solidFill>
          </p:spPr>
          <p:txBody>
            <a:bodyPr/>
            <a:lstStyle/>
            <a:p/>
          </p:txBody>
        </p:sp>
        <p:sp>
          <p:nvSpPr>
            <p:cNvPr id="169" name="rc169"/>
            <p:cNvSpPr/>
            <p:nvPr/>
          </p:nvSpPr>
          <p:spPr>
            <a:xfrm>
              <a:off x="1296454" y="5530290"/>
              <a:ext cx="4670907" cy="124052"/>
            </a:xfrm>
            <a:prstGeom prst="rect">
              <a:avLst/>
            </a:prstGeom>
            <a:solidFill>
              <a:srgbClr val="80BD41">
                <a:alpha val="100000"/>
              </a:srgbClr>
            </a:solidFill>
          </p:spPr>
          <p:txBody>
            <a:bodyPr/>
            <a:lstStyle/>
            <a:p/>
          </p:txBody>
        </p:sp>
        <p:sp>
          <p:nvSpPr>
            <p:cNvPr id="170" name="rc170"/>
            <p:cNvSpPr/>
            <p:nvPr/>
          </p:nvSpPr>
          <p:spPr>
            <a:xfrm>
              <a:off x="5967361" y="5530290"/>
              <a:ext cx="1903507" cy="124052"/>
            </a:xfrm>
            <a:prstGeom prst="rect">
              <a:avLst/>
            </a:prstGeom>
            <a:solidFill>
              <a:srgbClr val="E2231A">
                <a:alpha val="100000"/>
              </a:srgbClr>
            </a:solidFill>
          </p:spPr>
          <p:txBody>
            <a:bodyPr/>
            <a:lstStyle/>
            <a:p/>
          </p:txBody>
        </p:sp>
        <p:sp>
          <p:nvSpPr>
            <p:cNvPr id="171" name="tx171"/>
            <p:cNvSpPr/>
            <p:nvPr/>
          </p:nvSpPr>
          <p:spPr>
            <a:xfrm>
              <a:off x="3350917"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26.3</a:t>
              </a:r>
            </a:p>
          </p:txBody>
        </p:sp>
        <p:sp>
          <p:nvSpPr>
            <p:cNvPr id="172" name="tx172"/>
            <p:cNvSpPr/>
            <p:nvPr/>
          </p:nvSpPr>
          <p:spPr>
            <a:xfrm>
              <a:off x="6385610"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10.4</a:t>
              </a:r>
            </a:p>
          </p:txBody>
        </p:sp>
        <p:sp>
          <p:nvSpPr>
            <p:cNvPr id="173" name="tx173"/>
            <p:cNvSpPr/>
            <p:nvPr/>
          </p:nvSpPr>
          <p:spPr>
            <a:xfrm>
              <a:off x="3465523"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27.7</a:t>
              </a:r>
            </a:p>
          </p:txBody>
        </p:sp>
        <p:sp>
          <p:nvSpPr>
            <p:cNvPr id="174" name="tx174"/>
            <p:cNvSpPr/>
            <p:nvPr/>
          </p:nvSpPr>
          <p:spPr>
            <a:xfrm>
              <a:off x="6720009" y="5702119"/>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11.6</a:t>
              </a:r>
            </a:p>
          </p:txBody>
        </p:sp>
        <p:sp>
          <p:nvSpPr>
            <p:cNvPr id="175" name="tx175"/>
            <p:cNvSpPr/>
            <p:nvPr/>
          </p:nvSpPr>
          <p:spPr>
            <a:xfrm>
              <a:off x="3508875"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28.2</a:t>
              </a:r>
            </a:p>
          </p:txBody>
        </p:sp>
        <p:sp>
          <p:nvSpPr>
            <p:cNvPr id="176" name="tx176"/>
            <p:cNvSpPr/>
            <p:nvPr/>
          </p:nvSpPr>
          <p:spPr>
            <a:xfrm>
              <a:off x="6800791" y="5547054"/>
              <a:ext cx="236646"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FFFFFF">
                      <a:alpha val="100000"/>
                    </a:srgbClr>
                  </a:solidFill>
                  <a:latin typeface="Arial"/>
                  <a:cs typeface="Arial"/>
                </a:rPr>
                <a:t>11.5</a:t>
              </a:r>
            </a:p>
          </p:txBody>
        </p:sp>
        <p:sp>
          <p:nvSpPr>
            <p:cNvPr id="177" name="tx177"/>
            <p:cNvSpPr/>
            <p:nvPr/>
          </p:nvSpPr>
          <p:spPr>
            <a:xfrm>
              <a:off x="7546276" y="5857185"/>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36.6</a:t>
              </a:r>
            </a:p>
          </p:txBody>
        </p:sp>
        <p:sp>
          <p:nvSpPr>
            <p:cNvPr id="178" name="tx178"/>
            <p:cNvSpPr/>
            <p:nvPr/>
          </p:nvSpPr>
          <p:spPr>
            <a:xfrm>
              <a:off x="7997952" y="5702119"/>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39.2</a:t>
              </a:r>
            </a:p>
          </p:txBody>
        </p:sp>
        <p:sp>
          <p:nvSpPr>
            <p:cNvPr id="179" name="tx179"/>
            <p:cNvSpPr/>
            <p:nvPr/>
          </p:nvSpPr>
          <p:spPr>
            <a:xfrm>
              <a:off x="8076556" y="5547054"/>
              <a:ext cx="246065" cy="90525"/>
            </a:xfrm>
            <a:prstGeom prst="rect">
              <a:avLst/>
            </a:prstGeom>
            <a:noFill/>
          </p:spPr>
          <p:txBody>
            <a:bodyPr lIns="0" rIns="0" tIns="0" bIns="0" anchorCtr="1" anchor="ctr" wrap="none"/>
            <a:lstStyle/>
            <a:p>
              <a:pPr algn="l" marL="0" marR="0" indent="0">
                <a:spcBef>
                  <a:spcPts val="0"/>
                </a:spcBef>
                <a:spcAft>
                  <a:spcPts val="0"/>
                </a:spcAft>
              </a:pPr>
              <a:r>
                <a:rPr sz="995" i="0" b="0">
                  <a:solidFill>
                    <a:srgbClr val="000000">
                      <a:alpha val="100000"/>
                    </a:srgbClr>
                  </a:solidFill>
                  <a:latin typeface="Arial"/>
                  <a:cs typeface="Arial"/>
                </a:rPr>
                <a:t>39.7</a:t>
              </a:r>
            </a:p>
          </p:txBody>
        </p:sp>
        <p:sp>
          <p:nvSpPr>
            <p:cNvPr id="180" name="tx180"/>
            <p:cNvSpPr/>
            <p:nvPr/>
          </p:nvSpPr>
          <p:spPr>
            <a:xfrm>
              <a:off x="577771" y="5852430"/>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81" name="tx181"/>
            <p:cNvSpPr/>
            <p:nvPr/>
          </p:nvSpPr>
          <p:spPr>
            <a:xfrm>
              <a:off x="577771" y="5697364"/>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182" name="tx182"/>
            <p:cNvSpPr/>
            <p:nvPr/>
          </p:nvSpPr>
          <p:spPr>
            <a:xfrm>
              <a:off x="577771" y="5542299"/>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83" name="tx183"/>
            <p:cNvSpPr/>
            <p:nvPr/>
          </p:nvSpPr>
          <p:spPr>
            <a:xfrm>
              <a:off x="1179959" y="6058117"/>
              <a:ext cx="23298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 M</a:t>
              </a:r>
            </a:p>
          </p:txBody>
        </p:sp>
        <p:sp>
          <p:nvSpPr>
            <p:cNvPr id="184" name="tx184"/>
            <p:cNvSpPr/>
            <p:nvPr/>
          </p:nvSpPr>
          <p:spPr>
            <a:xfrm>
              <a:off x="2797234"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 M</a:t>
              </a:r>
            </a:p>
          </p:txBody>
        </p:sp>
        <p:sp>
          <p:nvSpPr>
            <p:cNvPr id="185" name="tx185"/>
            <p:cNvSpPr/>
            <p:nvPr/>
          </p:nvSpPr>
          <p:spPr>
            <a:xfrm>
              <a:off x="4453370"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 M</a:t>
              </a:r>
            </a:p>
          </p:txBody>
        </p:sp>
        <p:sp>
          <p:nvSpPr>
            <p:cNvPr id="186" name="tx186"/>
            <p:cNvSpPr/>
            <p:nvPr/>
          </p:nvSpPr>
          <p:spPr>
            <a:xfrm>
              <a:off x="6109507"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 M</a:t>
              </a:r>
            </a:p>
          </p:txBody>
        </p:sp>
        <p:sp>
          <p:nvSpPr>
            <p:cNvPr id="187" name="tx187"/>
            <p:cNvSpPr/>
            <p:nvPr/>
          </p:nvSpPr>
          <p:spPr>
            <a:xfrm>
              <a:off x="7765643" y="6058117"/>
              <a:ext cx="31071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 M</a:t>
              </a:r>
            </a:p>
          </p:txBody>
        </p:sp>
        <p:sp>
          <p:nvSpPr>
            <p:cNvPr id="188" name="tx188"/>
            <p:cNvSpPr/>
            <p:nvPr/>
          </p:nvSpPr>
          <p:spPr>
            <a:xfrm>
              <a:off x="3858905" y="6222390"/>
              <a:ext cx="177823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children (millions)</a:t>
              </a:r>
            </a:p>
          </p:txBody>
        </p:sp>
        <p:sp>
          <p:nvSpPr>
            <p:cNvPr id="189" name="tx189"/>
            <p:cNvSpPr/>
            <p:nvPr/>
          </p:nvSpPr>
          <p:spPr>
            <a:xfrm>
              <a:off x="4295803" y="6421459"/>
              <a:ext cx="42489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Sources: WHO/UNICEF Estimates of National Immunization Coverage, 2025 revision;</a:t>
              </a:r>
            </a:p>
          </p:txBody>
        </p:sp>
        <p:sp>
          <p:nvSpPr>
            <p:cNvPr id="190" name="tx190"/>
            <p:cNvSpPr/>
            <p:nvPr/>
          </p:nvSpPr>
          <p:spPr>
            <a:xfrm>
              <a:off x="1751485" y="6542159"/>
              <a:ext cx="679326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United Nations, Department of Economic and Social Affairs, Population Division (2024). World Population Prospects 2024, Online Edition.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MCV1 coverage in 2025 (71%) was within 1% of coverage in 2019 (72%).
The number of children vaccinated with MCV1 increased 7% from 26.3 million in 2019 to 28.2 million in 2025.
The number of surviving infants increased approximately 8% from 36.6 million in 2019 to 39.7 million in 2025.
In 2025, 1.9 million more children were vaccinated than in 2019.
In 2025, there were 3 million more surviving infants (target population) than in 2019.
For vaccine coverage to increase, the number of children vaccinated must increase at a faster rate than the population increases.</a:t>
            </a:r>
          </a:p>
        </p:txBody>
      </p:sp>
      <p:sp>
        <p:nvSpPr>
          <p:cNvPr id="1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MCV1 coverage was 71%: 28.2 million children received the measles vaccine, but 11.5 million remain unvaccinated against the highly contagious disease.</a:t>
            </a:r>
          </a:p>
        </p:txBody>
      </p:sp>
      <p:grpSp xmlns:pic="http://schemas.openxmlformats.org/drawingml/2006/picture">
        <p:nvGrpSpPr>
          <p:cNvPr id="193" name=""/>
          <p:cNvGrpSpPr/>
          <p:nvPr/>
        </p:nvGrpSpPr>
        <p:grpSpPr>
          <a:xfrm>
            <a:off x="292608" y="1005840"/>
            <a:ext cx="8595360" cy="28575"/>
            <a:chOff x="292608" y="1005840"/>
            <a:chExt cx="8595360" cy="28575"/>
          </a:xfrm>
        </p:grpSpPr>
        <p:sp>
          <p:nvSpPr>
            <p:cNvPr id="1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50856" y="4802596"/>
              <a:ext cx="253610" cy="86177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 name="rc5"/>
            <p:cNvSpPr/>
            <p:nvPr/>
          </p:nvSpPr>
          <p:spPr>
            <a:xfrm>
              <a:off x="2404466" y="4802596"/>
              <a:ext cx="253610" cy="86177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 name="rc6"/>
            <p:cNvSpPr/>
            <p:nvPr/>
          </p:nvSpPr>
          <p:spPr>
            <a:xfrm>
              <a:off x="2658076" y="4802596"/>
              <a:ext cx="253610" cy="86177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 name="rc7"/>
            <p:cNvSpPr/>
            <p:nvPr/>
          </p:nvSpPr>
          <p:spPr>
            <a:xfrm>
              <a:off x="2911686" y="4802596"/>
              <a:ext cx="253610" cy="86177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3165296" y="4802596"/>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 name="rc9"/>
            <p:cNvSpPr/>
            <p:nvPr/>
          </p:nvSpPr>
          <p:spPr>
            <a:xfrm>
              <a:off x="3418906" y="4802596"/>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 name="rc10"/>
            <p:cNvSpPr/>
            <p:nvPr/>
          </p:nvSpPr>
          <p:spPr>
            <a:xfrm>
              <a:off x="3672516"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3926126" y="4802596"/>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 name="rc12"/>
            <p:cNvSpPr/>
            <p:nvPr/>
          </p:nvSpPr>
          <p:spPr>
            <a:xfrm>
              <a:off x="4179736" y="4802596"/>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 name="rc13"/>
            <p:cNvSpPr/>
            <p:nvPr/>
          </p:nvSpPr>
          <p:spPr>
            <a:xfrm>
              <a:off x="4433346" y="4802596"/>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 name="rc14"/>
            <p:cNvSpPr/>
            <p:nvPr/>
          </p:nvSpPr>
          <p:spPr>
            <a:xfrm>
              <a:off x="4686956"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94056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 name="rc16"/>
            <p:cNvSpPr/>
            <p:nvPr/>
          </p:nvSpPr>
          <p:spPr>
            <a:xfrm>
              <a:off x="5194177" y="4802596"/>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 name="rc17"/>
            <p:cNvSpPr/>
            <p:nvPr/>
          </p:nvSpPr>
          <p:spPr>
            <a:xfrm>
              <a:off x="5447787" y="4802596"/>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701397" y="4802596"/>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 name="rc19"/>
            <p:cNvSpPr/>
            <p:nvPr/>
          </p:nvSpPr>
          <p:spPr>
            <a:xfrm>
              <a:off x="5955007" y="4802596"/>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 name="rc20"/>
            <p:cNvSpPr/>
            <p:nvPr/>
          </p:nvSpPr>
          <p:spPr>
            <a:xfrm>
              <a:off x="6208617"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 name="rc21"/>
            <p:cNvSpPr/>
            <p:nvPr/>
          </p:nvSpPr>
          <p:spPr>
            <a:xfrm>
              <a:off x="6462227"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 name="rc22"/>
            <p:cNvSpPr/>
            <p:nvPr/>
          </p:nvSpPr>
          <p:spPr>
            <a:xfrm>
              <a:off x="6715837" y="4802596"/>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 name="rc23"/>
            <p:cNvSpPr/>
            <p:nvPr/>
          </p:nvSpPr>
          <p:spPr>
            <a:xfrm>
              <a:off x="6969447" y="4802596"/>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 name="rc24"/>
            <p:cNvSpPr/>
            <p:nvPr/>
          </p:nvSpPr>
          <p:spPr>
            <a:xfrm>
              <a:off x="7223057" y="4802596"/>
              <a:ext cx="253610" cy="861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 name="rc25"/>
            <p:cNvSpPr/>
            <p:nvPr/>
          </p:nvSpPr>
          <p:spPr>
            <a:xfrm>
              <a:off x="7476667" y="4802596"/>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 name="rc26"/>
            <p:cNvSpPr/>
            <p:nvPr/>
          </p:nvSpPr>
          <p:spPr>
            <a:xfrm>
              <a:off x="7730277" y="4802596"/>
              <a:ext cx="253610" cy="86177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7983887" y="4802596"/>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 name="rc28"/>
            <p:cNvSpPr/>
            <p:nvPr/>
          </p:nvSpPr>
          <p:spPr>
            <a:xfrm>
              <a:off x="8237497" y="4802596"/>
              <a:ext cx="253610" cy="861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 name="rc29"/>
            <p:cNvSpPr/>
            <p:nvPr/>
          </p:nvSpPr>
          <p:spPr>
            <a:xfrm>
              <a:off x="8491107" y="4802596"/>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 name="rc30"/>
            <p:cNvSpPr/>
            <p:nvPr/>
          </p:nvSpPr>
          <p:spPr>
            <a:xfrm>
              <a:off x="2150856" y="2217273"/>
              <a:ext cx="253610" cy="86177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 name="rc31"/>
            <p:cNvSpPr/>
            <p:nvPr/>
          </p:nvSpPr>
          <p:spPr>
            <a:xfrm>
              <a:off x="2404466" y="2217273"/>
              <a:ext cx="253610" cy="86177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 name="rc32"/>
            <p:cNvSpPr/>
            <p:nvPr/>
          </p:nvSpPr>
          <p:spPr>
            <a:xfrm>
              <a:off x="2658076" y="2217273"/>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 name="rc33"/>
            <p:cNvSpPr/>
            <p:nvPr/>
          </p:nvSpPr>
          <p:spPr>
            <a:xfrm>
              <a:off x="2911686" y="2217273"/>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 name="rc34"/>
            <p:cNvSpPr/>
            <p:nvPr/>
          </p:nvSpPr>
          <p:spPr>
            <a:xfrm>
              <a:off x="3165296" y="2217273"/>
              <a:ext cx="253610" cy="86177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5" name="rc35"/>
            <p:cNvSpPr/>
            <p:nvPr/>
          </p:nvSpPr>
          <p:spPr>
            <a:xfrm>
              <a:off x="3418906" y="2217273"/>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 name="rc36"/>
            <p:cNvSpPr/>
            <p:nvPr/>
          </p:nvSpPr>
          <p:spPr>
            <a:xfrm>
              <a:off x="3672516" y="2217273"/>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7" name="rc37"/>
            <p:cNvSpPr/>
            <p:nvPr/>
          </p:nvSpPr>
          <p:spPr>
            <a:xfrm>
              <a:off x="3926126" y="2217273"/>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 name="rc38"/>
            <p:cNvSpPr/>
            <p:nvPr/>
          </p:nvSpPr>
          <p:spPr>
            <a:xfrm>
              <a:off x="4179736" y="2217273"/>
              <a:ext cx="253610" cy="86177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 name="rc39"/>
            <p:cNvSpPr/>
            <p:nvPr/>
          </p:nvSpPr>
          <p:spPr>
            <a:xfrm>
              <a:off x="4433346" y="2217273"/>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 name="rc40"/>
            <p:cNvSpPr/>
            <p:nvPr/>
          </p:nvSpPr>
          <p:spPr>
            <a:xfrm>
              <a:off x="4686956"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494056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 name="rc42"/>
            <p:cNvSpPr/>
            <p:nvPr/>
          </p:nvSpPr>
          <p:spPr>
            <a:xfrm>
              <a:off x="5194177"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3" name="rc43"/>
            <p:cNvSpPr/>
            <p:nvPr/>
          </p:nvSpPr>
          <p:spPr>
            <a:xfrm>
              <a:off x="544778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70139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595500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 name="rc46"/>
            <p:cNvSpPr/>
            <p:nvPr/>
          </p:nvSpPr>
          <p:spPr>
            <a:xfrm>
              <a:off x="6208617" y="2217273"/>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6462227" y="2217273"/>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671583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 name="rc49"/>
            <p:cNvSpPr/>
            <p:nvPr/>
          </p:nvSpPr>
          <p:spPr>
            <a:xfrm>
              <a:off x="6969447" y="2217273"/>
              <a:ext cx="253610" cy="86177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0" name="rc50"/>
            <p:cNvSpPr/>
            <p:nvPr/>
          </p:nvSpPr>
          <p:spPr>
            <a:xfrm>
              <a:off x="7223057" y="2217273"/>
              <a:ext cx="253610" cy="86177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76667" y="2217273"/>
              <a:ext cx="253610" cy="86177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7730277" y="2217273"/>
              <a:ext cx="253610" cy="86177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 name="rc53"/>
            <p:cNvSpPr/>
            <p:nvPr/>
          </p:nvSpPr>
          <p:spPr>
            <a:xfrm>
              <a:off x="798388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4" name="rc54"/>
            <p:cNvSpPr/>
            <p:nvPr/>
          </p:nvSpPr>
          <p:spPr>
            <a:xfrm>
              <a:off x="823749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 name="rc55"/>
            <p:cNvSpPr/>
            <p:nvPr/>
          </p:nvSpPr>
          <p:spPr>
            <a:xfrm>
              <a:off x="8491107" y="2217273"/>
              <a:ext cx="253610" cy="86177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2150856" y="3940821"/>
              <a:ext cx="253610" cy="86177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7" name="rc57"/>
            <p:cNvSpPr/>
            <p:nvPr/>
          </p:nvSpPr>
          <p:spPr>
            <a:xfrm>
              <a:off x="2404466" y="3940821"/>
              <a:ext cx="253610" cy="86177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8" name="rc58"/>
            <p:cNvSpPr/>
            <p:nvPr/>
          </p:nvSpPr>
          <p:spPr>
            <a:xfrm>
              <a:off x="2658076" y="3940821"/>
              <a:ext cx="253610" cy="86177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9" name="rc59"/>
            <p:cNvSpPr/>
            <p:nvPr/>
          </p:nvSpPr>
          <p:spPr>
            <a:xfrm>
              <a:off x="2911686" y="3940821"/>
              <a:ext cx="253610" cy="861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0" name="rc60"/>
            <p:cNvSpPr/>
            <p:nvPr/>
          </p:nvSpPr>
          <p:spPr>
            <a:xfrm>
              <a:off x="3165296" y="3940821"/>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 name="rc61"/>
            <p:cNvSpPr/>
            <p:nvPr/>
          </p:nvSpPr>
          <p:spPr>
            <a:xfrm>
              <a:off x="3418906" y="3940821"/>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2" name="rc62"/>
            <p:cNvSpPr/>
            <p:nvPr/>
          </p:nvSpPr>
          <p:spPr>
            <a:xfrm>
              <a:off x="3672516" y="3940821"/>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 name="rc63"/>
            <p:cNvSpPr/>
            <p:nvPr/>
          </p:nvSpPr>
          <p:spPr>
            <a:xfrm>
              <a:off x="3926126" y="3940821"/>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 name="rc64"/>
            <p:cNvSpPr/>
            <p:nvPr/>
          </p:nvSpPr>
          <p:spPr>
            <a:xfrm>
              <a:off x="4179736" y="3940821"/>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 name="rc65"/>
            <p:cNvSpPr/>
            <p:nvPr/>
          </p:nvSpPr>
          <p:spPr>
            <a:xfrm>
              <a:off x="4433346" y="3940821"/>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4686956"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494056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8" name="rc68"/>
            <p:cNvSpPr/>
            <p:nvPr/>
          </p:nvSpPr>
          <p:spPr>
            <a:xfrm>
              <a:off x="5194177"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9" name="rc69"/>
            <p:cNvSpPr/>
            <p:nvPr/>
          </p:nvSpPr>
          <p:spPr>
            <a:xfrm>
              <a:off x="5447787"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0" name="rc70"/>
            <p:cNvSpPr/>
            <p:nvPr/>
          </p:nvSpPr>
          <p:spPr>
            <a:xfrm>
              <a:off x="5701397"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1" name="rc71"/>
            <p:cNvSpPr/>
            <p:nvPr/>
          </p:nvSpPr>
          <p:spPr>
            <a:xfrm>
              <a:off x="5955007" y="3940821"/>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2" name="rc72"/>
            <p:cNvSpPr/>
            <p:nvPr/>
          </p:nvSpPr>
          <p:spPr>
            <a:xfrm>
              <a:off x="6208617" y="3940821"/>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3" name="rc73"/>
            <p:cNvSpPr/>
            <p:nvPr/>
          </p:nvSpPr>
          <p:spPr>
            <a:xfrm>
              <a:off x="6462227"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4" name="rc74"/>
            <p:cNvSpPr/>
            <p:nvPr/>
          </p:nvSpPr>
          <p:spPr>
            <a:xfrm>
              <a:off x="6715837"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5" name="rc75"/>
            <p:cNvSpPr/>
            <p:nvPr/>
          </p:nvSpPr>
          <p:spPr>
            <a:xfrm>
              <a:off x="6969447" y="3940821"/>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6" name="rc76"/>
            <p:cNvSpPr/>
            <p:nvPr/>
          </p:nvSpPr>
          <p:spPr>
            <a:xfrm>
              <a:off x="7223057"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7" name="rc77"/>
            <p:cNvSpPr/>
            <p:nvPr/>
          </p:nvSpPr>
          <p:spPr>
            <a:xfrm>
              <a:off x="747666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8" name="rc78"/>
            <p:cNvSpPr/>
            <p:nvPr/>
          </p:nvSpPr>
          <p:spPr>
            <a:xfrm>
              <a:off x="7730277" y="3940821"/>
              <a:ext cx="253610" cy="86177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9" name="rc79"/>
            <p:cNvSpPr/>
            <p:nvPr/>
          </p:nvSpPr>
          <p:spPr>
            <a:xfrm>
              <a:off x="7983887" y="3940821"/>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8237497" y="3940821"/>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1" name="rc81"/>
            <p:cNvSpPr/>
            <p:nvPr/>
          </p:nvSpPr>
          <p:spPr>
            <a:xfrm>
              <a:off x="8491107" y="3940821"/>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2150856" y="3079047"/>
              <a:ext cx="253610" cy="86177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2404466" y="3079047"/>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 name="rc84"/>
            <p:cNvSpPr/>
            <p:nvPr/>
          </p:nvSpPr>
          <p:spPr>
            <a:xfrm>
              <a:off x="2658076" y="3079047"/>
              <a:ext cx="253610" cy="86177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5" name="rc85"/>
            <p:cNvSpPr/>
            <p:nvPr/>
          </p:nvSpPr>
          <p:spPr>
            <a:xfrm>
              <a:off x="2911686" y="3079047"/>
              <a:ext cx="253610" cy="86177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6" name="rc86"/>
            <p:cNvSpPr/>
            <p:nvPr/>
          </p:nvSpPr>
          <p:spPr>
            <a:xfrm>
              <a:off x="3165296" y="3079047"/>
              <a:ext cx="253610" cy="86177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7" name="rc87"/>
            <p:cNvSpPr/>
            <p:nvPr/>
          </p:nvSpPr>
          <p:spPr>
            <a:xfrm>
              <a:off x="3418906" y="3079047"/>
              <a:ext cx="253610" cy="86177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8" name="rc88"/>
            <p:cNvSpPr/>
            <p:nvPr/>
          </p:nvSpPr>
          <p:spPr>
            <a:xfrm>
              <a:off x="3672516" y="3079047"/>
              <a:ext cx="253610" cy="86177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9" name="rc89"/>
            <p:cNvSpPr/>
            <p:nvPr/>
          </p:nvSpPr>
          <p:spPr>
            <a:xfrm>
              <a:off x="3926126" y="3079047"/>
              <a:ext cx="253610" cy="86177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0" name="rc90"/>
            <p:cNvSpPr/>
            <p:nvPr/>
          </p:nvSpPr>
          <p:spPr>
            <a:xfrm>
              <a:off x="4179736" y="3079047"/>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1" name="rc91"/>
            <p:cNvSpPr/>
            <p:nvPr/>
          </p:nvSpPr>
          <p:spPr>
            <a:xfrm>
              <a:off x="4433346" y="3079047"/>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2" name="rc92"/>
            <p:cNvSpPr/>
            <p:nvPr/>
          </p:nvSpPr>
          <p:spPr>
            <a:xfrm>
              <a:off x="4686956"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494056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4" name="rc94"/>
            <p:cNvSpPr/>
            <p:nvPr/>
          </p:nvSpPr>
          <p:spPr>
            <a:xfrm>
              <a:off x="519417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5" name="rc95"/>
            <p:cNvSpPr/>
            <p:nvPr/>
          </p:nvSpPr>
          <p:spPr>
            <a:xfrm>
              <a:off x="5447787" y="3079047"/>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6" name="rc96"/>
            <p:cNvSpPr/>
            <p:nvPr/>
          </p:nvSpPr>
          <p:spPr>
            <a:xfrm>
              <a:off x="5701397" y="3079047"/>
              <a:ext cx="253610" cy="86177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7" name="rc97"/>
            <p:cNvSpPr/>
            <p:nvPr/>
          </p:nvSpPr>
          <p:spPr>
            <a:xfrm>
              <a:off x="5955007" y="3079047"/>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8" name="rc98"/>
            <p:cNvSpPr/>
            <p:nvPr/>
          </p:nvSpPr>
          <p:spPr>
            <a:xfrm>
              <a:off x="6208617" y="3079047"/>
              <a:ext cx="253610" cy="86177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9" name="rc99"/>
            <p:cNvSpPr/>
            <p:nvPr/>
          </p:nvSpPr>
          <p:spPr>
            <a:xfrm>
              <a:off x="646222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0" name="rc100"/>
            <p:cNvSpPr/>
            <p:nvPr/>
          </p:nvSpPr>
          <p:spPr>
            <a:xfrm>
              <a:off x="671583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1" name="rc101"/>
            <p:cNvSpPr/>
            <p:nvPr/>
          </p:nvSpPr>
          <p:spPr>
            <a:xfrm>
              <a:off x="6969447" y="3079047"/>
              <a:ext cx="253610" cy="86177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722305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3" name="rc103"/>
            <p:cNvSpPr/>
            <p:nvPr/>
          </p:nvSpPr>
          <p:spPr>
            <a:xfrm>
              <a:off x="7476667" y="3079047"/>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7730277" y="3079047"/>
              <a:ext cx="253610" cy="86177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5" name="rc105"/>
            <p:cNvSpPr/>
            <p:nvPr/>
          </p:nvSpPr>
          <p:spPr>
            <a:xfrm>
              <a:off x="7983887" y="3079047"/>
              <a:ext cx="253610" cy="86177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6" name="rc106"/>
            <p:cNvSpPr/>
            <p:nvPr/>
          </p:nvSpPr>
          <p:spPr>
            <a:xfrm>
              <a:off x="823749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8491107" y="3079047"/>
              <a:ext cx="253610" cy="86177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tx108"/>
            <p:cNvSpPr/>
            <p:nvPr/>
          </p:nvSpPr>
          <p:spPr>
            <a:xfrm>
              <a:off x="373906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09" name="tx109"/>
            <p:cNvSpPr/>
            <p:nvPr/>
          </p:nvSpPr>
          <p:spPr>
            <a:xfrm>
              <a:off x="399267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10" name="tx110"/>
            <p:cNvSpPr/>
            <p:nvPr/>
          </p:nvSpPr>
          <p:spPr>
            <a:xfrm>
              <a:off x="424628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1" name="tx111"/>
            <p:cNvSpPr/>
            <p:nvPr/>
          </p:nvSpPr>
          <p:spPr>
            <a:xfrm>
              <a:off x="449989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12" name="tx112"/>
            <p:cNvSpPr/>
            <p:nvPr/>
          </p:nvSpPr>
          <p:spPr>
            <a:xfrm>
              <a:off x="47535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3" name="tx113"/>
            <p:cNvSpPr/>
            <p:nvPr/>
          </p:nvSpPr>
          <p:spPr>
            <a:xfrm>
              <a:off x="50071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4" name="tx114"/>
            <p:cNvSpPr/>
            <p:nvPr/>
          </p:nvSpPr>
          <p:spPr>
            <a:xfrm>
              <a:off x="52607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15" name="tx115"/>
            <p:cNvSpPr/>
            <p:nvPr/>
          </p:nvSpPr>
          <p:spPr>
            <a:xfrm>
              <a:off x="55143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16" name="tx116"/>
            <p:cNvSpPr/>
            <p:nvPr/>
          </p:nvSpPr>
          <p:spPr>
            <a:xfrm>
              <a:off x="57679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17" name="tx117"/>
            <p:cNvSpPr/>
            <p:nvPr/>
          </p:nvSpPr>
          <p:spPr>
            <a:xfrm>
              <a:off x="60215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18" name="tx118"/>
            <p:cNvSpPr/>
            <p:nvPr/>
          </p:nvSpPr>
          <p:spPr>
            <a:xfrm>
              <a:off x="627516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19" name="tx119"/>
            <p:cNvSpPr/>
            <p:nvPr/>
          </p:nvSpPr>
          <p:spPr>
            <a:xfrm>
              <a:off x="652877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0" name="tx120"/>
            <p:cNvSpPr/>
            <p:nvPr/>
          </p:nvSpPr>
          <p:spPr>
            <a:xfrm>
              <a:off x="678238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21" name="tx121"/>
            <p:cNvSpPr/>
            <p:nvPr/>
          </p:nvSpPr>
          <p:spPr>
            <a:xfrm>
              <a:off x="703599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2" name="tx122"/>
            <p:cNvSpPr/>
            <p:nvPr/>
          </p:nvSpPr>
          <p:spPr>
            <a:xfrm>
              <a:off x="728960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3" name="tx123"/>
            <p:cNvSpPr/>
            <p:nvPr/>
          </p:nvSpPr>
          <p:spPr>
            <a:xfrm>
              <a:off x="830404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4" name="tx124"/>
            <p:cNvSpPr/>
            <p:nvPr/>
          </p:nvSpPr>
          <p:spPr>
            <a:xfrm>
              <a:off x="855765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5" name="tx125"/>
            <p:cNvSpPr/>
            <p:nvPr/>
          </p:nvSpPr>
          <p:spPr>
            <a:xfrm>
              <a:off x="221740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26" name="tx126"/>
            <p:cNvSpPr/>
            <p:nvPr/>
          </p:nvSpPr>
          <p:spPr>
            <a:xfrm>
              <a:off x="247101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62</a:t>
              </a:r>
            </a:p>
          </p:txBody>
        </p:sp>
        <p:sp>
          <p:nvSpPr>
            <p:cNvPr id="127" name="tx127"/>
            <p:cNvSpPr/>
            <p:nvPr/>
          </p:nvSpPr>
          <p:spPr>
            <a:xfrm>
              <a:off x="272462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28" name="tx128"/>
            <p:cNvSpPr/>
            <p:nvPr/>
          </p:nvSpPr>
          <p:spPr>
            <a:xfrm>
              <a:off x="297823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29" name="tx129"/>
            <p:cNvSpPr/>
            <p:nvPr/>
          </p:nvSpPr>
          <p:spPr>
            <a:xfrm>
              <a:off x="323184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66</a:t>
              </a:r>
            </a:p>
          </p:txBody>
        </p:sp>
        <p:sp>
          <p:nvSpPr>
            <p:cNvPr id="130" name="tx130"/>
            <p:cNvSpPr/>
            <p:nvPr/>
          </p:nvSpPr>
          <p:spPr>
            <a:xfrm>
              <a:off x="348545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31" name="tx131"/>
            <p:cNvSpPr/>
            <p:nvPr/>
          </p:nvSpPr>
          <p:spPr>
            <a:xfrm>
              <a:off x="373906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32" name="tx132"/>
            <p:cNvSpPr/>
            <p:nvPr/>
          </p:nvSpPr>
          <p:spPr>
            <a:xfrm>
              <a:off x="399267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33" name="tx133"/>
            <p:cNvSpPr/>
            <p:nvPr/>
          </p:nvSpPr>
          <p:spPr>
            <a:xfrm>
              <a:off x="424628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74</a:t>
              </a:r>
            </a:p>
          </p:txBody>
        </p:sp>
        <p:sp>
          <p:nvSpPr>
            <p:cNvPr id="134" name="tx134"/>
            <p:cNvSpPr/>
            <p:nvPr/>
          </p:nvSpPr>
          <p:spPr>
            <a:xfrm>
              <a:off x="4499892"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35" name="tx135"/>
            <p:cNvSpPr/>
            <p:nvPr/>
          </p:nvSpPr>
          <p:spPr>
            <a:xfrm>
              <a:off x="47535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6" name="tx136"/>
            <p:cNvSpPr/>
            <p:nvPr/>
          </p:nvSpPr>
          <p:spPr>
            <a:xfrm>
              <a:off x="50071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37" name="tx137"/>
            <p:cNvSpPr/>
            <p:nvPr/>
          </p:nvSpPr>
          <p:spPr>
            <a:xfrm>
              <a:off x="52607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38" name="tx138"/>
            <p:cNvSpPr/>
            <p:nvPr/>
          </p:nvSpPr>
          <p:spPr>
            <a:xfrm>
              <a:off x="55143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39" name="tx139"/>
            <p:cNvSpPr/>
            <p:nvPr/>
          </p:nvSpPr>
          <p:spPr>
            <a:xfrm>
              <a:off x="57679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0" name="tx140"/>
            <p:cNvSpPr/>
            <p:nvPr/>
          </p:nvSpPr>
          <p:spPr>
            <a:xfrm>
              <a:off x="60215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1" name="tx141"/>
            <p:cNvSpPr/>
            <p:nvPr/>
          </p:nvSpPr>
          <p:spPr>
            <a:xfrm>
              <a:off x="627516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2" name="tx142"/>
            <p:cNvSpPr/>
            <p:nvPr/>
          </p:nvSpPr>
          <p:spPr>
            <a:xfrm>
              <a:off x="652877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3" name="tx143"/>
            <p:cNvSpPr/>
            <p:nvPr/>
          </p:nvSpPr>
          <p:spPr>
            <a:xfrm>
              <a:off x="678238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4" name="tx144"/>
            <p:cNvSpPr/>
            <p:nvPr/>
          </p:nvSpPr>
          <p:spPr>
            <a:xfrm>
              <a:off x="703599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80</a:t>
              </a:r>
            </a:p>
          </p:txBody>
        </p:sp>
        <p:sp>
          <p:nvSpPr>
            <p:cNvPr id="145" name="tx145"/>
            <p:cNvSpPr/>
            <p:nvPr/>
          </p:nvSpPr>
          <p:spPr>
            <a:xfrm>
              <a:off x="728960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79</a:t>
              </a:r>
            </a:p>
          </p:txBody>
        </p:sp>
        <p:sp>
          <p:nvSpPr>
            <p:cNvPr id="146" name="tx146"/>
            <p:cNvSpPr/>
            <p:nvPr/>
          </p:nvSpPr>
          <p:spPr>
            <a:xfrm>
              <a:off x="754321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76</a:t>
              </a:r>
            </a:p>
          </p:txBody>
        </p:sp>
        <p:sp>
          <p:nvSpPr>
            <p:cNvPr id="147" name="tx147"/>
            <p:cNvSpPr/>
            <p:nvPr/>
          </p:nvSpPr>
          <p:spPr>
            <a:xfrm>
              <a:off x="779682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148" name="tx148"/>
            <p:cNvSpPr/>
            <p:nvPr/>
          </p:nvSpPr>
          <p:spPr>
            <a:xfrm>
              <a:off x="805043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49" name="tx149"/>
            <p:cNvSpPr/>
            <p:nvPr/>
          </p:nvSpPr>
          <p:spPr>
            <a:xfrm>
              <a:off x="830404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0" name="tx150"/>
            <p:cNvSpPr/>
            <p:nvPr/>
          </p:nvSpPr>
          <p:spPr>
            <a:xfrm>
              <a:off x="8557653" y="260934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78</a:t>
              </a:r>
            </a:p>
          </p:txBody>
        </p:sp>
        <p:sp>
          <p:nvSpPr>
            <p:cNvPr id="151" name="tx151"/>
            <p:cNvSpPr/>
            <p:nvPr/>
          </p:nvSpPr>
          <p:spPr>
            <a:xfrm>
              <a:off x="424628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52" name="tx152"/>
            <p:cNvSpPr/>
            <p:nvPr/>
          </p:nvSpPr>
          <p:spPr>
            <a:xfrm>
              <a:off x="449989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53" name="tx153"/>
            <p:cNvSpPr/>
            <p:nvPr/>
          </p:nvSpPr>
          <p:spPr>
            <a:xfrm>
              <a:off x="47535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54" name="tx154"/>
            <p:cNvSpPr/>
            <p:nvPr/>
          </p:nvSpPr>
          <p:spPr>
            <a:xfrm>
              <a:off x="50071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55" name="tx155"/>
            <p:cNvSpPr/>
            <p:nvPr/>
          </p:nvSpPr>
          <p:spPr>
            <a:xfrm>
              <a:off x="52607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6" name="tx156"/>
            <p:cNvSpPr/>
            <p:nvPr/>
          </p:nvSpPr>
          <p:spPr>
            <a:xfrm>
              <a:off x="55143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7" name="tx157"/>
            <p:cNvSpPr/>
            <p:nvPr/>
          </p:nvSpPr>
          <p:spPr>
            <a:xfrm>
              <a:off x="57679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8" name="tx158"/>
            <p:cNvSpPr/>
            <p:nvPr/>
          </p:nvSpPr>
          <p:spPr>
            <a:xfrm>
              <a:off x="60215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59" name="tx159"/>
            <p:cNvSpPr/>
            <p:nvPr/>
          </p:nvSpPr>
          <p:spPr>
            <a:xfrm>
              <a:off x="627516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60" name="tx160"/>
            <p:cNvSpPr/>
            <p:nvPr/>
          </p:nvSpPr>
          <p:spPr>
            <a:xfrm>
              <a:off x="652877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1" name="tx161"/>
            <p:cNvSpPr/>
            <p:nvPr/>
          </p:nvSpPr>
          <p:spPr>
            <a:xfrm>
              <a:off x="678238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2" name="tx162"/>
            <p:cNvSpPr/>
            <p:nvPr/>
          </p:nvSpPr>
          <p:spPr>
            <a:xfrm>
              <a:off x="703599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3" name="tx163"/>
            <p:cNvSpPr/>
            <p:nvPr/>
          </p:nvSpPr>
          <p:spPr>
            <a:xfrm>
              <a:off x="728960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4" name="tx164"/>
            <p:cNvSpPr/>
            <p:nvPr/>
          </p:nvSpPr>
          <p:spPr>
            <a:xfrm>
              <a:off x="754321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5" name="tx165"/>
            <p:cNvSpPr/>
            <p:nvPr/>
          </p:nvSpPr>
          <p:spPr>
            <a:xfrm>
              <a:off x="779682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166" name="tx166"/>
            <p:cNvSpPr/>
            <p:nvPr/>
          </p:nvSpPr>
          <p:spPr>
            <a:xfrm>
              <a:off x="805043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67" name="tx167"/>
            <p:cNvSpPr/>
            <p:nvPr/>
          </p:nvSpPr>
          <p:spPr>
            <a:xfrm>
              <a:off x="830404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68" name="tx168"/>
            <p:cNvSpPr/>
            <p:nvPr/>
          </p:nvSpPr>
          <p:spPr>
            <a:xfrm>
              <a:off x="8557653"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69" name="tx169"/>
            <p:cNvSpPr/>
            <p:nvPr/>
          </p:nvSpPr>
          <p:spPr>
            <a:xfrm>
              <a:off x="348545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61</a:t>
              </a:r>
            </a:p>
          </p:txBody>
        </p:sp>
        <p:sp>
          <p:nvSpPr>
            <p:cNvPr id="170" name="tx170"/>
            <p:cNvSpPr/>
            <p:nvPr/>
          </p:nvSpPr>
          <p:spPr>
            <a:xfrm>
              <a:off x="373906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64</a:t>
              </a:r>
            </a:p>
          </p:txBody>
        </p:sp>
        <p:sp>
          <p:nvSpPr>
            <p:cNvPr id="171" name="tx171"/>
            <p:cNvSpPr/>
            <p:nvPr/>
          </p:nvSpPr>
          <p:spPr>
            <a:xfrm>
              <a:off x="399267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72" name="tx172"/>
            <p:cNvSpPr/>
            <p:nvPr/>
          </p:nvSpPr>
          <p:spPr>
            <a:xfrm>
              <a:off x="424628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73" name="tx173"/>
            <p:cNvSpPr/>
            <p:nvPr/>
          </p:nvSpPr>
          <p:spPr>
            <a:xfrm>
              <a:off x="449989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74" name="tx174"/>
            <p:cNvSpPr/>
            <p:nvPr/>
          </p:nvSpPr>
          <p:spPr>
            <a:xfrm>
              <a:off x="47535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75" name="tx175"/>
            <p:cNvSpPr/>
            <p:nvPr/>
          </p:nvSpPr>
          <p:spPr>
            <a:xfrm>
              <a:off x="50071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6" name="tx176"/>
            <p:cNvSpPr/>
            <p:nvPr/>
          </p:nvSpPr>
          <p:spPr>
            <a:xfrm>
              <a:off x="52607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77" name="tx177"/>
            <p:cNvSpPr/>
            <p:nvPr/>
          </p:nvSpPr>
          <p:spPr>
            <a:xfrm>
              <a:off x="55143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8" name="tx178"/>
            <p:cNvSpPr/>
            <p:nvPr/>
          </p:nvSpPr>
          <p:spPr>
            <a:xfrm>
              <a:off x="57679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179" name="tx179"/>
            <p:cNvSpPr/>
            <p:nvPr/>
          </p:nvSpPr>
          <p:spPr>
            <a:xfrm>
              <a:off x="60215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0" name="tx180"/>
            <p:cNvSpPr/>
            <p:nvPr/>
          </p:nvSpPr>
          <p:spPr>
            <a:xfrm>
              <a:off x="627516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68</a:t>
              </a:r>
            </a:p>
          </p:txBody>
        </p:sp>
        <p:sp>
          <p:nvSpPr>
            <p:cNvPr id="181" name="tx181"/>
            <p:cNvSpPr/>
            <p:nvPr/>
          </p:nvSpPr>
          <p:spPr>
            <a:xfrm>
              <a:off x="652877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2" name="tx182"/>
            <p:cNvSpPr/>
            <p:nvPr/>
          </p:nvSpPr>
          <p:spPr>
            <a:xfrm>
              <a:off x="678238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3" name="tx183"/>
            <p:cNvSpPr/>
            <p:nvPr/>
          </p:nvSpPr>
          <p:spPr>
            <a:xfrm>
              <a:off x="703599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72</a:t>
              </a:r>
            </a:p>
          </p:txBody>
        </p:sp>
        <p:sp>
          <p:nvSpPr>
            <p:cNvPr id="184" name="tx184"/>
            <p:cNvSpPr/>
            <p:nvPr/>
          </p:nvSpPr>
          <p:spPr>
            <a:xfrm>
              <a:off x="728960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5" name="tx185"/>
            <p:cNvSpPr/>
            <p:nvPr/>
          </p:nvSpPr>
          <p:spPr>
            <a:xfrm>
              <a:off x="754321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6" name="tx186"/>
            <p:cNvSpPr/>
            <p:nvPr/>
          </p:nvSpPr>
          <p:spPr>
            <a:xfrm>
              <a:off x="779682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67</a:t>
              </a:r>
            </a:p>
          </p:txBody>
        </p:sp>
        <p:sp>
          <p:nvSpPr>
            <p:cNvPr id="187" name="tx187"/>
            <p:cNvSpPr/>
            <p:nvPr/>
          </p:nvSpPr>
          <p:spPr>
            <a:xfrm>
              <a:off x="805043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70</a:t>
              </a:r>
            </a:p>
          </p:txBody>
        </p:sp>
        <p:sp>
          <p:nvSpPr>
            <p:cNvPr id="188" name="tx188"/>
            <p:cNvSpPr/>
            <p:nvPr/>
          </p:nvSpPr>
          <p:spPr>
            <a:xfrm>
              <a:off x="830404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89" name="tx189"/>
            <p:cNvSpPr/>
            <p:nvPr/>
          </p:nvSpPr>
          <p:spPr>
            <a:xfrm>
              <a:off x="8557653"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71</a:t>
              </a:r>
            </a:p>
          </p:txBody>
        </p:sp>
        <p:sp>
          <p:nvSpPr>
            <p:cNvPr id="190" name="tx190"/>
            <p:cNvSpPr/>
            <p:nvPr/>
          </p:nvSpPr>
          <p:spPr>
            <a:xfrm>
              <a:off x="221740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35</a:t>
              </a:r>
            </a:p>
          </p:txBody>
        </p:sp>
        <p:sp>
          <p:nvSpPr>
            <p:cNvPr id="191" name="tx191"/>
            <p:cNvSpPr/>
            <p:nvPr/>
          </p:nvSpPr>
          <p:spPr>
            <a:xfrm>
              <a:off x="247101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92" name="tx192"/>
            <p:cNvSpPr/>
            <p:nvPr/>
          </p:nvSpPr>
          <p:spPr>
            <a:xfrm>
              <a:off x="272462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49</a:t>
              </a:r>
            </a:p>
          </p:txBody>
        </p:sp>
        <p:sp>
          <p:nvSpPr>
            <p:cNvPr id="193" name="tx193"/>
            <p:cNvSpPr/>
            <p:nvPr/>
          </p:nvSpPr>
          <p:spPr>
            <a:xfrm>
              <a:off x="297823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52</a:t>
              </a:r>
            </a:p>
          </p:txBody>
        </p:sp>
        <p:sp>
          <p:nvSpPr>
            <p:cNvPr id="194" name="tx194"/>
            <p:cNvSpPr/>
            <p:nvPr/>
          </p:nvSpPr>
          <p:spPr>
            <a:xfrm>
              <a:off x="323184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95" name="tx195"/>
            <p:cNvSpPr/>
            <p:nvPr/>
          </p:nvSpPr>
          <p:spPr>
            <a:xfrm>
              <a:off x="3485452"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96" name="tx196"/>
            <p:cNvSpPr/>
            <p:nvPr/>
          </p:nvSpPr>
          <p:spPr>
            <a:xfrm>
              <a:off x="754321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197" name="tx197"/>
            <p:cNvSpPr/>
            <p:nvPr/>
          </p:nvSpPr>
          <p:spPr>
            <a:xfrm>
              <a:off x="779682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58</a:t>
              </a:r>
            </a:p>
          </p:txBody>
        </p:sp>
        <p:sp>
          <p:nvSpPr>
            <p:cNvPr id="198" name="tx198"/>
            <p:cNvSpPr/>
            <p:nvPr/>
          </p:nvSpPr>
          <p:spPr>
            <a:xfrm>
              <a:off x="8050433" y="51946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199" name="tx199"/>
            <p:cNvSpPr/>
            <p:nvPr/>
          </p:nvSpPr>
          <p:spPr>
            <a:xfrm>
              <a:off x="221740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0" name="tx200"/>
            <p:cNvSpPr/>
            <p:nvPr/>
          </p:nvSpPr>
          <p:spPr>
            <a:xfrm>
              <a:off x="247101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1" name="tx201"/>
            <p:cNvSpPr/>
            <p:nvPr/>
          </p:nvSpPr>
          <p:spPr>
            <a:xfrm>
              <a:off x="272462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47</a:t>
              </a:r>
            </a:p>
          </p:txBody>
        </p:sp>
        <p:sp>
          <p:nvSpPr>
            <p:cNvPr id="202" name="tx202"/>
            <p:cNvSpPr/>
            <p:nvPr/>
          </p:nvSpPr>
          <p:spPr>
            <a:xfrm>
              <a:off x="297823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03" name="tx203"/>
            <p:cNvSpPr/>
            <p:nvPr/>
          </p:nvSpPr>
          <p:spPr>
            <a:xfrm>
              <a:off x="323184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04" name="tx204"/>
            <p:cNvSpPr/>
            <p:nvPr/>
          </p:nvSpPr>
          <p:spPr>
            <a:xfrm>
              <a:off x="348545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05" name="tx205"/>
            <p:cNvSpPr/>
            <p:nvPr/>
          </p:nvSpPr>
          <p:spPr>
            <a:xfrm>
              <a:off x="373906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06" name="tx206"/>
            <p:cNvSpPr/>
            <p:nvPr/>
          </p:nvSpPr>
          <p:spPr>
            <a:xfrm>
              <a:off x="3992672" y="433289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07" name="tx207"/>
            <p:cNvSpPr/>
            <p:nvPr/>
          </p:nvSpPr>
          <p:spPr>
            <a:xfrm>
              <a:off x="221740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208" name="tx208"/>
            <p:cNvSpPr/>
            <p:nvPr/>
          </p:nvSpPr>
          <p:spPr>
            <a:xfrm>
              <a:off x="247101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209" name="tx209"/>
            <p:cNvSpPr/>
            <p:nvPr/>
          </p:nvSpPr>
          <p:spPr>
            <a:xfrm>
              <a:off x="272462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54</a:t>
              </a:r>
            </a:p>
          </p:txBody>
        </p:sp>
        <p:sp>
          <p:nvSpPr>
            <p:cNvPr id="210" name="tx210"/>
            <p:cNvSpPr/>
            <p:nvPr/>
          </p:nvSpPr>
          <p:spPr>
            <a:xfrm>
              <a:off x="297823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57</a:t>
              </a:r>
            </a:p>
          </p:txBody>
        </p:sp>
        <p:sp>
          <p:nvSpPr>
            <p:cNvPr id="211" name="tx211"/>
            <p:cNvSpPr/>
            <p:nvPr/>
          </p:nvSpPr>
          <p:spPr>
            <a:xfrm>
              <a:off x="3231842" y="34711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59</a:t>
              </a:r>
            </a:p>
          </p:txBody>
        </p:sp>
        <p:sp>
          <p:nvSpPr>
            <p:cNvPr id="212" name="rc2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3" name="rc2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4" name="rc2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5" name="rc2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6" name="rc21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7" name="rc21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8" name="rc21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19" name="rc21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0" name="rc22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1" name="rc22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2" name="rc22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3" name="rc22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4" name="rc22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5" name="rc22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6" name="rc22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7" name="rc22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8" name="rc22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29" name="rc22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0" name="rc23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1" name="rc23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2" name="rc23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3" name="rc23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4" name="rc23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5" name="rc23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6" name="rc23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7" name="rc23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8" name="rc23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39" name="rc23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0" name="rc24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1" name="rc24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2" name="rc24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3" name="rc24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4" name="rc24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5" name="rc24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6" name="rc24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7" name="rc24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8" name="rc24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49" name="rc24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0" name="rc25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1" name="rc25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2" name="rc25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3" name="rc25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4" name="rc25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5" name="rc25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6" name="rc25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7" name="rc25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8" name="rc25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59" name="rc25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0" name="rc26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1" name="rc26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2" name="rc26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3" name="rc26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4" name="rc26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5" name="rc26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6" name="rc26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7" name="rc26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8" name="rc26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69" name="rc26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0" name="rc27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1" name="rc27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2" name="rc27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3" name="rc27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4" name="rc27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5" name="rc27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6" name="rc27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7" name="rc27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8" name="rc27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79" name="rc27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0" name="rc28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1" name="rc28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2" name="rc28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3" name="rc28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4" name="rc28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5" name="rc28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6" name="rc28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7" name="rc28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8" name="rc28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89" name="rc28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0" name="rc29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1" name="rc29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2" name="rc29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3" name="rc29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4" name="rc29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5" name="rc29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6" name="rc29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7" name="rc29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8" name="rc29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299" name="rc29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0" name="rc30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1" name="rc30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2" name="rc30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3" name="rc30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4" name="rc30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5" name="rc30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6" name="rc306"/>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7" name="rc307"/>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8" name="rc308"/>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09" name="rc309"/>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0" name="rc310"/>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1" name="rc311"/>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2" name="rc312"/>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3" name="rc313"/>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4" name="rc314"/>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5" name="rc315"/>
            <p:cNvSpPr/>
            <p:nvPr/>
          </p:nvSpPr>
          <p:spPr>
            <a:xfrm>
              <a:off x="2150856" y="3079047"/>
              <a:ext cx="6593861" cy="861774"/>
            </a:xfrm>
            <a:prstGeom prst="rect">
              <a:avLst/>
            </a:prstGeom>
            <a:noFill/>
            <a:ln w="27101" cap="flat">
              <a:solidFill>
                <a:srgbClr val="000000">
                  <a:alpha val="100000"/>
                </a:srgbClr>
              </a:solidFill>
              <a:prstDash val="solid"/>
              <a:miter/>
            </a:ln>
          </p:spPr>
          <p:txBody>
            <a:bodyPr/>
            <a:lstStyle/>
            <a:p/>
          </p:txBody>
        </p:sp>
        <p:sp>
          <p:nvSpPr>
            <p:cNvPr id="316" name="tx316"/>
            <p:cNvSpPr/>
            <p:nvPr/>
          </p:nvSpPr>
          <p:spPr>
            <a:xfrm rot="-2700000">
              <a:off x="219676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317" name="tx317"/>
            <p:cNvSpPr/>
            <p:nvPr/>
          </p:nvSpPr>
          <p:spPr>
            <a:xfrm rot="-2700000">
              <a:off x="2450373"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2001</a:t>
              </a:r>
            </a:p>
          </p:txBody>
        </p:sp>
        <p:sp>
          <p:nvSpPr>
            <p:cNvPr id="318" name="tx318"/>
            <p:cNvSpPr/>
            <p:nvPr/>
          </p:nvSpPr>
          <p:spPr>
            <a:xfrm rot="-2700000">
              <a:off x="27039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2002</a:t>
              </a:r>
            </a:p>
          </p:txBody>
        </p:sp>
        <p:sp>
          <p:nvSpPr>
            <p:cNvPr id="319" name="tx319"/>
            <p:cNvSpPr/>
            <p:nvPr/>
          </p:nvSpPr>
          <p:spPr>
            <a:xfrm rot="-2700000">
              <a:off x="29575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2003</a:t>
              </a:r>
            </a:p>
          </p:txBody>
        </p:sp>
        <p:sp>
          <p:nvSpPr>
            <p:cNvPr id="320" name="tx320"/>
            <p:cNvSpPr/>
            <p:nvPr/>
          </p:nvSpPr>
          <p:spPr>
            <a:xfrm rot="-2700000">
              <a:off x="32112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2004</a:t>
              </a:r>
            </a:p>
          </p:txBody>
        </p:sp>
        <p:sp>
          <p:nvSpPr>
            <p:cNvPr id="321" name="tx321"/>
            <p:cNvSpPr/>
            <p:nvPr/>
          </p:nvSpPr>
          <p:spPr>
            <a:xfrm rot="-2700000">
              <a:off x="34648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322" name="tx322"/>
            <p:cNvSpPr/>
            <p:nvPr/>
          </p:nvSpPr>
          <p:spPr>
            <a:xfrm rot="-2700000">
              <a:off x="37184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2006</a:t>
              </a:r>
            </a:p>
          </p:txBody>
        </p:sp>
        <p:sp>
          <p:nvSpPr>
            <p:cNvPr id="323" name="tx323"/>
            <p:cNvSpPr/>
            <p:nvPr/>
          </p:nvSpPr>
          <p:spPr>
            <a:xfrm rot="-2700000">
              <a:off x="39720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2007</a:t>
              </a:r>
            </a:p>
          </p:txBody>
        </p:sp>
        <p:sp>
          <p:nvSpPr>
            <p:cNvPr id="324" name="tx324"/>
            <p:cNvSpPr/>
            <p:nvPr/>
          </p:nvSpPr>
          <p:spPr>
            <a:xfrm rot="-2700000">
              <a:off x="42256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2008</a:t>
              </a:r>
            </a:p>
          </p:txBody>
        </p:sp>
        <p:sp>
          <p:nvSpPr>
            <p:cNvPr id="325" name="tx325"/>
            <p:cNvSpPr/>
            <p:nvPr/>
          </p:nvSpPr>
          <p:spPr>
            <a:xfrm rot="-2700000">
              <a:off x="447925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2009</a:t>
              </a:r>
            </a:p>
          </p:txBody>
        </p:sp>
        <p:sp>
          <p:nvSpPr>
            <p:cNvPr id="326" name="tx326"/>
            <p:cNvSpPr/>
            <p:nvPr/>
          </p:nvSpPr>
          <p:spPr>
            <a:xfrm rot="-2700000">
              <a:off x="473286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327" name="tx327"/>
            <p:cNvSpPr/>
            <p:nvPr/>
          </p:nvSpPr>
          <p:spPr>
            <a:xfrm rot="-2700000">
              <a:off x="4987987" y="1876814"/>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328" name="tx328"/>
            <p:cNvSpPr/>
            <p:nvPr/>
          </p:nvSpPr>
          <p:spPr>
            <a:xfrm rot="-2700000">
              <a:off x="524008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329" name="tx329"/>
            <p:cNvSpPr/>
            <p:nvPr/>
          </p:nvSpPr>
          <p:spPr>
            <a:xfrm rot="-2700000">
              <a:off x="549369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330" name="tx330"/>
            <p:cNvSpPr/>
            <p:nvPr/>
          </p:nvSpPr>
          <p:spPr>
            <a:xfrm rot="-2700000">
              <a:off x="574730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331" name="tx331"/>
            <p:cNvSpPr/>
            <p:nvPr/>
          </p:nvSpPr>
          <p:spPr>
            <a:xfrm rot="-2700000">
              <a:off x="600091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332" name="tx332"/>
            <p:cNvSpPr/>
            <p:nvPr/>
          </p:nvSpPr>
          <p:spPr>
            <a:xfrm rot="-2700000">
              <a:off x="625452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333" name="tx333"/>
            <p:cNvSpPr/>
            <p:nvPr/>
          </p:nvSpPr>
          <p:spPr>
            <a:xfrm rot="-2700000">
              <a:off x="650813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334" name="tx334"/>
            <p:cNvSpPr/>
            <p:nvPr/>
          </p:nvSpPr>
          <p:spPr>
            <a:xfrm rot="-2700000">
              <a:off x="6761744"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335" name="tx335"/>
            <p:cNvSpPr/>
            <p:nvPr/>
          </p:nvSpPr>
          <p:spPr>
            <a:xfrm rot="-2700000">
              <a:off x="701535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336" name="tx336"/>
            <p:cNvSpPr/>
            <p:nvPr/>
          </p:nvSpPr>
          <p:spPr>
            <a:xfrm rot="-2700000">
              <a:off x="726896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337" name="tx337"/>
            <p:cNvSpPr/>
            <p:nvPr/>
          </p:nvSpPr>
          <p:spPr>
            <a:xfrm rot="-2700000">
              <a:off x="752257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338" name="tx338"/>
            <p:cNvSpPr/>
            <p:nvPr/>
          </p:nvSpPr>
          <p:spPr>
            <a:xfrm rot="-2700000">
              <a:off x="777618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339" name="tx339"/>
            <p:cNvSpPr/>
            <p:nvPr/>
          </p:nvSpPr>
          <p:spPr>
            <a:xfrm rot="-2700000">
              <a:off x="802979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340" name="tx340"/>
            <p:cNvSpPr/>
            <p:nvPr/>
          </p:nvSpPr>
          <p:spPr>
            <a:xfrm rot="-2700000">
              <a:off x="828340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341" name="tx341"/>
            <p:cNvSpPr/>
            <p:nvPr/>
          </p:nvSpPr>
          <p:spPr>
            <a:xfrm rot="-2700000">
              <a:off x="8537015" y="1873161"/>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342" name="tx342"/>
            <p:cNvSpPr/>
            <p:nvPr/>
          </p:nvSpPr>
          <p:spPr>
            <a:xfrm>
              <a:off x="873485" y="5168743"/>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AFRO-Central</a:t>
              </a:r>
            </a:p>
          </p:txBody>
        </p:sp>
        <p:sp>
          <p:nvSpPr>
            <p:cNvPr id="343" name="tx343"/>
            <p:cNvSpPr/>
            <p:nvPr/>
          </p:nvSpPr>
          <p:spPr>
            <a:xfrm>
              <a:off x="1008176" y="4306969"/>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AFRO-West</a:t>
              </a:r>
            </a:p>
          </p:txBody>
        </p:sp>
        <p:sp>
          <p:nvSpPr>
            <p:cNvPr id="344" name="tx344"/>
            <p:cNvSpPr/>
            <p:nvPr/>
          </p:nvSpPr>
          <p:spPr>
            <a:xfrm>
              <a:off x="1362780" y="3445195"/>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a:t>
              </a:r>
            </a:p>
          </p:txBody>
        </p:sp>
        <p:sp>
          <p:nvSpPr>
            <p:cNvPr id="345" name="tx345"/>
            <p:cNvSpPr/>
            <p:nvPr/>
          </p:nvSpPr>
          <p:spPr>
            <a:xfrm>
              <a:off x="508182" y="2583420"/>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AFRO-East</a:t>
              </a:r>
            </a:p>
          </p:txBody>
        </p:sp>
        <p:sp>
          <p:nvSpPr>
            <p:cNvPr id="346" name="tx346"/>
            <p:cNvSpPr/>
            <p:nvPr/>
          </p:nvSpPr>
          <p:spPr>
            <a:xfrm>
              <a:off x="1261282" y="2583420"/>
              <a:ext cx="931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&amp;</a:t>
              </a:r>
            </a:p>
          </p:txBody>
        </p:sp>
        <p:sp>
          <p:nvSpPr>
            <p:cNvPr id="347" name="tx347"/>
            <p:cNvSpPr/>
            <p:nvPr/>
          </p:nvSpPr>
          <p:spPr>
            <a:xfrm>
              <a:off x="1393321" y="258342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348" name="tx348"/>
            <p:cNvSpPr/>
            <p:nvPr/>
          </p:nvSpPr>
          <p:spPr>
            <a:xfrm>
              <a:off x="3541990" y="6105574"/>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349" name="pic349"/>
            <p:cNvPicPr/>
            <p:nvPr/>
          </p:nvPicPr>
          <p:blipFill>
            <a:blip r:embed="rId2" cstate="print"/>
            <a:stretch>
              <a:fillRect/>
            </a:stretch>
          </p:blipFill>
          <p:spPr>
            <a:xfrm>
              <a:off x="5193583" y="5959314"/>
              <a:ext cx="2160000" cy="219455"/>
            </a:xfrm>
            <a:prstGeom prst="rect">
              <a:avLst/>
            </a:prstGeom>
          </p:spPr>
        </p:pic>
        <p:sp>
          <p:nvSpPr>
            <p:cNvPr id="350" name="pl350"/>
            <p:cNvSpPr/>
            <p:nvPr/>
          </p:nvSpPr>
          <p:spPr>
            <a:xfrm>
              <a:off x="51971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1" name="pl351"/>
            <p:cNvSpPr/>
            <p:nvPr/>
          </p:nvSpPr>
          <p:spPr>
            <a:xfrm>
              <a:off x="648886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2" name="pl352"/>
            <p:cNvSpPr/>
            <p:nvPr/>
          </p:nvSpPr>
          <p:spPr>
            <a:xfrm>
              <a:off x="670414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3" name="pl353"/>
            <p:cNvSpPr/>
            <p:nvPr/>
          </p:nvSpPr>
          <p:spPr>
            <a:xfrm>
              <a:off x="691942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4" name="pl354"/>
            <p:cNvSpPr/>
            <p:nvPr/>
          </p:nvSpPr>
          <p:spPr>
            <a:xfrm>
              <a:off x="713470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5" name="pl355"/>
            <p:cNvSpPr/>
            <p:nvPr/>
          </p:nvSpPr>
          <p:spPr>
            <a:xfrm>
              <a:off x="7349983" y="613487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56" name="pl356"/>
            <p:cNvSpPr/>
            <p:nvPr/>
          </p:nvSpPr>
          <p:spPr>
            <a:xfrm>
              <a:off x="51971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7" name="pl357"/>
            <p:cNvSpPr/>
            <p:nvPr/>
          </p:nvSpPr>
          <p:spPr>
            <a:xfrm>
              <a:off x="648886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8" name="pl358"/>
            <p:cNvSpPr/>
            <p:nvPr/>
          </p:nvSpPr>
          <p:spPr>
            <a:xfrm>
              <a:off x="670414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59" name="pl359"/>
            <p:cNvSpPr/>
            <p:nvPr/>
          </p:nvSpPr>
          <p:spPr>
            <a:xfrm>
              <a:off x="691942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0" name="pl360"/>
            <p:cNvSpPr/>
            <p:nvPr/>
          </p:nvSpPr>
          <p:spPr>
            <a:xfrm>
              <a:off x="713470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1" name="pl361"/>
            <p:cNvSpPr/>
            <p:nvPr/>
          </p:nvSpPr>
          <p:spPr>
            <a:xfrm>
              <a:off x="7349983" y="595931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62" name="tx362"/>
            <p:cNvSpPr/>
            <p:nvPr/>
          </p:nvSpPr>
          <p:spPr>
            <a:xfrm>
              <a:off x="5166093" y="6248359"/>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363" name="tx363"/>
            <p:cNvSpPr/>
            <p:nvPr/>
          </p:nvSpPr>
          <p:spPr>
            <a:xfrm>
              <a:off x="642668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364" name="tx364"/>
            <p:cNvSpPr/>
            <p:nvPr/>
          </p:nvSpPr>
          <p:spPr>
            <a:xfrm>
              <a:off x="664196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365" name="tx365"/>
            <p:cNvSpPr/>
            <p:nvPr/>
          </p:nvSpPr>
          <p:spPr>
            <a:xfrm>
              <a:off x="685724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366" name="tx366"/>
            <p:cNvSpPr/>
            <p:nvPr/>
          </p:nvSpPr>
          <p:spPr>
            <a:xfrm>
              <a:off x="7072524" y="62483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367" name="tx367"/>
            <p:cNvSpPr/>
            <p:nvPr/>
          </p:nvSpPr>
          <p:spPr>
            <a:xfrm>
              <a:off x="7256714" y="6248359"/>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368" name="tx368"/>
            <p:cNvSpPr/>
            <p:nvPr/>
          </p:nvSpPr>
          <p:spPr>
            <a:xfrm>
              <a:off x="1821163" y="1368037"/>
              <a:ext cx="3147822"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by subregion, 2000-2025</a:t>
              </a:r>
            </a:p>
          </p:txBody>
        </p:sp>
        <p:sp>
          <p:nvSpPr>
            <p:cNvPr id="369" name="tx369"/>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370" name="tx370"/>
            <p:cNvSpPr/>
            <p:nvPr/>
          </p:nvSpPr>
          <p:spPr>
            <a:xfrm>
              <a:off x="5438847" y="6611748"/>
              <a:ext cx="36355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Subregions ordered based on descending MCV1 coverage in 2025.</a:t>
              </a:r>
            </a:p>
          </p:txBody>
        </p:sp>
      </p:grpSp>
      <p:sp>
        <p:nvSpPr>
          <p:cNvPr id="3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heatmap shows MCV1 coverage, by region and year. Red indicates low coverage (&lt;60%) and green indicates high coverage (≥90%). The changing colour gradient can be used to tracked changes in coverage over time and recovery from pandemic-related disruptions where applicable.</a:t>
            </a:r>
          </a:p>
        </p:txBody>
      </p:sp>
      <p:sp>
        <p:nvSpPr>
          <p:cNvPr id="3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none of the subregions achieved at least 90% coverage of MCV1. AFRO-East &amp; South had the highest coverage (78%).</a:t>
            </a:r>
          </a:p>
        </p:txBody>
      </p:sp>
      <p:grpSp xmlns:pic="http://schemas.openxmlformats.org/drawingml/2006/picture">
        <p:nvGrpSpPr>
          <p:cNvPr id="373" name=""/>
          <p:cNvGrpSpPr/>
          <p:nvPr/>
        </p:nvGrpSpPr>
        <p:grpSpPr>
          <a:xfrm>
            <a:off x="292608" y="1005840"/>
            <a:ext cx="8595360" cy="28575"/>
            <a:chOff x="292608" y="1005840"/>
            <a:chExt cx="8595360" cy="28575"/>
          </a:xfrm>
        </p:grpSpPr>
        <p:sp>
          <p:nvSpPr>
            <p:cNvPr id="37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50663"/>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6" name="pl6"/>
            <p:cNvSpPr/>
            <p:nvPr/>
          </p:nvSpPr>
          <p:spPr>
            <a:xfrm>
              <a:off x="911338" y="35279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7" name="pl7"/>
            <p:cNvSpPr/>
            <p:nvPr/>
          </p:nvSpPr>
          <p:spPr>
            <a:xfrm>
              <a:off x="911338" y="3205311"/>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8" name="pl8"/>
            <p:cNvSpPr/>
            <p:nvPr/>
          </p:nvSpPr>
          <p:spPr>
            <a:xfrm>
              <a:off x="911338" y="288263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9" name="pl9"/>
            <p:cNvSpPr/>
            <p:nvPr/>
          </p:nvSpPr>
          <p:spPr>
            <a:xfrm>
              <a:off x="911338" y="2559958"/>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0" name="pl10"/>
            <p:cNvSpPr/>
            <p:nvPr/>
          </p:nvSpPr>
          <p:spPr>
            <a:xfrm>
              <a:off x="911338" y="2237282"/>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1" name="pl11"/>
            <p:cNvSpPr/>
            <p:nvPr/>
          </p:nvSpPr>
          <p:spPr>
            <a:xfrm>
              <a:off x="911338" y="19146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12" name="pl12"/>
            <p:cNvSpPr/>
            <p:nvPr/>
          </p:nvSpPr>
          <p:spPr>
            <a:xfrm>
              <a:off x="911338" y="368932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3366649"/>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3043973"/>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5" name="pl15"/>
            <p:cNvSpPr/>
            <p:nvPr/>
          </p:nvSpPr>
          <p:spPr>
            <a:xfrm>
              <a:off x="911338" y="272129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6" name="pl16"/>
            <p:cNvSpPr/>
            <p:nvPr/>
          </p:nvSpPr>
          <p:spPr>
            <a:xfrm>
              <a:off x="911338" y="2398620"/>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7" name="pl17"/>
            <p:cNvSpPr/>
            <p:nvPr/>
          </p:nvSpPr>
          <p:spPr>
            <a:xfrm>
              <a:off x="911338" y="207594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8" name="pl18"/>
            <p:cNvSpPr/>
            <p:nvPr/>
          </p:nvSpPr>
          <p:spPr>
            <a:xfrm>
              <a:off x="911338" y="1753268"/>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19" name="pl19"/>
            <p:cNvSpPr/>
            <p:nvPr/>
          </p:nvSpPr>
          <p:spPr>
            <a:xfrm>
              <a:off x="108305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69917"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5678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364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93134"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36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083054" y="2753564"/>
              <a:ext cx="3434315" cy="1097099"/>
            </a:xfrm>
            <a:custGeom>
              <a:avLst/>
              <a:pathLst>
                <a:path w="3434315" h="1097099">
                  <a:moveTo>
                    <a:pt x="0" y="1097099"/>
                  </a:moveTo>
                  <a:lnTo>
                    <a:pt x="137372" y="806690"/>
                  </a:lnTo>
                  <a:lnTo>
                    <a:pt x="274745" y="645352"/>
                  </a:lnTo>
                  <a:lnTo>
                    <a:pt x="412117" y="548549"/>
                  </a:lnTo>
                  <a:lnTo>
                    <a:pt x="549490" y="387211"/>
                  </a:lnTo>
                  <a:lnTo>
                    <a:pt x="686863" y="387211"/>
                  </a:lnTo>
                  <a:lnTo>
                    <a:pt x="824235" y="258140"/>
                  </a:lnTo>
                  <a:lnTo>
                    <a:pt x="961608" y="225873"/>
                  </a:lnTo>
                  <a:lnTo>
                    <a:pt x="1098981" y="193605"/>
                  </a:lnTo>
                  <a:lnTo>
                    <a:pt x="1236353" y="161338"/>
                  </a:lnTo>
                  <a:lnTo>
                    <a:pt x="1373726" y="96802"/>
                  </a:lnTo>
                  <a:lnTo>
                    <a:pt x="1511098" y="64535"/>
                  </a:lnTo>
                  <a:lnTo>
                    <a:pt x="1648471" y="0"/>
                  </a:lnTo>
                  <a:lnTo>
                    <a:pt x="1785844" y="64535"/>
                  </a:lnTo>
                  <a:lnTo>
                    <a:pt x="1923216" y="96802"/>
                  </a:lnTo>
                  <a:lnTo>
                    <a:pt x="2060589" y="193605"/>
                  </a:lnTo>
                  <a:lnTo>
                    <a:pt x="2197962" y="258140"/>
                  </a:lnTo>
                  <a:lnTo>
                    <a:pt x="2335334" y="258140"/>
                  </a:lnTo>
                  <a:lnTo>
                    <a:pt x="2472707" y="258140"/>
                  </a:lnTo>
                  <a:lnTo>
                    <a:pt x="2610079" y="225873"/>
                  </a:lnTo>
                  <a:lnTo>
                    <a:pt x="2747452" y="290408"/>
                  </a:lnTo>
                  <a:lnTo>
                    <a:pt x="2884825" y="387211"/>
                  </a:lnTo>
                  <a:lnTo>
                    <a:pt x="3022197" y="354943"/>
                  </a:lnTo>
                  <a:lnTo>
                    <a:pt x="3159570" y="322676"/>
                  </a:lnTo>
                  <a:lnTo>
                    <a:pt x="3296943" y="290408"/>
                  </a:lnTo>
                  <a:lnTo>
                    <a:pt x="3434315" y="193605"/>
                  </a:lnTo>
                </a:path>
              </a:pathLst>
            </a:custGeom>
            <a:ln w="27101" cap="flat">
              <a:solidFill>
                <a:srgbClr val="6F4E37">
                  <a:alpha val="100000"/>
                </a:srgbClr>
              </a:solidFill>
              <a:prstDash val="solid"/>
              <a:round/>
            </a:ln>
          </p:spPr>
          <p:txBody>
            <a:bodyPr/>
            <a:lstStyle/>
            <a:p/>
          </p:txBody>
        </p:sp>
        <p:sp>
          <p:nvSpPr>
            <p:cNvPr id="26" name="pl26"/>
            <p:cNvSpPr/>
            <p:nvPr/>
          </p:nvSpPr>
          <p:spPr>
            <a:xfrm>
              <a:off x="1083054" y="2398620"/>
              <a:ext cx="3434315" cy="645352"/>
            </a:xfrm>
            <a:custGeom>
              <a:avLst/>
              <a:pathLst>
                <a:path w="3434315" h="645352">
                  <a:moveTo>
                    <a:pt x="0" y="645352"/>
                  </a:moveTo>
                  <a:lnTo>
                    <a:pt x="137372" y="580817"/>
                  </a:lnTo>
                  <a:lnTo>
                    <a:pt x="274745" y="548549"/>
                  </a:lnTo>
                  <a:lnTo>
                    <a:pt x="412117" y="484014"/>
                  </a:lnTo>
                  <a:lnTo>
                    <a:pt x="549490" y="451746"/>
                  </a:lnTo>
                  <a:lnTo>
                    <a:pt x="686863" y="419479"/>
                  </a:lnTo>
                  <a:lnTo>
                    <a:pt x="824235" y="322676"/>
                  </a:lnTo>
                  <a:lnTo>
                    <a:pt x="961608" y="258140"/>
                  </a:lnTo>
                  <a:lnTo>
                    <a:pt x="1098981" y="193605"/>
                  </a:lnTo>
                  <a:lnTo>
                    <a:pt x="1236353" y="96802"/>
                  </a:lnTo>
                  <a:lnTo>
                    <a:pt x="1373726" y="64535"/>
                  </a:lnTo>
                  <a:lnTo>
                    <a:pt x="1511098" y="32267"/>
                  </a:lnTo>
                  <a:lnTo>
                    <a:pt x="1648471" y="0"/>
                  </a:lnTo>
                  <a:lnTo>
                    <a:pt x="1785844" y="64535"/>
                  </a:lnTo>
                  <a:lnTo>
                    <a:pt x="1923216" y="32267"/>
                  </a:lnTo>
                  <a:lnTo>
                    <a:pt x="2060589" y="64535"/>
                  </a:lnTo>
                  <a:lnTo>
                    <a:pt x="2197962" y="96802"/>
                  </a:lnTo>
                  <a:lnTo>
                    <a:pt x="2335334" y="96802"/>
                  </a:lnTo>
                  <a:lnTo>
                    <a:pt x="2472707" y="32267"/>
                  </a:lnTo>
                  <a:lnTo>
                    <a:pt x="2610079" y="0"/>
                  </a:lnTo>
                  <a:lnTo>
                    <a:pt x="2747452" y="32267"/>
                  </a:lnTo>
                  <a:lnTo>
                    <a:pt x="2884825" y="129070"/>
                  </a:lnTo>
                  <a:lnTo>
                    <a:pt x="3022197" y="96802"/>
                  </a:lnTo>
                  <a:lnTo>
                    <a:pt x="3159570" y="64535"/>
                  </a:lnTo>
                  <a:lnTo>
                    <a:pt x="3296943" y="64535"/>
                  </a:lnTo>
                  <a:lnTo>
                    <a:pt x="3434315" y="64535"/>
                  </a:lnTo>
                </a:path>
              </a:pathLst>
            </a:custGeom>
            <a:ln w="27101" cap="flat">
              <a:solidFill>
                <a:srgbClr val="007F5F">
                  <a:alpha val="100000"/>
                </a:srgbClr>
              </a:solidFill>
              <a:prstDash val="solid"/>
              <a:round/>
            </a:ln>
          </p:spPr>
          <p:txBody>
            <a:bodyPr/>
            <a:lstStyle/>
            <a:p/>
          </p:txBody>
        </p:sp>
        <p:sp>
          <p:nvSpPr>
            <p:cNvPr id="27" name="pl27"/>
            <p:cNvSpPr/>
            <p:nvPr/>
          </p:nvSpPr>
          <p:spPr>
            <a:xfrm>
              <a:off x="1083054" y="2689029"/>
              <a:ext cx="3434315" cy="774422"/>
            </a:xfrm>
            <a:custGeom>
              <a:avLst/>
              <a:pathLst>
                <a:path w="3434315" h="774422">
                  <a:moveTo>
                    <a:pt x="0" y="774422"/>
                  </a:moveTo>
                  <a:lnTo>
                    <a:pt x="137372" y="774422"/>
                  </a:lnTo>
                  <a:lnTo>
                    <a:pt x="274745" y="774422"/>
                  </a:lnTo>
                  <a:lnTo>
                    <a:pt x="412117" y="677620"/>
                  </a:lnTo>
                  <a:lnTo>
                    <a:pt x="549490" y="580817"/>
                  </a:lnTo>
                  <a:lnTo>
                    <a:pt x="686863" y="451746"/>
                  </a:lnTo>
                  <a:lnTo>
                    <a:pt x="824235" y="387211"/>
                  </a:lnTo>
                  <a:lnTo>
                    <a:pt x="961608" y="387211"/>
                  </a:lnTo>
                  <a:lnTo>
                    <a:pt x="1098981" y="225873"/>
                  </a:lnTo>
                  <a:lnTo>
                    <a:pt x="1236353" y="0"/>
                  </a:lnTo>
                  <a:lnTo>
                    <a:pt x="1373726" y="129070"/>
                  </a:lnTo>
                  <a:lnTo>
                    <a:pt x="1511098" y="258140"/>
                  </a:lnTo>
                  <a:lnTo>
                    <a:pt x="1648471" y="322676"/>
                  </a:lnTo>
                  <a:lnTo>
                    <a:pt x="1785844" y="322676"/>
                  </a:lnTo>
                  <a:lnTo>
                    <a:pt x="1923216" y="322676"/>
                  </a:lnTo>
                  <a:lnTo>
                    <a:pt x="2060589" y="322676"/>
                  </a:lnTo>
                  <a:lnTo>
                    <a:pt x="2197962" y="225873"/>
                  </a:lnTo>
                  <a:lnTo>
                    <a:pt x="2335334" y="129070"/>
                  </a:lnTo>
                  <a:lnTo>
                    <a:pt x="2472707" y="129070"/>
                  </a:lnTo>
                  <a:lnTo>
                    <a:pt x="2610079" y="96802"/>
                  </a:lnTo>
                  <a:lnTo>
                    <a:pt x="2747452" y="129070"/>
                  </a:lnTo>
                  <a:lnTo>
                    <a:pt x="2884825" y="258140"/>
                  </a:lnTo>
                  <a:lnTo>
                    <a:pt x="3022197" y="258140"/>
                  </a:lnTo>
                  <a:lnTo>
                    <a:pt x="3159570" y="129070"/>
                  </a:lnTo>
                  <a:lnTo>
                    <a:pt x="3296943" y="64535"/>
                  </a:lnTo>
                  <a:lnTo>
                    <a:pt x="3434315" y="96802"/>
                  </a:lnTo>
                </a:path>
              </a:pathLst>
            </a:custGeom>
            <a:ln w="27101" cap="flat">
              <a:solidFill>
                <a:srgbClr val="C44E52">
                  <a:alpha val="100000"/>
                </a:srgbClr>
              </a:solidFill>
              <a:prstDash val="solid"/>
              <a:round/>
            </a:ln>
          </p:spPr>
          <p:txBody>
            <a:bodyPr/>
            <a:lstStyle/>
            <a:p/>
          </p:txBody>
        </p:sp>
        <p:sp>
          <p:nvSpPr>
            <p:cNvPr id="28" name="tx28"/>
            <p:cNvSpPr/>
            <p:nvPr/>
          </p:nvSpPr>
          <p:spPr>
            <a:xfrm>
              <a:off x="707342" y="364383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9" name="tx29"/>
            <p:cNvSpPr/>
            <p:nvPr/>
          </p:nvSpPr>
          <p:spPr>
            <a:xfrm>
              <a:off x="707342" y="332115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50</a:t>
              </a:r>
            </a:p>
          </p:txBody>
        </p:sp>
        <p:sp>
          <p:nvSpPr>
            <p:cNvPr id="30" name="tx30"/>
            <p:cNvSpPr/>
            <p:nvPr/>
          </p:nvSpPr>
          <p:spPr>
            <a:xfrm>
              <a:off x="707342" y="299848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1" name="tx31"/>
            <p:cNvSpPr/>
            <p:nvPr/>
          </p:nvSpPr>
          <p:spPr>
            <a:xfrm>
              <a:off x="707342" y="2675805"/>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2" name="tx32"/>
            <p:cNvSpPr/>
            <p:nvPr/>
          </p:nvSpPr>
          <p:spPr>
            <a:xfrm>
              <a:off x="707342" y="2353129"/>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3" name="tx33"/>
            <p:cNvSpPr/>
            <p:nvPr/>
          </p:nvSpPr>
          <p:spPr>
            <a:xfrm>
              <a:off x="707342" y="203045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4" name="tx34"/>
            <p:cNvSpPr/>
            <p:nvPr/>
          </p:nvSpPr>
          <p:spPr>
            <a:xfrm>
              <a:off x="636659" y="1707776"/>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5" name="tx35"/>
            <p:cNvSpPr/>
            <p:nvPr/>
          </p:nvSpPr>
          <p:spPr>
            <a:xfrm rot="-5400000">
              <a:off x="941688"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36" name="tx36"/>
            <p:cNvSpPr/>
            <p:nvPr/>
          </p:nvSpPr>
          <p:spPr>
            <a:xfrm rot="-5400000">
              <a:off x="1628551"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37" name="tx37"/>
            <p:cNvSpPr/>
            <p:nvPr/>
          </p:nvSpPr>
          <p:spPr>
            <a:xfrm rot="-5400000">
              <a:off x="2315414"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38" name="tx38"/>
            <p:cNvSpPr/>
            <p:nvPr/>
          </p:nvSpPr>
          <p:spPr>
            <a:xfrm rot="-5400000">
              <a:off x="300227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39" name="tx39"/>
            <p:cNvSpPr/>
            <p:nvPr/>
          </p:nvSpPr>
          <p:spPr>
            <a:xfrm rot="-5400000">
              <a:off x="3551767"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40" name="tx40"/>
            <p:cNvSpPr/>
            <p:nvPr/>
          </p:nvSpPr>
          <p:spPr>
            <a:xfrm rot="-5400000">
              <a:off x="4376003" y="411403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1" name="tx41"/>
            <p:cNvSpPr/>
            <p:nvPr/>
          </p:nvSpPr>
          <p:spPr>
            <a:xfrm rot="-5400000">
              <a:off x="67031" y="2756474"/>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2" name="tx42"/>
            <p:cNvSpPr/>
            <p:nvPr/>
          </p:nvSpPr>
          <p:spPr>
            <a:xfrm>
              <a:off x="1597090" y="1437626"/>
              <a:ext cx="240624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 2000-2025</a:t>
              </a:r>
            </a:p>
          </p:txBody>
        </p:sp>
        <p:sp>
          <p:nvSpPr>
            <p:cNvPr id="43" name="pl43"/>
            <p:cNvSpPr/>
            <p:nvPr/>
          </p:nvSpPr>
          <p:spPr>
            <a:xfrm>
              <a:off x="5227074" y="3727287"/>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4" name="pl44"/>
            <p:cNvSpPr/>
            <p:nvPr/>
          </p:nvSpPr>
          <p:spPr>
            <a:xfrm>
              <a:off x="5227074" y="3110406"/>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5" name="pl45"/>
            <p:cNvSpPr/>
            <p:nvPr/>
          </p:nvSpPr>
          <p:spPr>
            <a:xfrm>
              <a:off x="5227074" y="2493525"/>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6" name="pl46"/>
            <p:cNvSpPr/>
            <p:nvPr/>
          </p:nvSpPr>
          <p:spPr>
            <a:xfrm>
              <a:off x="5227074" y="1876644"/>
              <a:ext cx="3777747" cy="0"/>
            </a:xfrm>
            <a:custGeom>
              <a:avLst/>
              <a:pathLst>
                <a:path w="3777747" h="0">
                  <a:moveTo>
                    <a:pt x="0" y="0"/>
                  </a:moveTo>
                  <a:lnTo>
                    <a:pt x="3777747" y="0"/>
                  </a:lnTo>
                  <a:lnTo>
                    <a:pt x="3777747" y="0"/>
                  </a:lnTo>
                </a:path>
              </a:pathLst>
            </a:custGeom>
            <a:ln w="6775" cap="flat">
              <a:solidFill>
                <a:srgbClr val="EBEBEB">
                  <a:alpha val="100000"/>
                </a:srgbClr>
              </a:solidFill>
              <a:prstDash val="solid"/>
              <a:round/>
            </a:ln>
          </p:spPr>
          <p:txBody>
            <a:bodyPr/>
            <a:lstStyle/>
            <a:p/>
          </p:txBody>
        </p:sp>
        <p:sp>
          <p:nvSpPr>
            <p:cNvPr id="47" name="pl47"/>
            <p:cNvSpPr/>
            <p:nvPr/>
          </p:nvSpPr>
          <p:spPr>
            <a:xfrm>
              <a:off x="5227074" y="3418846"/>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8" name="pl48"/>
            <p:cNvSpPr/>
            <p:nvPr/>
          </p:nvSpPr>
          <p:spPr>
            <a:xfrm>
              <a:off x="5227074" y="2801965"/>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49" name="pl49"/>
            <p:cNvSpPr/>
            <p:nvPr/>
          </p:nvSpPr>
          <p:spPr>
            <a:xfrm>
              <a:off x="5227074" y="2185084"/>
              <a:ext cx="3777747" cy="0"/>
            </a:xfrm>
            <a:custGeom>
              <a:avLst/>
              <a:pathLst>
                <a:path w="3777747" h="0">
                  <a:moveTo>
                    <a:pt x="0" y="0"/>
                  </a:moveTo>
                  <a:lnTo>
                    <a:pt x="3777747" y="0"/>
                  </a:lnTo>
                  <a:lnTo>
                    <a:pt x="3777747" y="0"/>
                  </a:lnTo>
                </a:path>
              </a:pathLst>
            </a:custGeom>
            <a:ln w="13550" cap="flat">
              <a:solidFill>
                <a:srgbClr val="EBEBEB">
                  <a:alpha val="100000"/>
                </a:srgbClr>
              </a:solidFill>
              <a:prstDash val="solid"/>
              <a:round/>
            </a:ln>
          </p:spPr>
          <p:txBody>
            <a:bodyPr/>
            <a:lstStyle/>
            <a:p/>
          </p:txBody>
        </p:sp>
        <p:sp>
          <p:nvSpPr>
            <p:cNvPr id="50" name="pl50"/>
            <p:cNvSpPr/>
            <p:nvPr/>
          </p:nvSpPr>
          <p:spPr>
            <a:xfrm>
              <a:off x="539879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085653"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77251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7459379"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8008870"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8833106" y="1648398"/>
              <a:ext cx="0" cy="2307134"/>
            </a:xfrm>
            <a:custGeom>
              <a:avLst/>
              <a:pathLst>
                <a:path w="0" h="2307134">
                  <a:moveTo>
                    <a:pt x="0" y="2307134"/>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5398790" y="1753268"/>
              <a:ext cx="3434315" cy="2097395"/>
            </a:xfrm>
            <a:custGeom>
              <a:avLst/>
              <a:pathLst>
                <a:path w="3434315" h="2097395">
                  <a:moveTo>
                    <a:pt x="0" y="2097395"/>
                  </a:moveTo>
                  <a:lnTo>
                    <a:pt x="137372" y="1542202"/>
                  </a:lnTo>
                  <a:lnTo>
                    <a:pt x="274745" y="1233761"/>
                  </a:lnTo>
                  <a:lnTo>
                    <a:pt x="412117" y="1048697"/>
                  </a:lnTo>
                  <a:lnTo>
                    <a:pt x="549490" y="740257"/>
                  </a:lnTo>
                  <a:lnTo>
                    <a:pt x="686863" y="740257"/>
                  </a:lnTo>
                  <a:lnTo>
                    <a:pt x="824235" y="493504"/>
                  </a:lnTo>
                  <a:lnTo>
                    <a:pt x="961608" y="431816"/>
                  </a:lnTo>
                  <a:lnTo>
                    <a:pt x="1098981" y="370128"/>
                  </a:lnTo>
                  <a:lnTo>
                    <a:pt x="1236353" y="308440"/>
                  </a:lnTo>
                  <a:lnTo>
                    <a:pt x="1373726" y="185064"/>
                  </a:lnTo>
                  <a:lnTo>
                    <a:pt x="1511098" y="123376"/>
                  </a:lnTo>
                  <a:lnTo>
                    <a:pt x="1648471" y="0"/>
                  </a:lnTo>
                  <a:lnTo>
                    <a:pt x="1785844" y="123376"/>
                  </a:lnTo>
                  <a:lnTo>
                    <a:pt x="1923216" y="185064"/>
                  </a:lnTo>
                  <a:lnTo>
                    <a:pt x="2060589" y="370128"/>
                  </a:lnTo>
                  <a:lnTo>
                    <a:pt x="2197962" y="493504"/>
                  </a:lnTo>
                  <a:lnTo>
                    <a:pt x="2335334" y="493504"/>
                  </a:lnTo>
                  <a:lnTo>
                    <a:pt x="2472707" y="493504"/>
                  </a:lnTo>
                  <a:lnTo>
                    <a:pt x="2610079" y="431816"/>
                  </a:lnTo>
                  <a:lnTo>
                    <a:pt x="2747452" y="555192"/>
                  </a:lnTo>
                  <a:lnTo>
                    <a:pt x="2884825" y="740257"/>
                  </a:lnTo>
                  <a:lnTo>
                    <a:pt x="3022197" y="678569"/>
                  </a:lnTo>
                  <a:lnTo>
                    <a:pt x="3159570" y="616880"/>
                  </a:lnTo>
                  <a:lnTo>
                    <a:pt x="3296943" y="555192"/>
                  </a:lnTo>
                  <a:lnTo>
                    <a:pt x="3434315" y="370128"/>
                  </a:lnTo>
                </a:path>
              </a:pathLst>
            </a:custGeom>
            <a:ln w="27101" cap="flat">
              <a:solidFill>
                <a:srgbClr val="6F4E37">
                  <a:alpha val="100000"/>
                </a:srgbClr>
              </a:solidFill>
              <a:prstDash val="solid"/>
              <a:round/>
            </a:ln>
          </p:spPr>
          <p:txBody>
            <a:bodyPr/>
            <a:lstStyle/>
            <a:p/>
          </p:txBody>
        </p:sp>
        <p:sp>
          <p:nvSpPr>
            <p:cNvPr id="57" name="pl57"/>
            <p:cNvSpPr/>
            <p:nvPr/>
          </p:nvSpPr>
          <p:spPr>
            <a:xfrm>
              <a:off x="5398790" y="2185084"/>
              <a:ext cx="3434315" cy="1233761"/>
            </a:xfrm>
            <a:custGeom>
              <a:avLst/>
              <a:pathLst>
                <a:path w="3434315" h="1233761">
                  <a:moveTo>
                    <a:pt x="0" y="1233761"/>
                  </a:moveTo>
                  <a:lnTo>
                    <a:pt x="137372" y="1110385"/>
                  </a:lnTo>
                  <a:lnTo>
                    <a:pt x="274745" y="1048697"/>
                  </a:lnTo>
                  <a:lnTo>
                    <a:pt x="412117" y="925321"/>
                  </a:lnTo>
                  <a:lnTo>
                    <a:pt x="549490" y="863633"/>
                  </a:lnTo>
                  <a:lnTo>
                    <a:pt x="686863" y="801945"/>
                  </a:lnTo>
                  <a:lnTo>
                    <a:pt x="824235" y="616880"/>
                  </a:lnTo>
                  <a:lnTo>
                    <a:pt x="961608" y="493504"/>
                  </a:lnTo>
                  <a:lnTo>
                    <a:pt x="1098981" y="370128"/>
                  </a:lnTo>
                  <a:lnTo>
                    <a:pt x="1236353" y="185064"/>
                  </a:lnTo>
                  <a:lnTo>
                    <a:pt x="1373726" y="123376"/>
                  </a:lnTo>
                  <a:lnTo>
                    <a:pt x="1511098" y="61688"/>
                  </a:lnTo>
                  <a:lnTo>
                    <a:pt x="1648471" y="0"/>
                  </a:lnTo>
                  <a:lnTo>
                    <a:pt x="1785844" y="123376"/>
                  </a:lnTo>
                  <a:lnTo>
                    <a:pt x="1923216" y="61688"/>
                  </a:lnTo>
                  <a:lnTo>
                    <a:pt x="2060589" y="123376"/>
                  </a:lnTo>
                  <a:lnTo>
                    <a:pt x="2197962" y="185064"/>
                  </a:lnTo>
                  <a:lnTo>
                    <a:pt x="2335334" y="185064"/>
                  </a:lnTo>
                  <a:lnTo>
                    <a:pt x="2472707" y="61688"/>
                  </a:lnTo>
                  <a:lnTo>
                    <a:pt x="2610079" y="0"/>
                  </a:lnTo>
                  <a:lnTo>
                    <a:pt x="2747452" y="61688"/>
                  </a:lnTo>
                  <a:lnTo>
                    <a:pt x="2884825" y="246752"/>
                  </a:lnTo>
                  <a:lnTo>
                    <a:pt x="3022197" y="185064"/>
                  </a:lnTo>
                  <a:lnTo>
                    <a:pt x="3159570" y="123376"/>
                  </a:lnTo>
                  <a:lnTo>
                    <a:pt x="3296943" y="123376"/>
                  </a:lnTo>
                  <a:lnTo>
                    <a:pt x="3434315" y="123376"/>
                  </a:lnTo>
                </a:path>
              </a:pathLst>
            </a:custGeom>
            <a:ln w="27101" cap="flat">
              <a:solidFill>
                <a:srgbClr val="007F5F">
                  <a:alpha val="100000"/>
                </a:srgbClr>
              </a:solidFill>
              <a:prstDash val="solid"/>
              <a:round/>
            </a:ln>
          </p:spPr>
          <p:txBody>
            <a:bodyPr/>
            <a:lstStyle/>
            <a:p/>
          </p:txBody>
        </p:sp>
        <p:sp>
          <p:nvSpPr>
            <p:cNvPr id="58" name="pl58"/>
            <p:cNvSpPr/>
            <p:nvPr/>
          </p:nvSpPr>
          <p:spPr>
            <a:xfrm>
              <a:off x="5398790" y="2000020"/>
              <a:ext cx="3434315" cy="1480514"/>
            </a:xfrm>
            <a:custGeom>
              <a:avLst/>
              <a:pathLst>
                <a:path w="3434315" h="1480514">
                  <a:moveTo>
                    <a:pt x="0" y="1480514"/>
                  </a:moveTo>
                  <a:lnTo>
                    <a:pt x="137372" y="1480514"/>
                  </a:lnTo>
                  <a:lnTo>
                    <a:pt x="274745" y="1480514"/>
                  </a:lnTo>
                  <a:lnTo>
                    <a:pt x="412117" y="1295450"/>
                  </a:lnTo>
                  <a:lnTo>
                    <a:pt x="549490" y="1110385"/>
                  </a:lnTo>
                  <a:lnTo>
                    <a:pt x="686863" y="863633"/>
                  </a:lnTo>
                  <a:lnTo>
                    <a:pt x="824235" y="740257"/>
                  </a:lnTo>
                  <a:lnTo>
                    <a:pt x="961608" y="740257"/>
                  </a:lnTo>
                  <a:lnTo>
                    <a:pt x="1098981" y="431816"/>
                  </a:lnTo>
                  <a:lnTo>
                    <a:pt x="1236353" y="0"/>
                  </a:lnTo>
                  <a:lnTo>
                    <a:pt x="1373726" y="246752"/>
                  </a:lnTo>
                  <a:lnTo>
                    <a:pt x="1511098" y="493504"/>
                  </a:lnTo>
                  <a:lnTo>
                    <a:pt x="1648471" y="616880"/>
                  </a:lnTo>
                  <a:lnTo>
                    <a:pt x="1785844" y="616880"/>
                  </a:lnTo>
                  <a:lnTo>
                    <a:pt x="1923216" y="616880"/>
                  </a:lnTo>
                  <a:lnTo>
                    <a:pt x="2060589" y="616880"/>
                  </a:lnTo>
                  <a:lnTo>
                    <a:pt x="2197962" y="431816"/>
                  </a:lnTo>
                  <a:lnTo>
                    <a:pt x="2335334" y="246752"/>
                  </a:lnTo>
                  <a:lnTo>
                    <a:pt x="2472707" y="246752"/>
                  </a:lnTo>
                  <a:lnTo>
                    <a:pt x="2610079" y="185064"/>
                  </a:lnTo>
                  <a:lnTo>
                    <a:pt x="2747452" y="246752"/>
                  </a:lnTo>
                  <a:lnTo>
                    <a:pt x="2884825" y="493504"/>
                  </a:lnTo>
                  <a:lnTo>
                    <a:pt x="3022197" y="493504"/>
                  </a:lnTo>
                  <a:lnTo>
                    <a:pt x="3159570" y="246752"/>
                  </a:lnTo>
                  <a:lnTo>
                    <a:pt x="3296943" y="123376"/>
                  </a:lnTo>
                  <a:lnTo>
                    <a:pt x="3434315" y="185064"/>
                  </a:lnTo>
                </a:path>
              </a:pathLst>
            </a:custGeom>
            <a:ln w="27101" cap="flat">
              <a:solidFill>
                <a:srgbClr val="C44E52">
                  <a:alpha val="100000"/>
                </a:srgbClr>
              </a:solidFill>
              <a:prstDash val="solid"/>
              <a:round/>
            </a:ln>
          </p:spPr>
          <p:txBody>
            <a:bodyPr/>
            <a:lstStyle/>
            <a:p/>
          </p:txBody>
        </p:sp>
        <p:sp>
          <p:nvSpPr>
            <p:cNvPr id="59" name="pl59"/>
            <p:cNvSpPr/>
            <p:nvPr/>
          </p:nvSpPr>
          <p:spPr>
            <a:xfrm>
              <a:off x="5398790" y="2185084"/>
              <a:ext cx="3434315" cy="0"/>
            </a:xfrm>
            <a:custGeom>
              <a:avLst/>
              <a:pathLst>
                <a:path w="3434315" h="0">
                  <a:moveTo>
                    <a:pt x="0" y="0"/>
                  </a:moveTo>
                  <a:lnTo>
                    <a:pt x="0" y="0"/>
                  </a:lnTo>
                  <a:lnTo>
                    <a:pt x="0" y="0"/>
                  </a:lnTo>
                  <a:lnTo>
                    <a:pt x="137372" y="0"/>
                  </a:lnTo>
                  <a:lnTo>
                    <a:pt x="137372" y="0"/>
                  </a:lnTo>
                  <a:lnTo>
                    <a:pt x="137372" y="0"/>
                  </a:lnTo>
                  <a:lnTo>
                    <a:pt x="274745" y="0"/>
                  </a:lnTo>
                  <a:lnTo>
                    <a:pt x="274745" y="0"/>
                  </a:lnTo>
                  <a:lnTo>
                    <a:pt x="274745" y="0"/>
                  </a:lnTo>
                  <a:lnTo>
                    <a:pt x="412117" y="0"/>
                  </a:lnTo>
                  <a:lnTo>
                    <a:pt x="412117" y="0"/>
                  </a:lnTo>
                  <a:lnTo>
                    <a:pt x="412117" y="0"/>
                  </a:lnTo>
                  <a:lnTo>
                    <a:pt x="549490" y="0"/>
                  </a:lnTo>
                  <a:lnTo>
                    <a:pt x="549490" y="0"/>
                  </a:lnTo>
                  <a:lnTo>
                    <a:pt x="549490" y="0"/>
                  </a:lnTo>
                  <a:lnTo>
                    <a:pt x="686863" y="0"/>
                  </a:lnTo>
                  <a:lnTo>
                    <a:pt x="686863" y="0"/>
                  </a:lnTo>
                  <a:lnTo>
                    <a:pt x="686863" y="0"/>
                  </a:lnTo>
                  <a:lnTo>
                    <a:pt x="824235" y="0"/>
                  </a:lnTo>
                  <a:lnTo>
                    <a:pt x="824235" y="0"/>
                  </a:lnTo>
                  <a:lnTo>
                    <a:pt x="824235" y="0"/>
                  </a:lnTo>
                  <a:lnTo>
                    <a:pt x="961608" y="0"/>
                  </a:lnTo>
                  <a:lnTo>
                    <a:pt x="961608" y="0"/>
                  </a:lnTo>
                  <a:lnTo>
                    <a:pt x="961608" y="0"/>
                  </a:lnTo>
                  <a:lnTo>
                    <a:pt x="1098981" y="0"/>
                  </a:lnTo>
                  <a:lnTo>
                    <a:pt x="1098981" y="0"/>
                  </a:lnTo>
                  <a:lnTo>
                    <a:pt x="1098981" y="0"/>
                  </a:lnTo>
                  <a:lnTo>
                    <a:pt x="1236353" y="0"/>
                  </a:lnTo>
                  <a:lnTo>
                    <a:pt x="1236353" y="0"/>
                  </a:lnTo>
                  <a:lnTo>
                    <a:pt x="1236353" y="0"/>
                  </a:lnTo>
                  <a:lnTo>
                    <a:pt x="1373726" y="0"/>
                  </a:lnTo>
                  <a:lnTo>
                    <a:pt x="1373726" y="0"/>
                  </a:lnTo>
                  <a:lnTo>
                    <a:pt x="1373726" y="0"/>
                  </a:lnTo>
                  <a:lnTo>
                    <a:pt x="1511098" y="0"/>
                  </a:lnTo>
                  <a:lnTo>
                    <a:pt x="1511098" y="0"/>
                  </a:lnTo>
                  <a:lnTo>
                    <a:pt x="1511098" y="0"/>
                  </a:lnTo>
                  <a:lnTo>
                    <a:pt x="1648471" y="0"/>
                  </a:lnTo>
                  <a:lnTo>
                    <a:pt x="1648471" y="0"/>
                  </a:lnTo>
                  <a:lnTo>
                    <a:pt x="1648471" y="0"/>
                  </a:lnTo>
                  <a:lnTo>
                    <a:pt x="1785844" y="0"/>
                  </a:lnTo>
                  <a:lnTo>
                    <a:pt x="1785844" y="0"/>
                  </a:lnTo>
                  <a:lnTo>
                    <a:pt x="1785844" y="0"/>
                  </a:lnTo>
                  <a:lnTo>
                    <a:pt x="1923216" y="0"/>
                  </a:lnTo>
                  <a:lnTo>
                    <a:pt x="1923216" y="0"/>
                  </a:lnTo>
                  <a:lnTo>
                    <a:pt x="1923216" y="0"/>
                  </a:lnTo>
                  <a:lnTo>
                    <a:pt x="2060589" y="0"/>
                  </a:lnTo>
                  <a:lnTo>
                    <a:pt x="2060589" y="0"/>
                  </a:lnTo>
                  <a:lnTo>
                    <a:pt x="2060589" y="0"/>
                  </a:lnTo>
                  <a:lnTo>
                    <a:pt x="2197962" y="0"/>
                  </a:lnTo>
                  <a:lnTo>
                    <a:pt x="2197962" y="0"/>
                  </a:lnTo>
                  <a:lnTo>
                    <a:pt x="2197962" y="0"/>
                  </a:lnTo>
                  <a:lnTo>
                    <a:pt x="2335334" y="0"/>
                  </a:lnTo>
                  <a:lnTo>
                    <a:pt x="2335334" y="0"/>
                  </a:lnTo>
                  <a:lnTo>
                    <a:pt x="2335334" y="0"/>
                  </a:lnTo>
                  <a:lnTo>
                    <a:pt x="2472707" y="0"/>
                  </a:lnTo>
                  <a:lnTo>
                    <a:pt x="2472707" y="0"/>
                  </a:lnTo>
                  <a:lnTo>
                    <a:pt x="2472707" y="0"/>
                  </a:lnTo>
                  <a:lnTo>
                    <a:pt x="2610079" y="0"/>
                  </a:lnTo>
                  <a:lnTo>
                    <a:pt x="2610079" y="0"/>
                  </a:lnTo>
                  <a:lnTo>
                    <a:pt x="2610079" y="0"/>
                  </a:lnTo>
                  <a:lnTo>
                    <a:pt x="2747452" y="0"/>
                  </a:lnTo>
                  <a:lnTo>
                    <a:pt x="2747452" y="0"/>
                  </a:lnTo>
                  <a:lnTo>
                    <a:pt x="2747452" y="0"/>
                  </a:lnTo>
                  <a:lnTo>
                    <a:pt x="2884825" y="0"/>
                  </a:lnTo>
                  <a:lnTo>
                    <a:pt x="2884825" y="0"/>
                  </a:lnTo>
                  <a:lnTo>
                    <a:pt x="2884825" y="0"/>
                  </a:lnTo>
                  <a:lnTo>
                    <a:pt x="3022197" y="0"/>
                  </a:lnTo>
                  <a:lnTo>
                    <a:pt x="3022197" y="0"/>
                  </a:lnTo>
                  <a:lnTo>
                    <a:pt x="3022197" y="0"/>
                  </a:lnTo>
                  <a:lnTo>
                    <a:pt x="3159570" y="0"/>
                  </a:lnTo>
                  <a:lnTo>
                    <a:pt x="3159570" y="0"/>
                  </a:lnTo>
                  <a:lnTo>
                    <a:pt x="3159570" y="0"/>
                  </a:lnTo>
                  <a:lnTo>
                    <a:pt x="3296943" y="0"/>
                  </a:lnTo>
                  <a:lnTo>
                    <a:pt x="3296943" y="0"/>
                  </a:lnTo>
                  <a:lnTo>
                    <a:pt x="3296943" y="0"/>
                  </a:lnTo>
                  <a:lnTo>
                    <a:pt x="3434315" y="0"/>
                  </a:lnTo>
                  <a:lnTo>
                    <a:pt x="3434315" y="0"/>
                  </a:lnTo>
                  <a:lnTo>
                    <a:pt x="3434315" y="0"/>
                  </a:lnTo>
                </a:path>
              </a:pathLst>
            </a:custGeom>
            <a:ln w="13550" cap="flat">
              <a:solidFill>
                <a:srgbClr val="000000">
                  <a:alpha val="100000"/>
                </a:srgbClr>
              </a:solidFill>
              <a:prstDash val="dash"/>
              <a:round/>
            </a:ln>
          </p:spPr>
          <p:txBody>
            <a:bodyPr/>
            <a:lstStyle/>
            <a:p/>
          </p:txBody>
        </p:sp>
        <p:sp>
          <p:nvSpPr>
            <p:cNvPr id="60" name="tx60"/>
            <p:cNvSpPr/>
            <p:nvPr/>
          </p:nvSpPr>
          <p:spPr>
            <a:xfrm>
              <a:off x="4980741" y="3373355"/>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61" name="tx61"/>
            <p:cNvSpPr/>
            <p:nvPr/>
          </p:nvSpPr>
          <p:spPr>
            <a:xfrm>
              <a:off x="4980741" y="2756474"/>
              <a:ext cx="18370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a:t>
              </a:r>
            </a:p>
          </p:txBody>
        </p:sp>
        <p:sp>
          <p:nvSpPr>
            <p:cNvPr id="62" name="tx62"/>
            <p:cNvSpPr/>
            <p:nvPr/>
          </p:nvSpPr>
          <p:spPr>
            <a:xfrm>
              <a:off x="5093761" y="2139593"/>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3" name="tx63"/>
            <p:cNvSpPr/>
            <p:nvPr/>
          </p:nvSpPr>
          <p:spPr>
            <a:xfrm rot="-5400000">
              <a:off x="524334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64" name="tx64"/>
            <p:cNvSpPr/>
            <p:nvPr/>
          </p:nvSpPr>
          <p:spPr>
            <a:xfrm rot="-5400000">
              <a:off x="5930205"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65" name="tx65"/>
            <p:cNvSpPr/>
            <p:nvPr/>
          </p:nvSpPr>
          <p:spPr>
            <a:xfrm rot="-5400000">
              <a:off x="661706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66" name="tx66"/>
            <p:cNvSpPr/>
            <p:nvPr/>
          </p:nvSpPr>
          <p:spPr>
            <a:xfrm rot="-5400000">
              <a:off x="7303931"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67" name="tx67"/>
            <p:cNvSpPr/>
            <p:nvPr/>
          </p:nvSpPr>
          <p:spPr>
            <a:xfrm rot="-5400000">
              <a:off x="7853422"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68" name="tx68"/>
            <p:cNvSpPr/>
            <p:nvPr/>
          </p:nvSpPr>
          <p:spPr>
            <a:xfrm rot="-5400000">
              <a:off x="8677658" y="412359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69" name="tx69"/>
            <p:cNvSpPr/>
            <p:nvPr/>
          </p:nvSpPr>
          <p:spPr>
            <a:xfrm rot="-5400000">
              <a:off x="4281635" y="2756474"/>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0" name="tx70"/>
            <p:cNvSpPr/>
            <p:nvPr/>
          </p:nvSpPr>
          <p:spPr>
            <a:xfrm>
              <a:off x="557948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1" name="pl71"/>
            <p:cNvSpPr/>
            <p:nvPr/>
          </p:nvSpPr>
          <p:spPr>
            <a:xfrm>
              <a:off x="2230652"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4133509"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036365"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939222" y="5004586"/>
              <a:ext cx="0" cy="419479"/>
            </a:xfrm>
            <a:custGeom>
              <a:avLst/>
              <a:pathLst>
                <a:path w="0" h="419479">
                  <a:moveTo>
                    <a:pt x="0" y="419479"/>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911338" y="5345413"/>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6" name="pl76"/>
            <p:cNvSpPr/>
            <p:nvPr/>
          </p:nvSpPr>
          <p:spPr>
            <a:xfrm>
              <a:off x="911338" y="5214326"/>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7" name="pl77"/>
            <p:cNvSpPr/>
            <p:nvPr/>
          </p:nvSpPr>
          <p:spPr>
            <a:xfrm>
              <a:off x="911338" y="508323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78" name="pl78"/>
            <p:cNvSpPr/>
            <p:nvPr/>
          </p:nvSpPr>
          <p:spPr>
            <a:xfrm>
              <a:off x="1279224"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82080"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084937"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987793"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90650" y="5004586"/>
              <a:ext cx="0" cy="419479"/>
            </a:xfrm>
            <a:custGeom>
              <a:avLst/>
              <a:pathLst>
                <a:path w="0" h="419479">
                  <a:moveTo>
                    <a:pt x="0" y="419479"/>
                  </a:moveTo>
                  <a:lnTo>
                    <a:pt x="0" y="0"/>
                  </a:lnTo>
                  <a:lnTo>
                    <a:pt x="0" y="0"/>
                  </a:lnTo>
                </a:path>
              </a:pathLst>
            </a:custGeom>
            <a:ln w="13550" cap="flat">
              <a:solidFill>
                <a:srgbClr val="EBEBEB">
                  <a:alpha val="100000"/>
                </a:srgbClr>
              </a:solidFill>
              <a:prstDash val="solid"/>
              <a:round/>
            </a:ln>
          </p:spPr>
          <p:txBody>
            <a:bodyPr/>
            <a:lstStyle/>
            <a:p/>
          </p:txBody>
        </p:sp>
        <p:sp>
          <p:nvSpPr>
            <p:cNvPr id="83" name="rc83"/>
            <p:cNvSpPr/>
            <p:nvPr/>
          </p:nvSpPr>
          <p:spPr>
            <a:xfrm>
              <a:off x="6036365" y="5292978"/>
              <a:ext cx="1775999" cy="104869"/>
            </a:xfrm>
            <a:prstGeom prst="rect">
              <a:avLst/>
            </a:prstGeom>
            <a:solidFill>
              <a:srgbClr val="6F4E37">
                <a:alpha val="80000"/>
              </a:srgbClr>
            </a:solidFill>
          </p:spPr>
          <p:txBody>
            <a:bodyPr/>
            <a:lstStyle/>
            <a:p/>
          </p:txBody>
        </p:sp>
        <p:sp>
          <p:nvSpPr>
            <p:cNvPr id="84" name="rc84"/>
            <p:cNvSpPr/>
            <p:nvPr/>
          </p:nvSpPr>
          <p:spPr>
            <a:xfrm>
              <a:off x="6480365" y="5161891"/>
              <a:ext cx="2156570" cy="104869"/>
            </a:xfrm>
            <a:prstGeom prst="rect">
              <a:avLst/>
            </a:prstGeom>
            <a:solidFill>
              <a:srgbClr val="6F4E37">
                <a:alpha val="80000"/>
              </a:srgbClr>
            </a:solidFill>
          </p:spPr>
          <p:txBody>
            <a:bodyPr/>
            <a:lstStyle/>
            <a:p/>
          </p:txBody>
        </p:sp>
        <p:sp>
          <p:nvSpPr>
            <p:cNvPr id="85" name="rc85"/>
            <p:cNvSpPr/>
            <p:nvPr/>
          </p:nvSpPr>
          <p:spPr>
            <a:xfrm>
              <a:off x="6543794" y="5030804"/>
              <a:ext cx="2029713" cy="104869"/>
            </a:xfrm>
            <a:prstGeom prst="rect">
              <a:avLst/>
            </a:prstGeom>
            <a:solidFill>
              <a:srgbClr val="6F4E37">
                <a:alpha val="80000"/>
              </a:srgbClr>
            </a:solidFill>
          </p:spPr>
          <p:txBody>
            <a:bodyPr/>
            <a:lstStyle/>
            <a:p/>
          </p:txBody>
        </p:sp>
        <p:sp>
          <p:nvSpPr>
            <p:cNvPr id="86" name="rc86"/>
            <p:cNvSpPr/>
            <p:nvPr/>
          </p:nvSpPr>
          <p:spPr>
            <a:xfrm>
              <a:off x="4196937" y="5292978"/>
              <a:ext cx="1839428" cy="104869"/>
            </a:xfrm>
            <a:prstGeom prst="rect">
              <a:avLst/>
            </a:prstGeom>
            <a:solidFill>
              <a:srgbClr val="007F5F">
                <a:alpha val="80000"/>
              </a:srgbClr>
            </a:solidFill>
          </p:spPr>
          <p:txBody>
            <a:bodyPr/>
            <a:lstStyle/>
            <a:p/>
          </p:txBody>
        </p:sp>
        <p:sp>
          <p:nvSpPr>
            <p:cNvPr id="87" name="rc87"/>
            <p:cNvSpPr/>
            <p:nvPr/>
          </p:nvSpPr>
          <p:spPr>
            <a:xfrm>
              <a:off x="4260366" y="5161891"/>
              <a:ext cx="2219999" cy="104869"/>
            </a:xfrm>
            <a:prstGeom prst="rect">
              <a:avLst/>
            </a:prstGeom>
            <a:solidFill>
              <a:srgbClr val="007F5F">
                <a:alpha val="80000"/>
              </a:srgbClr>
            </a:solidFill>
          </p:spPr>
          <p:txBody>
            <a:bodyPr/>
            <a:lstStyle/>
            <a:p/>
          </p:txBody>
        </p:sp>
        <p:sp>
          <p:nvSpPr>
            <p:cNvPr id="88" name="rc88"/>
            <p:cNvSpPr/>
            <p:nvPr/>
          </p:nvSpPr>
          <p:spPr>
            <a:xfrm>
              <a:off x="4387223" y="5030804"/>
              <a:ext cx="2156570" cy="104869"/>
            </a:xfrm>
            <a:prstGeom prst="rect">
              <a:avLst/>
            </a:prstGeom>
            <a:solidFill>
              <a:srgbClr val="007F5F">
                <a:alpha val="80000"/>
              </a:srgbClr>
            </a:solidFill>
          </p:spPr>
          <p:txBody>
            <a:bodyPr/>
            <a:lstStyle/>
            <a:p/>
          </p:txBody>
        </p:sp>
        <p:sp>
          <p:nvSpPr>
            <p:cNvPr id="89" name="rc89"/>
            <p:cNvSpPr/>
            <p:nvPr/>
          </p:nvSpPr>
          <p:spPr>
            <a:xfrm>
              <a:off x="1279224" y="5292978"/>
              <a:ext cx="2917713" cy="104869"/>
            </a:xfrm>
            <a:prstGeom prst="rect">
              <a:avLst/>
            </a:prstGeom>
            <a:solidFill>
              <a:srgbClr val="C44E52">
                <a:alpha val="80000"/>
              </a:srgbClr>
            </a:solidFill>
          </p:spPr>
          <p:txBody>
            <a:bodyPr/>
            <a:lstStyle/>
            <a:p/>
          </p:txBody>
        </p:sp>
        <p:sp>
          <p:nvSpPr>
            <p:cNvPr id="90" name="rc90"/>
            <p:cNvSpPr/>
            <p:nvPr/>
          </p:nvSpPr>
          <p:spPr>
            <a:xfrm>
              <a:off x="1279224" y="5161891"/>
              <a:ext cx="2981142" cy="104869"/>
            </a:xfrm>
            <a:prstGeom prst="rect">
              <a:avLst/>
            </a:prstGeom>
            <a:solidFill>
              <a:srgbClr val="C44E52">
                <a:alpha val="80000"/>
              </a:srgbClr>
            </a:solidFill>
          </p:spPr>
          <p:txBody>
            <a:bodyPr/>
            <a:lstStyle/>
            <a:p/>
          </p:txBody>
        </p:sp>
        <p:sp>
          <p:nvSpPr>
            <p:cNvPr id="91" name="rc91"/>
            <p:cNvSpPr/>
            <p:nvPr/>
          </p:nvSpPr>
          <p:spPr>
            <a:xfrm>
              <a:off x="1279224" y="5030804"/>
              <a:ext cx="3107999" cy="104869"/>
            </a:xfrm>
            <a:prstGeom prst="rect">
              <a:avLst/>
            </a:prstGeom>
            <a:solidFill>
              <a:srgbClr val="C44E52">
                <a:alpha val="80000"/>
              </a:srgbClr>
            </a:solidFill>
          </p:spPr>
          <p:txBody>
            <a:bodyPr/>
            <a:lstStyle/>
            <a:p/>
          </p:txBody>
        </p:sp>
        <p:sp>
          <p:nvSpPr>
            <p:cNvPr id="92" name="tx92"/>
            <p:cNvSpPr/>
            <p:nvPr/>
          </p:nvSpPr>
          <p:spPr>
            <a:xfrm>
              <a:off x="6849064"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93" name="tx93"/>
            <p:cNvSpPr/>
            <p:nvPr/>
          </p:nvSpPr>
          <p:spPr>
            <a:xfrm>
              <a:off x="7483350"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94" name="tx94"/>
            <p:cNvSpPr/>
            <p:nvPr/>
          </p:nvSpPr>
          <p:spPr>
            <a:xfrm>
              <a:off x="7483350"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95" name="tx95"/>
            <p:cNvSpPr/>
            <p:nvPr/>
          </p:nvSpPr>
          <p:spPr>
            <a:xfrm>
              <a:off x="5041350"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96" name="tx96"/>
            <p:cNvSpPr/>
            <p:nvPr/>
          </p:nvSpPr>
          <p:spPr>
            <a:xfrm>
              <a:off x="529506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97" name="tx97"/>
            <p:cNvSpPr/>
            <p:nvPr/>
          </p:nvSpPr>
          <p:spPr>
            <a:xfrm>
              <a:off x="5390207"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98" name="tx98"/>
            <p:cNvSpPr/>
            <p:nvPr/>
          </p:nvSpPr>
          <p:spPr>
            <a:xfrm>
              <a:off x="2662779" y="53065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99" name="tx99"/>
            <p:cNvSpPr/>
            <p:nvPr/>
          </p:nvSpPr>
          <p:spPr>
            <a:xfrm>
              <a:off x="2694494" y="5175510"/>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00" name="tx100"/>
            <p:cNvSpPr/>
            <p:nvPr/>
          </p:nvSpPr>
          <p:spPr>
            <a:xfrm>
              <a:off x="2757922" y="504442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01" name="tx101"/>
            <p:cNvSpPr/>
            <p:nvPr/>
          </p:nvSpPr>
          <p:spPr>
            <a:xfrm>
              <a:off x="7939051" y="530659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02" name="tx102"/>
            <p:cNvSpPr/>
            <p:nvPr/>
          </p:nvSpPr>
          <p:spPr>
            <a:xfrm>
              <a:off x="8697780" y="5175510"/>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03" name="tx103"/>
            <p:cNvSpPr/>
            <p:nvPr/>
          </p:nvSpPr>
          <p:spPr>
            <a:xfrm>
              <a:off x="8634351" y="504442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04" name="tx104"/>
            <p:cNvSpPr/>
            <p:nvPr/>
          </p:nvSpPr>
          <p:spPr>
            <a:xfrm>
              <a:off x="565975" y="5299922"/>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05" name="tx105"/>
            <p:cNvSpPr/>
            <p:nvPr/>
          </p:nvSpPr>
          <p:spPr>
            <a:xfrm>
              <a:off x="565975" y="5168834"/>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06" name="tx106"/>
            <p:cNvSpPr/>
            <p:nvPr/>
          </p:nvSpPr>
          <p:spPr>
            <a:xfrm>
              <a:off x="565975" y="503774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07" name="tx107"/>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08" name="tx108"/>
            <p:cNvSpPr/>
            <p:nvPr/>
          </p:nvSpPr>
          <p:spPr>
            <a:xfrm>
              <a:off x="311139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09" name="tx109"/>
            <p:cNvSpPr/>
            <p:nvPr/>
          </p:nvSpPr>
          <p:spPr>
            <a:xfrm>
              <a:off x="501425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10" name="tx110"/>
            <p:cNvSpPr/>
            <p:nvPr/>
          </p:nvSpPr>
          <p:spPr>
            <a:xfrm>
              <a:off x="691711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11" name="tx111"/>
            <p:cNvSpPr/>
            <p:nvPr/>
          </p:nvSpPr>
          <p:spPr>
            <a:xfrm>
              <a:off x="8749284"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112" name="tx112"/>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13" name="rc113"/>
            <p:cNvSpPr/>
            <p:nvPr/>
          </p:nvSpPr>
          <p:spPr>
            <a:xfrm>
              <a:off x="3187057" y="5951124"/>
              <a:ext cx="201456" cy="201456"/>
            </a:xfrm>
            <a:prstGeom prst="rect">
              <a:avLst/>
            </a:prstGeom>
            <a:solidFill>
              <a:srgbClr val="C44E52">
                <a:alpha val="80000"/>
              </a:srgbClr>
            </a:solidFill>
          </p:spPr>
          <p:txBody>
            <a:bodyPr/>
            <a:lstStyle/>
            <a:p/>
          </p:txBody>
        </p:sp>
        <p:sp>
          <p:nvSpPr>
            <p:cNvPr id="114" name="rc114"/>
            <p:cNvSpPr/>
            <p:nvPr/>
          </p:nvSpPr>
          <p:spPr>
            <a:xfrm>
              <a:off x="4227833" y="5951124"/>
              <a:ext cx="201456" cy="201456"/>
            </a:xfrm>
            <a:prstGeom prst="rect">
              <a:avLst/>
            </a:prstGeom>
            <a:solidFill>
              <a:srgbClr val="007F5F">
                <a:alpha val="80000"/>
              </a:srgbClr>
            </a:solidFill>
          </p:spPr>
          <p:txBody>
            <a:bodyPr/>
            <a:lstStyle/>
            <a:p/>
          </p:txBody>
        </p:sp>
        <p:sp>
          <p:nvSpPr>
            <p:cNvPr id="115" name="rc115"/>
            <p:cNvSpPr/>
            <p:nvPr/>
          </p:nvSpPr>
          <p:spPr>
            <a:xfrm>
              <a:off x="5722975" y="5951124"/>
              <a:ext cx="201456" cy="201456"/>
            </a:xfrm>
            <a:prstGeom prst="rect">
              <a:avLst/>
            </a:prstGeom>
            <a:solidFill>
              <a:srgbClr val="6F4E37">
                <a:alpha val="80000"/>
              </a:srgbClr>
            </a:solidFill>
          </p:spPr>
          <p:txBody>
            <a:bodyPr/>
            <a:lstStyle/>
            <a:p/>
          </p:txBody>
        </p:sp>
        <p:sp>
          <p:nvSpPr>
            <p:cNvPr id="116" name="tx116"/>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17" name="tx117"/>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18" name="tx118"/>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19" name="tx119"/>
            <p:cNvSpPr/>
            <p:nvPr/>
          </p:nvSpPr>
          <p:spPr>
            <a:xfrm>
              <a:off x="911338" y="4793814"/>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20" name="tx120"/>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22" name="tx122"/>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MCV1 coverage (78%) and AFRO-Central had the lowest coverage (63%).
Compared to 2019, MCV1 coverage increased in AFRO-Central (+1%), declined in AFRO-East &amp; South (-2%) and remained constant in AFRO-West.
Compared to 2024, MCV1 coverage increased in AFRO-Central (+3%), declined in AFRO-West (-1%) and remained constant in AFRO-East &amp; South.</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has improved since 2000 in all subregions and exceeded pre-pandemic levels in some subregions, but progress is uneven and gaps in unvaccinated children persist.</a:t>
            </a:r>
          </a:p>
        </p:txBody>
      </p:sp>
      <p:grpSp xmlns:pic="http://schemas.openxmlformats.org/drawingml/2006/picture">
        <p:nvGrpSpPr>
          <p:cNvPr id="125" name=""/>
          <p:cNvGrpSpPr/>
          <p:nvPr/>
        </p:nvGrpSpPr>
        <p:grpSpPr>
          <a:xfrm>
            <a:off x="292608" y="1005840"/>
            <a:ext cx="8595360" cy="28575"/>
            <a:chOff x="292608" y="1005840"/>
            <a:chExt cx="8595360" cy="28575"/>
          </a:xfrm>
        </p:grpSpPr>
        <p:sp>
          <p:nvSpPr>
            <p:cNvPr id="12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79"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11338" y="387341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6" name="pl6"/>
            <p:cNvSpPr/>
            <p:nvPr/>
          </p:nvSpPr>
          <p:spPr>
            <a:xfrm>
              <a:off x="911338" y="3402508"/>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7" name="pl7"/>
            <p:cNvSpPr/>
            <p:nvPr/>
          </p:nvSpPr>
          <p:spPr>
            <a:xfrm>
              <a:off x="911338" y="2931606"/>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8" name="pl8"/>
            <p:cNvSpPr/>
            <p:nvPr/>
          </p:nvSpPr>
          <p:spPr>
            <a:xfrm>
              <a:off x="911338" y="246070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9" name="pl9"/>
            <p:cNvSpPr/>
            <p:nvPr/>
          </p:nvSpPr>
          <p:spPr>
            <a:xfrm>
              <a:off x="911338" y="1989802"/>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10" name="pl10"/>
            <p:cNvSpPr/>
            <p:nvPr/>
          </p:nvSpPr>
          <p:spPr>
            <a:xfrm>
              <a:off x="911338" y="3637959"/>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1" name="pl11"/>
            <p:cNvSpPr/>
            <p:nvPr/>
          </p:nvSpPr>
          <p:spPr>
            <a:xfrm>
              <a:off x="911338" y="3167057"/>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2" name="pl12"/>
            <p:cNvSpPr/>
            <p:nvPr/>
          </p:nvSpPr>
          <p:spPr>
            <a:xfrm>
              <a:off x="911338" y="2696155"/>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3" name="pl13"/>
            <p:cNvSpPr/>
            <p:nvPr/>
          </p:nvSpPr>
          <p:spPr>
            <a:xfrm>
              <a:off x="911338" y="2225253"/>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4" name="pl14"/>
            <p:cNvSpPr/>
            <p:nvPr/>
          </p:nvSpPr>
          <p:spPr>
            <a:xfrm>
              <a:off x="911338" y="175435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15" name="pl15"/>
            <p:cNvSpPr/>
            <p:nvPr/>
          </p:nvSpPr>
          <p:spPr>
            <a:xfrm>
              <a:off x="1084660"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6611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47561"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29012"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1046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91913"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7336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54814"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84660" y="3496689"/>
              <a:ext cx="3370154" cy="282541"/>
            </a:xfrm>
            <a:custGeom>
              <a:avLst/>
              <a:pathLst>
                <a:path w="3370154" h="282541">
                  <a:moveTo>
                    <a:pt x="0" y="94180"/>
                  </a:moveTo>
                  <a:lnTo>
                    <a:pt x="481450" y="47090"/>
                  </a:lnTo>
                  <a:lnTo>
                    <a:pt x="962901" y="141270"/>
                  </a:lnTo>
                  <a:lnTo>
                    <a:pt x="1444351" y="282541"/>
                  </a:lnTo>
                  <a:lnTo>
                    <a:pt x="1925802" y="235451"/>
                  </a:lnTo>
                  <a:lnTo>
                    <a:pt x="2407253" y="188360"/>
                  </a:lnTo>
                  <a:lnTo>
                    <a:pt x="2888703" y="141270"/>
                  </a:lnTo>
                  <a:lnTo>
                    <a:pt x="3370154" y="0"/>
                  </a:lnTo>
                </a:path>
              </a:pathLst>
            </a:custGeom>
            <a:ln w="27101" cap="flat">
              <a:solidFill>
                <a:srgbClr val="6F4E37">
                  <a:alpha val="100000"/>
                </a:srgbClr>
              </a:solidFill>
              <a:prstDash val="solid"/>
              <a:round/>
            </a:ln>
          </p:spPr>
          <p:txBody>
            <a:bodyPr/>
            <a:lstStyle/>
            <a:p/>
          </p:txBody>
        </p:sp>
        <p:sp>
          <p:nvSpPr>
            <p:cNvPr id="24" name="pl24"/>
            <p:cNvSpPr/>
            <p:nvPr/>
          </p:nvSpPr>
          <p:spPr>
            <a:xfrm>
              <a:off x="1084660" y="2696155"/>
              <a:ext cx="3370154" cy="188360"/>
            </a:xfrm>
            <a:custGeom>
              <a:avLst/>
              <a:pathLst>
                <a:path w="3370154" h="188360">
                  <a:moveTo>
                    <a:pt x="0" y="47090"/>
                  </a:moveTo>
                  <a:lnTo>
                    <a:pt x="481450" y="0"/>
                  </a:lnTo>
                  <a:lnTo>
                    <a:pt x="962901" y="47090"/>
                  </a:lnTo>
                  <a:lnTo>
                    <a:pt x="1444351" y="188360"/>
                  </a:lnTo>
                  <a:lnTo>
                    <a:pt x="1925802" y="141270"/>
                  </a:lnTo>
                  <a:lnTo>
                    <a:pt x="2407253" y="94180"/>
                  </a:lnTo>
                  <a:lnTo>
                    <a:pt x="2888703" y="94180"/>
                  </a:lnTo>
                  <a:lnTo>
                    <a:pt x="3370154" y="94180"/>
                  </a:lnTo>
                </a:path>
              </a:pathLst>
            </a:custGeom>
            <a:ln w="27101" cap="flat">
              <a:solidFill>
                <a:srgbClr val="007F5F">
                  <a:alpha val="100000"/>
                </a:srgbClr>
              </a:solidFill>
              <a:prstDash val="solid"/>
              <a:round/>
            </a:ln>
          </p:spPr>
          <p:txBody>
            <a:bodyPr/>
            <a:lstStyle/>
            <a:p/>
          </p:txBody>
        </p:sp>
        <p:sp>
          <p:nvSpPr>
            <p:cNvPr id="25" name="pl25"/>
            <p:cNvSpPr/>
            <p:nvPr/>
          </p:nvSpPr>
          <p:spPr>
            <a:xfrm>
              <a:off x="1084660" y="3214148"/>
              <a:ext cx="3370154" cy="282541"/>
            </a:xfrm>
            <a:custGeom>
              <a:avLst/>
              <a:pathLst>
                <a:path w="3370154" h="282541">
                  <a:moveTo>
                    <a:pt x="0" y="94180"/>
                  </a:moveTo>
                  <a:lnTo>
                    <a:pt x="481450" y="47090"/>
                  </a:lnTo>
                  <a:lnTo>
                    <a:pt x="962901" y="94180"/>
                  </a:lnTo>
                  <a:lnTo>
                    <a:pt x="1444351" y="282541"/>
                  </a:lnTo>
                  <a:lnTo>
                    <a:pt x="1925802" y="282541"/>
                  </a:lnTo>
                  <a:lnTo>
                    <a:pt x="2407253" y="94180"/>
                  </a:lnTo>
                  <a:lnTo>
                    <a:pt x="2888703" y="0"/>
                  </a:lnTo>
                  <a:lnTo>
                    <a:pt x="3370154" y="47090"/>
                  </a:lnTo>
                </a:path>
              </a:pathLst>
            </a:custGeom>
            <a:ln w="27101" cap="flat">
              <a:solidFill>
                <a:srgbClr val="C44E52">
                  <a:alpha val="100000"/>
                </a:srgbClr>
              </a:solidFill>
              <a:prstDash val="solid"/>
              <a:round/>
            </a:ln>
          </p:spPr>
          <p:txBody>
            <a:bodyPr/>
            <a:lstStyle/>
            <a:p/>
          </p:txBody>
        </p:sp>
        <p:sp>
          <p:nvSpPr>
            <p:cNvPr id="26" name="tx26"/>
            <p:cNvSpPr/>
            <p:nvPr/>
          </p:nvSpPr>
          <p:spPr>
            <a:xfrm>
              <a:off x="4517538" y="345787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63</a:t>
              </a:r>
            </a:p>
          </p:txBody>
        </p:sp>
        <p:sp>
          <p:nvSpPr>
            <p:cNvPr id="27" name="tx27"/>
            <p:cNvSpPr/>
            <p:nvPr/>
          </p:nvSpPr>
          <p:spPr>
            <a:xfrm>
              <a:off x="4517539" y="275151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78</a:t>
              </a:r>
            </a:p>
          </p:txBody>
        </p:sp>
        <p:sp>
          <p:nvSpPr>
            <p:cNvPr id="28" name="tx28"/>
            <p:cNvSpPr/>
            <p:nvPr/>
          </p:nvSpPr>
          <p:spPr>
            <a:xfrm>
              <a:off x="4517538" y="322243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68</a:t>
              </a:r>
            </a:p>
          </p:txBody>
        </p:sp>
        <p:sp>
          <p:nvSpPr>
            <p:cNvPr id="29" name="tx29"/>
            <p:cNvSpPr/>
            <p:nvPr/>
          </p:nvSpPr>
          <p:spPr>
            <a:xfrm>
              <a:off x="707342" y="359246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30" name="tx30"/>
            <p:cNvSpPr/>
            <p:nvPr/>
          </p:nvSpPr>
          <p:spPr>
            <a:xfrm>
              <a:off x="707342" y="312156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70</a:t>
              </a:r>
            </a:p>
          </p:txBody>
        </p:sp>
        <p:sp>
          <p:nvSpPr>
            <p:cNvPr id="31" name="tx31"/>
            <p:cNvSpPr/>
            <p:nvPr/>
          </p:nvSpPr>
          <p:spPr>
            <a:xfrm>
              <a:off x="707342" y="265066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32" name="tx32"/>
            <p:cNvSpPr/>
            <p:nvPr/>
          </p:nvSpPr>
          <p:spPr>
            <a:xfrm>
              <a:off x="707342" y="21797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a:t>
              </a:r>
            </a:p>
          </p:txBody>
        </p:sp>
        <p:sp>
          <p:nvSpPr>
            <p:cNvPr id="33" name="tx33"/>
            <p:cNvSpPr/>
            <p:nvPr/>
          </p:nvSpPr>
          <p:spPr>
            <a:xfrm>
              <a:off x="636659" y="1708860"/>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34" name="tx34"/>
            <p:cNvSpPr/>
            <p:nvPr/>
          </p:nvSpPr>
          <p:spPr>
            <a:xfrm rot="-5400000">
              <a:off x="943294"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35" name="tx35"/>
            <p:cNvSpPr/>
            <p:nvPr/>
          </p:nvSpPr>
          <p:spPr>
            <a:xfrm rot="-5400000">
              <a:off x="142474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36" name="tx36"/>
            <p:cNvSpPr/>
            <p:nvPr/>
          </p:nvSpPr>
          <p:spPr>
            <a:xfrm rot="-5400000">
              <a:off x="1906195"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37" name="tx37"/>
            <p:cNvSpPr/>
            <p:nvPr/>
          </p:nvSpPr>
          <p:spPr>
            <a:xfrm rot="-5400000">
              <a:off x="238764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38" name="tx38"/>
            <p:cNvSpPr/>
            <p:nvPr/>
          </p:nvSpPr>
          <p:spPr>
            <a:xfrm rot="-5400000">
              <a:off x="2869096"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39" name="tx39"/>
            <p:cNvSpPr/>
            <p:nvPr/>
          </p:nvSpPr>
          <p:spPr>
            <a:xfrm rot="-5400000">
              <a:off x="3350547"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40" name="tx40"/>
            <p:cNvSpPr/>
            <p:nvPr/>
          </p:nvSpPr>
          <p:spPr>
            <a:xfrm rot="-5400000">
              <a:off x="383199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41" name="tx41"/>
            <p:cNvSpPr/>
            <p:nvPr/>
          </p:nvSpPr>
          <p:spPr>
            <a:xfrm rot="-5400000">
              <a:off x="4313448"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42" name="tx42"/>
            <p:cNvSpPr/>
            <p:nvPr/>
          </p:nvSpPr>
          <p:spPr>
            <a:xfrm rot="-5400000">
              <a:off x="67031" y="2768389"/>
              <a:ext cx="783915"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Coverage (%)</a:t>
              </a:r>
            </a:p>
          </p:txBody>
        </p:sp>
        <p:sp>
          <p:nvSpPr>
            <p:cNvPr id="43" name="tx43"/>
            <p:cNvSpPr/>
            <p:nvPr/>
          </p:nvSpPr>
          <p:spPr>
            <a:xfrm>
              <a:off x="1614761" y="1437626"/>
              <a:ext cx="240624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AFRO, 2018-2025</a:t>
              </a:r>
            </a:p>
          </p:txBody>
        </p:sp>
        <p:sp>
          <p:nvSpPr>
            <p:cNvPr id="44" name="pl44"/>
            <p:cNvSpPr/>
            <p:nvPr/>
          </p:nvSpPr>
          <p:spPr>
            <a:xfrm>
              <a:off x="5191733" y="3873410"/>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5" name="pl45"/>
            <p:cNvSpPr/>
            <p:nvPr/>
          </p:nvSpPr>
          <p:spPr>
            <a:xfrm>
              <a:off x="5191733" y="3167057"/>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6" name="pl46"/>
            <p:cNvSpPr/>
            <p:nvPr/>
          </p:nvSpPr>
          <p:spPr>
            <a:xfrm>
              <a:off x="5191733" y="2460704"/>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7" name="pl47"/>
            <p:cNvSpPr/>
            <p:nvPr/>
          </p:nvSpPr>
          <p:spPr>
            <a:xfrm>
              <a:off x="5191733" y="1754351"/>
              <a:ext cx="3813088" cy="0"/>
            </a:xfrm>
            <a:custGeom>
              <a:avLst/>
              <a:pathLst>
                <a:path w="3813088" h="0">
                  <a:moveTo>
                    <a:pt x="0" y="0"/>
                  </a:moveTo>
                  <a:lnTo>
                    <a:pt x="3813088" y="0"/>
                  </a:lnTo>
                  <a:lnTo>
                    <a:pt x="3813088" y="0"/>
                  </a:lnTo>
                </a:path>
              </a:pathLst>
            </a:custGeom>
            <a:ln w="6775" cap="flat">
              <a:solidFill>
                <a:srgbClr val="EBEBEB">
                  <a:alpha val="100000"/>
                </a:srgbClr>
              </a:solidFill>
              <a:prstDash val="solid"/>
              <a:round/>
            </a:ln>
          </p:spPr>
          <p:txBody>
            <a:bodyPr/>
            <a:lstStyle/>
            <a:p/>
          </p:txBody>
        </p:sp>
        <p:sp>
          <p:nvSpPr>
            <p:cNvPr id="48" name="pl48"/>
            <p:cNvSpPr/>
            <p:nvPr/>
          </p:nvSpPr>
          <p:spPr>
            <a:xfrm>
              <a:off x="5191733" y="3520234"/>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49" name="pl49"/>
            <p:cNvSpPr/>
            <p:nvPr/>
          </p:nvSpPr>
          <p:spPr>
            <a:xfrm>
              <a:off x="5191733" y="2813881"/>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0" name="pl50"/>
            <p:cNvSpPr/>
            <p:nvPr/>
          </p:nvSpPr>
          <p:spPr>
            <a:xfrm>
              <a:off x="5191733" y="2107528"/>
              <a:ext cx="3813088" cy="0"/>
            </a:xfrm>
            <a:custGeom>
              <a:avLst/>
              <a:pathLst>
                <a:path w="3813088" h="0">
                  <a:moveTo>
                    <a:pt x="0" y="0"/>
                  </a:moveTo>
                  <a:lnTo>
                    <a:pt x="3813088" y="0"/>
                  </a:lnTo>
                  <a:lnTo>
                    <a:pt x="3813088" y="0"/>
                  </a:lnTo>
                </a:path>
              </a:pathLst>
            </a:custGeom>
            <a:ln w="13550" cap="flat">
              <a:solidFill>
                <a:srgbClr val="EBEBEB">
                  <a:alpha val="100000"/>
                </a:srgbClr>
              </a:solidFill>
              <a:prstDash val="solid"/>
              <a:round/>
            </a:ln>
          </p:spPr>
          <p:txBody>
            <a:bodyPr/>
            <a:lstStyle/>
            <a:p/>
          </p:txBody>
        </p:sp>
        <p:sp>
          <p:nvSpPr>
            <p:cNvPr id="51" name="pl51"/>
            <p:cNvSpPr/>
            <p:nvPr/>
          </p:nvSpPr>
          <p:spPr>
            <a:xfrm>
              <a:off x="536505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846505"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327956"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680940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7290857"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77230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253758"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8735209" y="1648398"/>
              <a:ext cx="0" cy="2330965"/>
            </a:xfrm>
            <a:custGeom>
              <a:avLst/>
              <a:pathLst>
                <a:path w="0" h="2330965">
                  <a:moveTo>
                    <a:pt x="0" y="2330965"/>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5365055" y="1754351"/>
              <a:ext cx="3370154" cy="2119059"/>
            </a:xfrm>
            <a:custGeom>
              <a:avLst/>
              <a:pathLst>
                <a:path w="3370154" h="2119059">
                  <a:moveTo>
                    <a:pt x="0" y="706353"/>
                  </a:moveTo>
                  <a:lnTo>
                    <a:pt x="481450" y="353176"/>
                  </a:lnTo>
                  <a:lnTo>
                    <a:pt x="962901" y="1059529"/>
                  </a:lnTo>
                  <a:lnTo>
                    <a:pt x="1444351" y="2119059"/>
                  </a:lnTo>
                  <a:lnTo>
                    <a:pt x="1925802" y="1765882"/>
                  </a:lnTo>
                  <a:lnTo>
                    <a:pt x="2407253" y="1412706"/>
                  </a:lnTo>
                  <a:lnTo>
                    <a:pt x="2888703" y="1059529"/>
                  </a:lnTo>
                  <a:lnTo>
                    <a:pt x="3370154" y="0"/>
                  </a:lnTo>
                </a:path>
              </a:pathLst>
            </a:custGeom>
            <a:ln w="27101" cap="flat">
              <a:solidFill>
                <a:srgbClr val="6F4E37">
                  <a:alpha val="100000"/>
                </a:srgbClr>
              </a:solidFill>
              <a:prstDash val="solid"/>
              <a:round/>
            </a:ln>
          </p:spPr>
          <p:txBody>
            <a:bodyPr/>
            <a:lstStyle/>
            <a:p/>
          </p:txBody>
        </p:sp>
        <p:sp>
          <p:nvSpPr>
            <p:cNvPr id="60" name="pl60"/>
            <p:cNvSpPr/>
            <p:nvPr/>
          </p:nvSpPr>
          <p:spPr>
            <a:xfrm>
              <a:off x="5365055" y="2107528"/>
              <a:ext cx="3370154" cy="1412706"/>
            </a:xfrm>
            <a:custGeom>
              <a:avLst/>
              <a:pathLst>
                <a:path w="3370154" h="1412706">
                  <a:moveTo>
                    <a:pt x="0" y="353176"/>
                  </a:moveTo>
                  <a:lnTo>
                    <a:pt x="481450" y="0"/>
                  </a:lnTo>
                  <a:lnTo>
                    <a:pt x="962901" y="353176"/>
                  </a:lnTo>
                  <a:lnTo>
                    <a:pt x="1444351" y="1412706"/>
                  </a:lnTo>
                  <a:lnTo>
                    <a:pt x="1925802" y="1059529"/>
                  </a:lnTo>
                  <a:lnTo>
                    <a:pt x="2407253" y="706353"/>
                  </a:lnTo>
                  <a:lnTo>
                    <a:pt x="2888703" y="706353"/>
                  </a:lnTo>
                  <a:lnTo>
                    <a:pt x="3370154" y="706353"/>
                  </a:lnTo>
                </a:path>
              </a:pathLst>
            </a:custGeom>
            <a:ln w="27101" cap="flat">
              <a:solidFill>
                <a:srgbClr val="007F5F">
                  <a:alpha val="100000"/>
                </a:srgbClr>
              </a:solidFill>
              <a:prstDash val="solid"/>
              <a:round/>
            </a:ln>
          </p:spPr>
          <p:txBody>
            <a:bodyPr/>
            <a:lstStyle/>
            <a:p/>
          </p:txBody>
        </p:sp>
        <p:sp>
          <p:nvSpPr>
            <p:cNvPr id="61" name="pl61"/>
            <p:cNvSpPr/>
            <p:nvPr/>
          </p:nvSpPr>
          <p:spPr>
            <a:xfrm>
              <a:off x="5365055" y="1754351"/>
              <a:ext cx="3370154" cy="2119059"/>
            </a:xfrm>
            <a:custGeom>
              <a:avLst/>
              <a:pathLst>
                <a:path w="3370154" h="2119059">
                  <a:moveTo>
                    <a:pt x="0" y="706353"/>
                  </a:moveTo>
                  <a:lnTo>
                    <a:pt x="481450" y="353176"/>
                  </a:lnTo>
                  <a:lnTo>
                    <a:pt x="962901" y="706353"/>
                  </a:lnTo>
                  <a:lnTo>
                    <a:pt x="1444351" y="2119059"/>
                  </a:lnTo>
                  <a:lnTo>
                    <a:pt x="1925802" y="2119059"/>
                  </a:lnTo>
                  <a:lnTo>
                    <a:pt x="2407253" y="706353"/>
                  </a:lnTo>
                  <a:lnTo>
                    <a:pt x="2888703" y="0"/>
                  </a:lnTo>
                  <a:lnTo>
                    <a:pt x="3370154" y="353176"/>
                  </a:lnTo>
                </a:path>
              </a:pathLst>
            </a:custGeom>
            <a:ln w="27101" cap="flat">
              <a:solidFill>
                <a:srgbClr val="C44E52">
                  <a:alpha val="100000"/>
                </a:srgbClr>
              </a:solidFill>
              <a:prstDash val="solid"/>
              <a:round/>
            </a:ln>
          </p:spPr>
          <p:txBody>
            <a:bodyPr/>
            <a:lstStyle/>
            <a:p/>
          </p:txBody>
        </p:sp>
        <p:sp>
          <p:nvSpPr>
            <p:cNvPr id="62" name="pl62"/>
            <p:cNvSpPr/>
            <p:nvPr/>
          </p:nvSpPr>
          <p:spPr>
            <a:xfrm>
              <a:off x="5365055" y="2107528"/>
              <a:ext cx="3370154" cy="0"/>
            </a:xfrm>
            <a:custGeom>
              <a:avLst/>
              <a:pathLst>
                <a:path w="3370154" h="0">
                  <a:moveTo>
                    <a:pt x="0" y="0"/>
                  </a:moveTo>
                  <a:lnTo>
                    <a:pt x="0" y="0"/>
                  </a:lnTo>
                  <a:lnTo>
                    <a:pt x="0" y="0"/>
                  </a:lnTo>
                  <a:lnTo>
                    <a:pt x="481450" y="0"/>
                  </a:lnTo>
                  <a:lnTo>
                    <a:pt x="481450" y="0"/>
                  </a:lnTo>
                  <a:lnTo>
                    <a:pt x="481450" y="0"/>
                  </a:lnTo>
                  <a:lnTo>
                    <a:pt x="962901" y="0"/>
                  </a:lnTo>
                  <a:lnTo>
                    <a:pt x="962901" y="0"/>
                  </a:lnTo>
                  <a:lnTo>
                    <a:pt x="962901" y="0"/>
                  </a:lnTo>
                  <a:lnTo>
                    <a:pt x="1444351" y="0"/>
                  </a:lnTo>
                  <a:lnTo>
                    <a:pt x="1444351" y="0"/>
                  </a:lnTo>
                  <a:lnTo>
                    <a:pt x="1444351" y="0"/>
                  </a:lnTo>
                  <a:lnTo>
                    <a:pt x="1925802" y="0"/>
                  </a:lnTo>
                  <a:lnTo>
                    <a:pt x="1925802" y="0"/>
                  </a:lnTo>
                  <a:lnTo>
                    <a:pt x="1925802" y="0"/>
                  </a:lnTo>
                  <a:lnTo>
                    <a:pt x="2407253" y="0"/>
                  </a:lnTo>
                  <a:lnTo>
                    <a:pt x="2407253" y="0"/>
                  </a:lnTo>
                  <a:lnTo>
                    <a:pt x="2407253" y="0"/>
                  </a:lnTo>
                  <a:lnTo>
                    <a:pt x="2888703" y="0"/>
                  </a:lnTo>
                  <a:lnTo>
                    <a:pt x="2888703" y="0"/>
                  </a:lnTo>
                  <a:lnTo>
                    <a:pt x="2888703" y="0"/>
                  </a:lnTo>
                  <a:lnTo>
                    <a:pt x="3370154" y="0"/>
                  </a:lnTo>
                  <a:lnTo>
                    <a:pt x="3370154" y="0"/>
                  </a:lnTo>
                  <a:lnTo>
                    <a:pt x="3370154" y="0"/>
                  </a:lnTo>
                </a:path>
              </a:pathLst>
            </a:custGeom>
            <a:ln w="13550" cap="flat">
              <a:solidFill>
                <a:srgbClr val="000000">
                  <a:alpha val="100000"/>
                </a:srgbClr>
              </a:solidFill>
              <a:prstDash val="dash"/>
              <a:round/>
            </a:ln>
          </p:spPr>
          <p:txBody>
            <a:bodyPr/>
            <a:lstStyle/>
            <a:p/>
          </p:txBody>
        </p:sp>
        <p:sp>
          <p:nvSpPr>
            <p:cNvPr id="63" name="tx63"/>
            <p:cNvSpPr/>
            <p:nvPr/>
          </p:nvSpPr>
          <p:spPr>
            <a:xfrm>
              <a:off x="8799264" y="171552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F4E37">
                      <a:alpha val="100000"/>
                    </a:srgbClr>
                  </a:solidFill>
                  <a:latin typeface="Arial"/>
                  <a:cs typeface="Arial"/>
                </a:rPr>
                <a:t>1</a:t>
              </a:r>
            </a:p>
          </p:txBody>
        </p:sp>
        <p:sp>
          <p:nvSpPr>
            <p:cNvPr id="64" name="tx64"/>
            <p:cNvSpPr/>
            <p:nvPr/>
          </p:nvSpPr>
          <p:spPr>
            <a:xfrm>
              <a:off x="8798691" y="2775077"/>
              <a:ext cx="9637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7F5F">
                      <a:alpha val="100000"/>
                    </a:srgbClr>
                  </a:solidFill>
                  <a:latin typeface="Arial"/>
                  <a:cs typeface="Arial"/>
                </a:rPr>
                <a:t>-2</a:t>
              </a:r>
            </a:p>
          </p:txBody>
        </p:sp>
        <p:sp>
          <p:nvSpPr>
            <p:cNvPr id="65" name="tx65"/>
            <p:cNvSpPr/>
            <p:nvPr/>
          </p:nvSpPr>
          <p:spPr>
            <a:xfrm>
              <a:off x="8799262" y="206871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C44E52">
                      <a:alpha val="100000"/>
                    </a:srgbClr>
                  </a:solidFill>
                  <a:latin typeface="Arial"/>
                  <a:cs typeface="Arial"/>
                </a:rPr>
                <a:t>0</a:t>
              </a:r>
            </a:p>
          </p:txBody>
        </p:sp>
        <p:sp>
          <p:nvSpPr>
            <p:cNvPr id="66" name="tx66"/>
            <p:cNvSpPr/>
            <p:nvPr/>
          </p:nvSpPr>
          <p:spPr>
            <a:xfrm>
              <a:off x="5016083" y="3474743"/>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a:t>
              </a:r>
            </a:p>
          </p:txBody>
        </p:sp>
        <p:sp>
          <p:nvSpPr>
            <p:cNvPr id="67" name="tx67"/>
            <p:cNvSpPr/>
            <p:nvPr/>
          </p:nvSpPr>
          <p:spPr>
            <a:xfrm>
              <a:off x="5016083" y="2768389"/>
              <a:ext cx="11301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a:t>
              </a:r>
            </a:p>
          </p:txBody>
        </p:sp>
        <p:sp>
          <p:nvSpPr>
            <p:cNvPr id="68" name="tx68"/>
            <p:cNvSpPr/>
            <p:nvPr/>
          </p:nvSpPr>
          <p:spPr>
            <a:xfrm>
              <a:off x="5058419" y="206203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69" name="tx69"/>
            <p:cNvSpPr/>
            <p:nvPr/>
          </p:nvSpPr>
          <p:spPr>
            <a:xfrm rot="-5400000">
              <a:off x="522368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70" name="tx70"/>
            <p:cNvSpPr/>
            <p:nvPr/>
          </p:nvSpPr>
          <p:spPr>
            <a:xfrm rot="-5400000">
              <a:off x="5705139"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71" name="tx71"/>
            <p:cNvSpPr/>
            <p:nvPr/>
          </p:nvSpPr>
          <p:spPr>
            <a:xfrm rot="-5400000">
              <a:off x="618659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72" name="tx72"/>
            <p:cNvSpPr/>
            <p:nvPr/>
          </p:nvSpPr>
          <p:spPr>
            <a:xfrm rot="-5400000">
              <a:off x="6668040"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73" name="tx73"/>
            <p:cNvSpPr/>
            <p:nvPr/>
          </p:nvSpPr>
          <p:spPr>
            <a:xfrm rot="-5400000">
              <a:off x="7149491"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74" name="tx74"/>
            <p:cNvSpPr/>
            <p:nvPr/>
          </p:nvSpPr>
          <p:spPr>
            <a:xfrm rot="-5400000">
              <a:off x="763094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75" name="tx75"/>
            <p:cNvSpPr/>
            <p:nvPr/>
          </p:nvSpPr>
          <p:spPr>
            <a:xfrm rot="-5400000">
              <a:off x="8112392"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76" name="tx76"/>
            <p:cNvSpPr/>
            <p:nvPr/>
          </p:nvSpPr>
          <p:spPr>
            <a:xfrm rot="-5400000">
              <a:off x="8593843" y="41378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77" name="tx77"/>
            <p:cNvSpPr/>
            <p:nvPr/>
          </p:nvSpPr>
          <p:spPr>
            <a:xfrm rot="-5400000">
              <a:off x="4316977" y="2768389"/>
              <a:ext cx="118423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Difference (% points)</a:t>
              </a:r>
            </a:p>
          </p:txBody>
        </p:sp>
        <p:sp>
          <p:nvSpPr>
            <p:cNvPr id="78" name="tx78"/>
            <p:cNvSpPr/>
            <p:nvPr/>
          </p:nvSpPr>
          <p:spPr>
            <a:xfrm>
              <a:off x="5561811" y="1437626"/>
              <a:ext cx="307293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MCV1 coverage difference compared to 2019</a:t>
              </a:r>
            </a:p>
          </p:txBody>
        </p:sp>
        <p:sp>
          <p:nvSpPr>
            <p:cNvPr id="79" name="pl79"/>
            <p:cNvSpPr/>
            <p:nvPr/>
          </p:nvSpPr>
          <p:spPr>
            <a:xfrm>
              <a:off x="2230652"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0" name="pl80"/>
            <p:cNvSpPr/>
            <p:nvPr/>
          </p:nvSpPr>
          <p:spPr>
            <a:xfrm>
              <a:off x="4133509"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1" name="pl81"/>
            <p:cNvSpPr/>
            <p:nvPr/>
          </p:nvSpPr>
          <p:spPr>
            <a:xfrm>
              <a:off x="6036365"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7939222" y="5000253"/>
              <a:ext cx="0" cy="423811"/>
            </a:xfrm>
            <a:custGeom>
              <a:avLst/>
              <a:pathLst>
                <a:path w="0" h="423811">
                  <a:moveTo>
                    <a:pt x="0" y="423811"/>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911338" y="5344601"/>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4" name="pl84"/>
            <p:cNvSpPr/>
            <p:nvPr/>
          </p:nvSpPr>
          <p:spPr>
            <a:xfrm>
              <a:off x="911338" y="5212159"/>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5" name="pl85"/>
            <p:cNvSpPr/>
            <p:nvPr/>
          </p:nvSpPr>
          <p:spPr>
            <a:xfrm>
              <a:off x="911338" y="5079718"/>
              <a:ext cx="8093483" cy="0"/>
            </a:xfrm>
            <a:custGeom>
              <a:avLst/>
              <a:pathLst>
                <a:path w="8093483" h="0">
                  <a:moveTo>
                    <a:pt x="0" y="0"/>
                  </a:moveTo>
                  <a:lnTo>
                    <a:pt x="8093483" y="0"/>
                  </a:lnTo>
                  <a:lnTo>
                    <a:pt x="8093483" y="0"/>
                  </a:lnTo>
                </a:path>
              </a:pathLst>
            </a:custGeom>
            <a:ln w="13550" cap="flat">
              <a:solidFill>
                <a:srgbClr val="EBEBEB">
                  <a:alpha val="100000"/>
                </a:srgbClr>
              </a:solidFill>
              <a:prstDash val="solid"/>
              <a:round/>
            </a:ln>
          </p:spPr>
          <p:txBody>
            <a:bodyPr/>
            <a:lstStyle/>
            <a:p/>
          </p:txBody>
        </p:sp>
        <p:sp>
          <p:nvSpPr>
            <p:cNvPr id="86" name="pl86"/>
            <p:cNvSpPr/>
            <p:nvPr/>
          </p:nvSpPr>
          <p:spPr>
            <a:xfrm>
              <a:off x="1279224"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3182080"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084937"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987793"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90650" y="5000253"/>
              <a:ext cx="0" cy="423811"/>
            </a:xfrm>
            <a:custGeom>
              <a:avLst/>
              <a:pathLst>
                <a:path w="0" h="423811">
                  <a:moveTo>
                    <a:pt x="0" y="423811"/>
                  </a:moveTo>
                  <a:lnTo>
                    <a:pt x="0" y="0"/>
                  </a:lnTo>
                  <a:lnTo>
                    <a:pt x="0" y="0"/>
                  </a:lnTo>
                </a:path>
              </a:pathLst>
            </a:custGeom>
            <a:ln w="13550" cap="flat">
              <a:solidFill>
                <a:srgbClr val="EBEBEB">
                  <a:alpha val="100000"/>
                </a:srgbClr>
              </a:solidFill>
              <a:prstDash val="solid"/>
              <a:round/>
            </a:ln>
          </p:spPr>
          <p:txBody>
            <a:bodyPr/>
            <a:lstStyle/>
            <a:p/>
          </p:txBody>
        </p:sp>
        <p:sp>
          <p:nvSpPr>
            <p:cNvPr id="91" name="rc91"/>
            <p:cNvSpPr/>
            <p:nvPr/>
          </p:nvSpPr>
          <p:spPr>
            <a:xfrm>
              <a:off x="6036365" y="5291624"/>
              <a:ext cx="1775999" cy="105952"/>
            </a:xfrm>
            <a:prstGeom prst="rect">
              <a:avLst/>
            </a:prstGeom>
            <a:solidFill>
              <a:srgbClr val="6F4E37">
                <a:alpha val="80000"/>
              </a:srgbClr>
            </a:solidFill>
          </p:spPr>
          <p:txBody>
            <a:bodyPr/>
            <a:lstStyle/>
            <a:p/>
          </p:txBody>
        </p:sp>
        <p:sp>
          <p:nvSpPr>
            <p:cNvPr id="92" name="rc92"/>
            <p:cNvSpPr/>
            <p:nvPr/>
          </p:nvSpPr>
          <p:spPr>
            <a:xfrm>
              <a:off x="6480365" y="5159183"/>
              <a:ext cx="2156570" cy="105952"/>
            </a:xfrm>
            <a:prstGeom prst="rect">
              <a:avLst/>
            </a:prstGeom>
            <a:solidFill>
              <a:srgbClr val="6F4E37">
                <a:alpha val="80000"/>
              </a:srgbClr>
            </a:solidFill>
          </p:spPr>
          <p:txBody>
            <a:bodyPr/>
            <a:lstStyle/>
            <a:p/>
          </p:txBody>
        </p:sp>
        <p:sp>
          <p:nvSpPr>
            <p:cNvPr id="93" name="rc93"/>
            <p:cNvSpPr/>
            <p:nvPr/>
          </p:nvSpPr>
          <p:spPr>
            <a:xfrm>
              <a:off x="6543794" y="5026742"/>
              <a:ext cx="2029713" cy="105952"/>
            </a:xfrm>
            <a:prstGeom prst="rect">
              <a:avLst/>
            </a:prstGeom>
            <a:solidFill>
              <a:srgbClr val="6F4E37">
                <a:alpha val="80000"/>
              </a:srgbClr>
            </a:solidFill>
          </p:spPr>
          <p:txBody>
            <a:bodyPr/>
            <a:lstStyle/>
            <a:p/>
          </p:txBody>
        </p:sp>
        <p:sp>
          <p:nvSpPr>
            <p:cNvPr id="94" name="rc94"/>
            <p:cNvSpPr/>
            <p:nvPr/>
          </p:nvSpPr>
          <p:spPr>
            <a:xfrm>
              <a:off x="4196937" y="5291624"/>
              <a:ext cx="1839428" cy="105952"/>
            </a:xfrm>
            <a:prstGeom prst="rect">
              <a:avLst/>
            </a:prstGeom>
            <a:solidFill>
              <a:srgbClr val="007F5F">
                <a:alpha val="80000"/>
              </a:srgbClr>
            </a:solidFill>
          </p:spPr>
          <p:txBody>
            <a:bodyPr/>
            <a:lstStyle/>
            <a:p/>
          </p:txBody>
        </p:sp>
        <p:sp>
          <p:nvSpPr>
            <p:cNvPr id="95" name="rc95"/>
            <p:cNvSpPr/>
            <p:nvPr/>
          </p:nvSpPr>
          <p:spPr>
            <a:xfrm>
              <a:off x="4260366" y="5159183"/>
              <a:ext cx="2219999" cy="105952"/>
            </a:xfrm>
            <a:prstGeom prst="rect">
              <a:avLst/>
            </a:prstGeom>
            <a:solidFill>
              <a:srgbClr val="007F5F">
                <a:alpha val="80000"/>
              </a:srgbClr>
            </a:solidFill>
          </p:spPr>
          <p:txBody>
            <a:bodyPr/>
            <a:lstStyle/>
            <a:p/>
          </p:txBody>
        </p:sp>
        <p:sp>
          <p:nvSpPr>
            <p:cNvPr id="96" name="rc96"/>
            <p:cNvSpPr/>
            <p:nvPr/>
          </p:nvSpPr>
          <p:spPr>
            <a:xfrm>
              <a:off x="4387223" y="5026742"/>
              <a:ext cx="2156570" cy="105952"/>
            </a:xfrm>
            <a:prstGeom prst="rect">
              <a:avLst/>
            </a:prstGeom>
            <a:solidFill>
              <a:srgbClr val="007F5F">
                <a:alpha val="80000"/>
              </a:srgbClr>
            </a:solidFill>
          </p:spPr>
          <p:txBody>
            <a:bodyPr/>
            <a:lstStyle/>
            <a:p/>
          </p:txBody>
        </p:sp>
        <p:sp>
          <p:nvSpPr>
            <p:cNvPr id="97" name="rc97"/>
            <p:cNvSpPr/>
            <p:nvPr/>
          </p:nvSpPr>
          <p:spPr>
            <a:xfrm>
              <a:off x="1279224" y="5291624"/>
              <a:ext cx="2917713" cy="105952"/>
            </a:xfrm>
            <a:prstGeom prst="rect">
              <a:avLst/>
            </a:prstGeom>
            <a:solidFill>
              <a:srgbClr val="C44E52">
                <a:alpha val="80000"/>
              </a:srgbClr>
            </a:solidFill>
          </p:spPr>
          <p:txBody>
            <a:bodyPr/>
            <a:lstStyle/>
            <a:p/>
          </p:txBody>
        </p:sp>
        <p:sp>
          <p:nvSpPr>
            <p:cNvPr id="98" name="rc98"/>
            <p:cNvSpPr/>
            <p:nvPr/>
          </p:nvSpPr>
          <p:spPr>
            <a:xfrm>
              <a:off x="1279224" y="5159183"/>
              <a:ext cx="2981142" cy="105952"/>
            </a:xfrm>
            <a:prstGeom prst="rect">
              <a:avLst/>
            </a:prstGeom>
            <a:solidFill>
              <a:srgbClr val="C44E52">
                <a:alpha val="80000"/>
              </a:srgbClr>
            </a:solidFill>
          </p:spPr>
          <p:txBody>
            <a:bodyPr/>
            <a:lstStyle/>
            <a:p/>
          </p:txBody>
        </p:sp>
        <p:sp>
          <p:nvSpPr>
            <p:cNvPr id="99" name="rc99"/>
            <p:cNvSpPr/>
            <p:nvPr/>
          </p:nvSpPr>
          <p:spPr>
            <a:xfrm>
              <a:off x="1279224" y="5026742"/>
              <a:ext cx="3107999" cy="105952"/>
            </a:xfrm>
            <a:prstGeom prst="rect">
              <a:avLst/>
            </a:prstGeom>
            <a:solidFill>
              <a:srgbClr val="C44E52">
                <a:alpha val="80000"/>
              </a:srgbClr>
            </a:solidFill>
          </p:spPr>
          <p:txBody>
            <a:bodyPr/>
            <a:lstStyle/>
            <a:p/>
          </p:txBody>
        </p:sp>
        <p:sp>
          <p:nvSpPr>
            <p:cNvPr id="100" name="tx100"/>
            <p:cNvSpPr/>
            <p:nvPr/>
          </p:nvSpPr>
          <p:spPr>
            <a:xfrm>
              <a:off x="6849064"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2.8</a:t>
              </a:r>
            </a:p>
          </p:txBody>
        </p:sp>
        <p:sp>
          <p:nvSpPr>
            <p:cNvPr id="101" name="tx101"/>
            <p:cNvSpPr/>
            <p:nvPr/>
          </p:nvSpPr>
          <p:spPr>
            <a:xfrm>
              <a:off x="7483350"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02" name="tx102"/>
            <p:cNvSpPr/>
            <p:nvPr/>
          </p:nvSpPr>
          <p:spPr>
            <a:xfrm>
              <a:off x="7483350"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a:t>
              </a:r>
            </a:p>
          </p:txBody>
        </p:sp>
        <p:sp>
          <p:nvSpPr>
            <p:cNvPr id="103" name="tx103"/>
            <p:cNvSpPr/>
            <p:nvPr/>
          </p:nvSpPr>
          <p:spPr>
            <a:xfrm>
              <a:off x="5041350"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2.9</a:t>
              </a:r>
            </a:p>
          </p:txBody>
        </p:sp>
        <p:sp>
          <p:nvSpPr>
            <p:cNvPr id="104" name="tx104"/>
            <p:cNvSpPr/>
            <p:nvPr/>
          </p:nvSpPr>
          <p:spPr>
            <a:xfrm>
              <a:off x="529506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105" name="tx105"/>
            <p:cNvSpPr/>
            <p:nvPr/>
          </p:nvSpPr>
          <p:spPr>
            <a:xfrm>
              <a:off x="5390207"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3.4</a:t>
              </a:r>
            </a:p>
          </p:txBody>
        </p:sp>
        <p:sp>
          <p:nvSpPr>
            <p:cNvPr id="106" name="tx106"/>
            <p:cNvSpPr/>
            <p:nvPr/>
          </p:nvSpPr>
          <p:spPr>
            <a:xfrm>
              <a:off x="2662779" y="5305784"/>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4.6</a:t>
              </a:r>
            </a:p>
          </p:txBody>
        </p:sp>
        <p:sp>
          <p:nvSpPr>
            <p:cNvPr id="107" name="tx107"/>
            <p:cNvSpPr/>
            <p:nvPr/>
          </p:nvSpPr>
          <p:spPr>
            <a:xfrm>
              <a:off x="2694494" y="517334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4.7</a:t>
              </a:r>
            </a:p>
          </p:txBody>
        </p:sp>
        <p:sp>
          <p:nvSpPr>
            <p:cNvPr id="108" name="tx108"/>
            <p:cNvSpPr/>
            <p:nvPr/>
          </p:nvSpPr>
          <p:spPr>
            <a:xfrm>
              <a:off x="2757922" y="5040902"/>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4.9</a:t>
              </a:r>
            </a:p>
          </p:txBody>
        </p:sp>
        <p:sp>
          <p:nvSpPr>
            <p:cNvPr id="109" name="tx109"/>
            <p:cNvSpPr/>
            <p:nvPr/>
          </p:nvSpPr>
          <p:spPr>
            <a:xfrm>
              <a:off x="7939051" y="5305784"/>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10" name="tx110"/>
            <p:cNvSpPr/>
            <p:nvPr/>
          </p:nvSpPr>
          <p:spPr>
            <a:xfrm>
              <a:off x="8697780" y="5173343"/>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111" name="tx111"/>
            <p:cNvSpPr/>
            <p:nvPr/>
          </p:nvSpPr>
          <p:spPr>
            <a:xfrm>
              <a:off x="8634351" y="5040902"/>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12" name="tx112"/>
            <p:cNvSpPr/>
            <p:nvPr/>
          </p:nvSpPr>
          <p:spPr>
            <a:xfrm>
              <a:off x="565975" y="5299109"/>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13" name="tx113"/>
            <p:cNvSpPr/>
            <p:nvPr/>
          </p:nvSpPr>
          <p:spPr>
            <a:xfrm>
              <a:off x="565975" y="5166668"/>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14" name="tx114"/>
            <p:cNvSpPr/>
            <p:nvPr/>
          </p:nvSpPr>
          <p:spPr>
            <a:xfrm>
              <a:off x="565975" y="5034227"/>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15" name="tx115"/>
            <p:cNvSpPr/>
            <p:nvPr/>
          </p:nvSpPr>
          <p:spPr>
            <a:xfrm>
              <a:off x="120854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116" name="tx116"/>
            <p:cNvSpPr/>
            <p:nvPr/>
          </p:nvSpPr>
          <p:spPr>
            <a:xfrm>
              <a:off x="3111397"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a:t>
              </a:r>
            </a:p>
          </p:txBody>
        </p:sp>
        <p:sp>
          <p:nvSpPr>
            <p:cNvPr id="117" name="tx117"/>
            <p:cNvSpPr/>
            <p:nvPr/>
          </p:nvSpPr>
          <p:spPr>
            <a:xfrm>
              <a:off x="5014254"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a:t>
              </a:r>
            </a:p>
          </p:txBody>
        </p:sp>
        <p:sp>
          <p:nvSpPr>
            <p:cNvPr id="118" name="tx118"/>
            <p:cNvSpPr/>
            <p:nvPr/>
          </p:nvSpPr>
          <p:spPr>
            <a:xfrm>
              <a:off x="6917110" y="5500046"/>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a:t>
              </a:r>
            </a:p>
          </p:txBody>
        </p:sp>
        <p:sp>
          <p:nvSpPr>
            <p:cNvPr id="119" name="tx119"/>
            <p:cNvSpPr/>
            <p:nvPr/>
          </p:nvSpPr>
          <p:spPr>
            <a:xfrm>
              <a:off x="8749284" y="55000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12</a:t>
              </a:r>
            </a:p>
          </p:txBody>
        </p:sp>
        <p:sp>
          <p:nvSpPr>
            <p:cNvPr id="120" name="tx120"/>
            <p:cNvSpPr/>
            <p:nvPr/>
          </p:nvSpPr>
          <p:spPr>
            <a:xfrm>
              <a:off x="4240779" y="5639173"/>
              <a:ext cx="1434602"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000000">
                      <a:alpha val="100000"/>
                    </a:srgbClr>
                  </a:solidFill>
                  <a:latin typeface="Arial"/>
                  <a:cs typeface="Arial"/>
                </a:rPr>
                <a:t>Unvaccinated children (millions)</a:t>
              </a:r>
            </a:p>
          </p:txBody>
        </p:sp>
        <p:sp>
          <p:nvSpPr>
            <p:cNvPr id="121" name="rc121"/>
            <p:cNvSpPr/>
            <p:nvPr/>
          </p:nvSpPr>
          <p:spPr>
            <a:xfrm>
              <a:off x="3187057" y="5951124"/>
              <a:ext cx="201456" cy="201456"/>
            </a:xfrm>
            <a:prstGeom prst="rect">
              <a:avLst/>
            </a:prstGeom>
            <a:solidFill>
              <a:srgbClr val="C44E52">
                <a:alpha val="80000"/>
              </a:srgbClr>
            </a:solidFill>
          </p:spPr>
          <p:txBody>
            <a:bodyPr/>
            <a:lstStyle/>
            <a:p/>
          </p:txBody>
        </p:sp>
        <p:sp>
          <p:nvSpPr>
            <p:cNvPr id="122" name="rc122"/>
            <p:cNvSpPr/>
            <p:nvPr/>
          </p:nvSpPr>
          <p:spPr>
            <a:xfrm>
              <a:off x="4227833" y="5951124"/>
              <a:ext cx="201456" cy="201456"/>
            </a:xfrm>
            <a:prstGeom prst="rect">
              <a:avLst/>
            </a:prstGeom>
            <a:solidFill>
              <a:srgbClr val="007F5F">
                <a:alpha val="80000"/>
              </a:srgbClr>
            </a:solidFill>
          </p:spPr>
          <p:txBody>
            <a:bodyPr/>
            <a:lstStyle/>
            <a:p/>
          </p:txBody>
        </p:sp>
        <p:sp>
          <p:nvSpPr>
            <p:cNvPr id="123" name="rc123"/>
            <p:cNvSpPr/>
            <p:nvPr/>
          </p:nvSpPr>
          <p:spPr>
            <a:xfrm>
              <a:off x="5722975" y="5951124"/>
              <a:ext cx="201456" cy="201456"/>
            </a:xfrm>
            <a:prstGeom prst="rect">
              <a:avLst/>
            </a:prstGeom>
            <a:solidFill>
              <a:srgbClr val="6F4E37">
                <a:alpha val="80000"/>
              </a:srgbClr>
            </a:solidFill>
          </p:spPr>
          <p:txBody>
            <a:bodyPr/>
            <a:lstStyle/>
            <a:p/>
          </p:txBody>
        </p:sp>
        <p:sp>
          <p:nvSpPr>
            <p:cNvPr id="124" name="tx124"/>
            <p:cNvSpPr/>
            <p:nvPr/>
          </p:nvSpPr>
          <p:spPr>
            <a:xfrm>
              <a:off x="3467102" y="6006360"/>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AFRO-West</a:t>
              </a:r>
            </a:p>
          </p:txBody>
        </p:sp>
        <p:sp>
          <p:nvSpPr>
            <p:cNvPr id="125" name="tx125"/>
            <p:cNvSpPr/>
            <p:nvPr/>
          </p:nvSpPr>
          <p:spPr>
            <a:xfrm>
              <a:off x="4507878" y="6006360"/>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AFRO-East &amp; South</a:t>
              </a:r>
            </a:p>
          </p:txBody>
        </p:sp>
        <p:sp>
          <p:nvSpPr>
            <p:cNvPr id="126" name="tx126"/>
            <p:cNvSpPr/>
            <p:nvPr/>
          </p:nvSpPr>
          <p:spPr>
            <a:xfrm>
              <a:off x="6003020" y="6006360"/>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000000">
                      <a:alpha val="100000"/>
                    </a:srgbClr>
                  </a:solidFill>
                  <a:latin typeface="Arial"/>
                  <a:cs typeface="Arial"/>
                </a:rPr>
                <a:t>AFRO-Central</a:t>
              </a:r>
            </a:p>
          </p:txBody>
        </p:sp>
        <p:sp>
          <p:nvSpPr>
            <p:cNvPr id="127" name="tx127"/>
            <p:cNvSpPr/>
            <p:nvPr/>
          </p:nvSpPr>
          <p:spPr>
            <a:xfrm>
              <a:off x="911338" y="4789481"/>
              <a:ext cx="39058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Number of infants unprotected against measles, by region</a:t>
              </a:r>
            </a:p>
          </p:txBody>
        </p:sp>
        <p:sp>
          <p:nvSpPr>
            <p:cNvPr id="128" name="tx128"/>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840875" y="6421459"/>
              <a:ext cx="81639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sp>
          <p:nvSpPr>
            <p:cNvPr id="130" name="tx130"/>
            <p:cNvSpPr/>
            <p:nvPr/>
          </p:nvSpPr>
          <p:spPr>
            <a:xfrm>
              <a:off x="4792363" y="6542159"/>
              <a:ext cx="42124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There may be discrepancies in total Unvaccinated children (millions) due to rounding.</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AFRO-East &amp; South had the highest MCV1 coverage (78%) and AFRO-Central had the lowest coverage (63%).
Compared to 2019, MCV1 coverage increased in AFRO-Central (+1%), declined in AFRO-East &amp; South (-2%) and remained constant in AFRO-West.
Compared to 2024, MCV1 coverage increased in AFRO-Central (+3%), declined in AFRO-West (-1%) and remained constant in AFRO-East &amp; South.</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improved between 2024 and 2025 in some subregions and exceeded pre-pandemic levels in some subregions, but progress is uneven and gaps in unvaccinated children persist.</a:t>
            </a:r>
          </a:p>
        </p:txBody>
      </p:sp>
      <p:grpSp xmlns:pic="http://schemas.openxmlformats.org/drawingml/2006/picture">
        <p:nvGrpSpPr>
          <p:cNvPr id="133" name=""/>
          <p:cNvGrpSpPr/>
          <p:nvPr/>
        </p:nvGrpSpPr>
        <p:grpSpPr>
          <a:xfrm>
            <a:off x="292608" y="1005840"/>
            <a:ext cx="8595360" cy="28575"/>
            <a:chOff x="292608" y="1005840"/>
            <a:chExt cx="8595360" cy="28575"/>
          </a:xfrm>
        </p:grpSpPr>
        <p:sp>
          <p:nvSpPr>
            <p:cNvPr id="13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46" y="450373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5" name="pl5"/>
            <p:cNvSpPr/>
            <p:nvPr/>
          </p:nvSpPr>
          <p:spPr>
            <a:xfrm>
              <a:off x="752046" y="316043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6" name="pl6"/>
            <p:cNvSpPr/>
            <p:nvPr/>
          </p:nvSpPr>
          <p:spPr>
            <a:xfrm>
              <a:off x="752046" y="1817130"/>
              <a:ext cx="8322364" cy="0"/>
            </a:xfrm>
            <a:custGeom>
              <a:avLst/>
              <a:pathLst>
                <a:path w="8322364" h="0">
                  <a:moveTo>
                    <a:pt x="0" y="0"/>
                  </a:moveTo>
                  <a:lnTo>
                    <a:pt x="8322364" y="0"/>
                  </a:lnTo>
                  <a:lnTo>
                    <a:pt x="8322364" y="0"/>
                  </a:lnTo>
                </a:path>
              </a:pathLst>
            </a:custGeom>
            <a:ln w="6775" cap="flat">
              <a:solidFill>
                <a:srgbClr val="EBEBEB">
                  <a:alpha val="100000"/>
                </a:srgbClr>
              </a:solidFill>
              <a:prstDash val="solid"/>
              <a:round/>
            </a:ln>
          </p:spPr>
          <p:txBody>
            <a:bodyPr/>
            <a:lstStyle/>
            <a:p/>
          </p:txBody>
        </p:sp>
        <p:sp>
          <p:nvSpPr>
            <p:cNvPr id="7" name="pl7"/>
            <p:cNvSpPr/>
            <p:nvPr/>
          </p:nvSpPr>
          <p:spPr>
            <a:xfrm>
              <a:off x="752046" y="51753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8" name="pl8"/>
            <p:cNvSpPr/>
            <p:nvPr/>
          </p:nvSpPr>
          <p:spPr>
            <a:xfrm>
              <a:off x="752046" y="38320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9" name="pl9"/>
            <p:cNvSpPr/>
            <p:nvPr/>
          </p:nvSpPr>
          <p:spPr>
            <a:xfrm>
              <a:off x="752046" y="2488780"/>
              <a:ext cx="8322364" cy="0"/>
            </a:xfrm>
            <a:custGeom>
              <a:avLst/>
              <a:pathLst>
                <a:path w="8322364" h="0">
                  <a:moveTo>
                    <a:pt x="0" y="0"/>
                  </a:moveTo>
                  <a:lnTo>
                    <a:pt x="8322364" y="0"/>
                  </a:lnTo>
                  <a:lnTo>
                    <a:pt x="8322364" y="0"/>
                  </a:lnTo>
                </a:path>
              </a:pathLst>
            </a:custGeom>
            <a:ln w="13550" cap="flat">
              <a:solidFill>
                <a:srgbClr val="EBEBEB">
                  <a:alpha val="100000"/>
                </a:srgbClr>
              </a:solidFill>
              <a:prstDash val="solid"/>
              <a:round/>
            </a:ln>
          </p:spPr>
          <p:txBody>
            <a:bodyPr/>
            <a:lstStyle/>
            <a:p/>
          </p:txBody>
        </p:sp>
        <p:sp>
          <p:nvSpPr>
            <p:cNvPr id="10" name="pl10"/>
            <p:cNvSpPr/>
            <p:nvPr/>
          </p:nvSpPr>
          <p:spPr>
            <a:xfrm>
              <a:off x="1240517"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70960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417868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5647771"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823038"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6855"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410672"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704489"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998306"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92123"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585940" y="1592799"/>
              <a:ext cx="0" cy="3753179"/>
            </a:xfrm>
            <a:custGeom>
              <a:avLst/>
              <a:pathLst>
                <a:path w="0" h="3753179">
                  <a:moveTo>
                    <a:pt x="0" y="375317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130336" y="1790264"/>
              <a:ext cx="220362" cy="752247"/>
            </a:xfrm>
            <a:prstGeom prst="rect">
              <a:avLst/>
            </a:prstGeom>
            <a:solidFill>
              <a:srgbClr val="6F4E37">
                <a:alpha val="100000"/>
              </a:srgbClr>
            </a:solidFill>
          </p:spPr>
          <p:txBody>
            <a:bodyPr/>
            <a:lstStyle/>
            <a:p/>
          </p:txBody>
        </p:sp>
        <p:sp>
          <p:nvSpPr>
            <p:cNvPr id="22" name="rc22"/>
            <p:cNvSpPr/>
            <p:nvPr/>
          </p:nvSpPr>
          <p:spPr>
            <a:xfrm>
              <a:off x="1424153" y="1843996"/>
              <a:ext cx="220362" cy="671649"/>
            </a:xfrm>
            <a:prstGeom prst="rect">
              <a:avLst/>
            </a:prstGeom>
            <a:solidFill>
              <a:srgbClr val="6F4E37">
                <a:alpha val="100000"/>
              </a:srgbClr>
            </a:solidFill>
          </p:spPr>
          <p:txBody>
            <a:bodyPr/>
            <a:lstStyle/>
            <a:p/>
          </p:txBody>
        </p:sp>
        <p:sp>
          <p:nvSpPr>
            <p:cNvPr id="23" name="rc23"/>
            <p:cNvSpPr/>
            <p:nvPr/>
          </p:nvSpPr>
          <p:spPr>
            <a:xfrm>
              <a:off x="1717969" y="1843996"/>
              <a:ext cx="220362" cy="644783"/>
            </a:xfrm>
            <a:prstGeom prst="rect">
              <a:avLst/>
            </a:prstGeom>
            <a:solidFill>
              <a:srgbClr val="6F4E37">
                <a:alpha val="100000"/>
              </a:srgbClr>
            </a:solidFill>
          </p:spPr>
          <p:txBody>
            <a:bodyPr/>
            <a:lstStyle/>
            <a:p/>
          </p:txBody>
        </p:sp>
        <p:sp>
          <p:nvSpPr>
            <p:cNvPr id="24" name="rc24"/>
            <p:cNvSpPr/>
            <p:nvPr/>
          </p:nvSpPr>
          <p:spPr>
            <a:xfrm>
              <a:off x="2011786" y="2005192"/>
              <a:ext cx="220362" cy="617917"/>
            </a:xfrm>
            <a:prstGeom prst="rect">
              <a:avLst/>
            </a:prstGeom>
            <a:solidFill>
              <a:srgbClr val="6F4E37">
                <a:alpha val="100000"/>
              </a:srgbClr>
            </a:solidFill>
          </p:spPr>
          <p:txBody>
            <a:bodyPr/>
            <a:lstStyle/>
            <a:p/>
          </p:txBody>
        </p:sp>
        <p:sp>
          <p:nvSpPr>
            <p:cNvPr id="25" name="rc25"/>
            <p:cNvSpPr/>
            <p:nvPr/>
          </p:nvSpPr>
          <p:spPr>
            <a:xfrm>
              <a:off x="2305603" y="2085790"/>
              <a:ext cx="220362" cy="564185"/>
            </a:xfrm>
            <a:prstGeom prst="rect">
              <a:avLst/>
            </a:prstGeom>
            <a:solidFill>
              <a:srgbClr val="6F4E37">
                <a:alpha val="100000"/>
              </a:srgbClr>
            </a:solidFill>
          </p:spPr>
          <p:txBody>
            <a:bodyPr/>
            <a:lstStyle/>
            <a:p/>
          </p:txBody>
        </p:sp>
        <p:sp>
          <p:nvSpPr>
            <p:cNvPr id="26" name="rc26"/>
            <p:cNvSpPr/>
            <p:nvPr/>
          </p:nvSpPr>
          <p:spPr>
            <a:xfrm>
              <a:off x="2599420" y="2166388"/>
              <a:ext cx="220362" cy="591051"/>
            </a:xfrm>
            <a:prstGeom prst="rect">
              <a:avLst/>
            </a:prstGeom>
            <a:solidFill>
              <a:srgbClr val="6F4E37">
                <a:alpha val="100000"/>
              </a:srgbClr>
            </a:solidFill>
          </p:spPr>
          <p:txBody>
            <a:bodyPr/>
            <a:lstStyle/>
            <a:p/>
          </p:txBody>
        </p:sp>
        <p:sp>
          <p:nvSpPr>
            <p:cNvPr id="27" name="rc27"/>
            <p:cNvSpPr/>
            <p:nvPr/>
          </p:nvSpPr>
          <p:spPr>
            <a:xfrm>
              <a:off x="2893237" y="2300718"/>
              <a:ext cx="220362" cy="564185"/>
            </a:xfrm>
            <a:prstGeom prst="rect">
              <a:avLst/>
            </a:prstGeom>
            <a:solidFill>
              <a:srgbClr val="6F4E37">
                <a:alpha val="100000"/>
              </a:srgbClr>
            </a:solidFill>
          </p:spPr>
          <p:txBody>
            <a:bodyPr/>
            <a:lstStyle/>
            <a:p/>
          </p:txBody>
        </p:sp>
        <p:sp>
          <p:nvSpPr>
            <p:cNvPr id="28" name="rc28"/>
            <p:cNvSpPr/>
            <p:nvPr/>
          </p:nvSpPr>
          <p:spPr>
            <a:xfrm>
              <a:off x="3187054" y="2327584"/>
              <a:ext cx="220362" cy="564185"/>
            </a:xfrm>
            <a:prstGeom prst="rect">
              <a:avLst/>
            </a:prstGeom>
            <a:solidFill>
              <a:srgbClr val="6F4E37">
                <a:alpha val="100000"/>
              </a:srgbClr>
            </a:solidFill>
          </p:spPr>
          <p:txBody>
            <a:bodyPr/>
            <a:lstStyle/>
            <a:p/>
          </p:txBody>
        </p:sp>
        <p:sp>
          <p:nvSpPr>
            <p:cNvPr id="29" name="rc29"/>
            <p:cNvSpPr/>
            <p:nvPr/>
          </p:nvSpPr>
          <p:spPr>
            <a:xfrm>
              <a:off x="3480871" y="2488780"/>
              <a:ext cx="220362" cy="564185"/>
            </a:xfrm>
            <a:prstGeom prst="rect">
              <a:avLst/>
            </a:prstGeom>
            <a:solidFill>
              <a:srgbClr val="6F4E37">
                <a:alpha val="100000"/>
              </a:srgbClr>
            </a:solidFill>
          </p:spPr>
          <p:txBody>
            <a:bodyPr/>
            <a:lstStyle/>
            <a:p/>
          </p:txBody>
        </p:sp>
        <p:sp>
          <p:nvSpPr>
            <p:cNvPr id="30" name="rc30"/>
            <p:cNvSpPr/>
            <p:nvPr/>
          </p:nvSpPr>
          <p:spPr>
            <a:xfrm>
              <a:off x="3774688" y="2811172"/>
              <a:ext cx="220362" cy="564185"/>
            </a:xfrm>
            <a:prstGeom prst="rect">
              <a:avLst/>
            </a:prstGeom>
            <a:solidFill>
              <a:srgbClr val="6F4E37">
                <a:alpha val="100000"/>
              </a:srgbClr>
            </a:solidFill>
          </p:spPr>
          <p:txBody>
            <a:bodyPr/>
            <a:lstStyle/>
            <a:p/>
          </p:txBody>
        </p:sp>
        <p:sp>
          <p:nvSpPr>
            <p:cNvPr id="31" name="rc31"/>
            <p:cNvSpPr/>
            <p:nvPr/>
          </p:nvSpPr>
          <p:spPr>
            <a:xfrm>
              <a:off x="4068505" y="2703708"/>
              <a:ext cx="220362" cy="537319"/>
            </a:xfrm>
            <a:prstGeom prst="rect">
              <a:avLst/>
            </a:prstGeom>
            <a:solidFill>
              <a:srgbClr val="6F4E37">
                <a:alpha val="100000"/>
              </a:srgbClr>
            </a:solidFill>
          </p:spPr>
          <p:txBody>
            <a:bodyPr/>
            <a:lstStyle/>
            <a:p/>
          </p:txBody>
        </p:sp>
        <p:sp>
          <p:nvSpPr>
            <p:cNvPr id="32" name="rc32"/>
            <p:cNvSpPr/>
            <p:nvPr/>
          </p:nvSpPr>
          <p:spPr>
            <a:xfrm>
              <a:off x="4362322" y="2488780"/>
              <a:ext cx="220362" cy="564185"/>
            </a:xfrm>
            <a:prstGeom prst="rect">
              <a:avLst/>
            </a:prstGeom>
            <a:solidFill>
              <a:srgbClr val="6F4E37">
                <a:alpha val="100000"/>
              </a:srgbClr>
            </a:solidFill>
          </p:spPr>
          <p:txBody>
            <a:bodyPr/>
            <a:lstStyle/>
            <a:p/>
          </p:txBody>
        </p:sp>
        <p:sp>
          <p:nvSpPr>
            <p:cNvPr id="33" name="rc33"/>
            <p:cNvSpPr/>
            <p:nvPr/>
          </p:nvSpPr>
          <p:spPr>
            <a:xfrm>
              <a:off x="4656139" y="2461914"/>
              <a:ext cx="220362" cy="537319"/>
            </a:xfrm>
            <a:prstGeom prst="rect">
              <a:avLst/>
            </a:prstGeom>
            <a:solidFill>
              <a:srgbClr val="6F4E37">
                <a:alpha val="100000"/>
              </a:srgbClr>
            </a:solidFill>
          </p:spPr>
          <p:txBody>
            <a:bodyPr/>
            <a:lstStyle/>
            <a:p/>
          </p:txBody>
        </p:sp>
        <p:sp>
          <p:nvSpPr>
            <p:cNvPr id="34" name="rc34"/>
            <p:cNvSpPr/>
            <p:nvPr/>
          </p:nvSpPr>
          <p:spPr>
            <a:xfrm>
              <a:off x="4949956" y="2327584"/>
              <a:ext cx="220362" cy="591051"/>
            </a:xfrm>
            <a:prstGeom prst="rect">
              <a:avLst/>
            </a:prstGeom>
            <a:solidFill>
              <a:srgbClr val="6F4E37">
                <a:alpha val="100000"/>
              </a:srgbClr>
            </a:solidFill>
          </p:spPr>
          <p:txBody>
            <a:bodyPr/>
            <a:lstStyle/>
            <a:p/>
          </p:txBody>
        </p:sp>
        <p:sp>
          <p:nvSpPr>
            <p:cNvPr id="35" name="rc35"/>
            <p:cNvSpPr/>
            <p:nvPr/>
          </p:nvSpPr>
          <p:spPr>
            <a:xfrm>
              <a:off x="5243772" y="2273852"/>
              <a:ext cx="220362" cy="617917"/>
            </a:xfrm>
            <a:prstGeom prst="rect">
              <a:avLst/>
            </a:prstGeom>
            <a:solidFill>
              <a:srgbClr val="6F4E37">
                <a:alpha val="100000"/>
              </a:srgbClr>
            </a:solidFill>
          </p:spPr>
          <p:txBody>
            <a:bodyPr/>
            <a:lstStyle/>
            <a:p/>
          </p:txBody>
        </p:sp>
        <p:sp>
          <p:nvSpPr>
            <p:cNvPr id="36" name="rc36"/>
            <p:cNvSpPr/>
            <p:nvPr/>
          </p:nvSpPr>
          <p:spPr>
            <a:xfrm>
              <a:off x="5537589" y="2166388"/>
              <a:ext cx="220362" cy="671649"/>
            </a:xfrm>
            <a:prstGeom prst="rect">
              <a:avLst/>
            </a:prstGeom>
            <a:solidFill>
              <a:srgbClr val="6F4E37">
                <a:alpha val="100000"/>
              </a:srgbClr>
            </a:solidFill>
          </p:spPr>
          <p:txBody>
            <a:bodyPr/>
            <a:lstStyle/>
            <a:p/>
          </p:txBody>
        </p:sp>
        <p:sp>
          <p:nvSpPr>
            <p:cNvPr id="37" name="rc37"/>
            <p:cNvSpPr/>
            <p:nvPr/>
          </p:nvSpPr>
          <p:spPr>
            <a:xfrm>
              <a:off x="5831406" y="2166388"/>
              <a:ext cx="220362" cy="725381"/>
            </a:xfrm>
            <a:prstGeom prst="rect">
              <a:avLst/>
            </a:prstGeom>
            <a:solidFill>
              <a:srgbClr val="6F4E37">
                <a:alpha val="100000"/>
              </a:srgbClr>
            </a:solidFill>
          </p:spPr>
          <p:txBody>
            <a:bodyPr/>
            <a:lstStyle/>
            <a:p/>
          </p:txBody>
        </p:sp>
        <p:sp>
          <p:nvSpPr>
            <p:cNvPr id="38" name="rc38"/>
            <p:cNvSpPr/>
            <p:nvPr/>
          </p:nvSpPr>
          <p:spPr>
            <a:xfrm>
              <a:off x="6125223" y="2246986"/>
              <a:ext cx="220362" cy="752247"/>
            </a:xfrm>
            <a:prstGeom prst="rect">
              <a:avLst/>
            </a:prstGeom>
            <a:solidFill>
              <a:srgbClr val="6F4E37">
                <a:alpha val="100000"/>
              </a:srgbClr>
            </a:solidFill>
          </p:spPr>
          <p:txBody>
            <a:bodyPr/>
            <a:lstStyle/>
            <a:p/>
          </p:txBody>
        </p:sp>
        <p:sp>
          <p:nvSpPr>
            <p:cNvPr id="39" name="rc39"/>
            <p:cNvSpPr/>
            <p:nvPr/>
          </p:nvSpPr>
          <p:spPr>
            <a:xfrm>
              <a:off x="6419040" y="2327584"/>
              <a:ext cx="220362" cy="779113"/>
            </a:xfrm>
            <a:prstGeom prst="rect">
              <a:avLst/>
            </a:prstGeom>
            <a:solidFill>
              <a:srgbClr val="6F4E37">
                <a:alpha val="100000"/>
              </a:srgbClr>
            </a:solidFill>
          </p:spPr>
          <p:txBody>
            <a:bodyPr/>
            <a:lstStyle/>
            <a:p/>
          </p:txBody>
        </p:sp>
        <p:sp>
          <p:nvSpPr>
            <p:cNvPr id="40" name="rc40"/>
            <p:cNvSpPr/>
            <p:nvPr/>
          </p:nvSpPr>
          <p:spPr>
            <a:xfrm>
              <a:off x="6712857" y="2408182"/>
              <a:ext cx="220362" cy="752247"/>
            </a:xfrm>
            <a:prstGeom prst="rect">
              <a:avLst/>
            </a:prstGeom>
            <a:solidFill>
              <a:srgbClr val="6F4E37">
                <a:alpha val="100000"/>
              </a:srgbClr>
            </a:solidFill>
          </p:spPr>
          <p:txBody>
            <a:bodyPr/>
            <a:lstStyle/>
            <a:p/>
          </p:txBody>
        </p:sp>
        <p:sp>
          <p:nvSpPr>
            <p:cNvPr id="41" name="rc41"/>
            <p:cNvSpPr/>
            <p:nvPr/>
          </p:nvSpPr>
          <p:spPr>
            <a:xfrm>
              <a:off x="7006674" y="2246986"/>
              <a:ext cx="220362" cy="832845"/>
            </a:xfrm>
            <a:prstGeom prst="rect">
              <a:avLst/>
            </a:prstGeom>
            <a:solidFill>
              <a:srgbClr val="6F4E37">
                <a:alpha val="100000"/>
              </a:srgbClr>
            </a:solidFill>
          </p:spPr>
          <p:txBody>
            <a:bodyPr/>
            <a:lstStyle/>
            <a:p/>
          </p:txBody>
        </p:sp>
        <p:sp>
          <p:nvSpPr>
            <p:cNvPr id="42" name="rc42"/>
            <p:cNvSpPr/>
            <p:nvPr/>
          </p:nvSpPr>
          <p:spPr>
            <a:xfrm>
              <a:off x="7300491" y="1817130"/>
              <a:ext cx="220362" cy="913443"/>
            </a:xfrm>
            <a:prstGeom prst="rect">
              <a:avLst/>
            </a:prstGeom>
            <a:solidFill>
              <a:srgbClr val="6F4E37">
                <a:alpha val="100000"/>
              </a:srgbClr>
            </a:solidFill>
          </p:spPr>
          <p:txBody>
            <a:bodyPr/>
            <a:lstStyle/>
            <a:p/>
          </p:txBody>
        </p:sp>
        <p:sp>
          <p:nvSpPr>
            <p:cNvPr id="43" name="rc43"/>
            <p:cNvSpPr/>
            <p:nvPr/>
          </p:nvSpPr>
          <p:spPr>
            <a:xfrm>
              <a:off x="7594308" y="1843996"/>
              <a:ext cx="220362" cy="913443"/>
            </a:xfrm>
            <a:prstGeom prst="rect">
              <a:avLst/>
            </a:prstGeom>
            <a:solidFill>
              <a:srgbClr val="6F4E37">
                <a:alpha val="100000"/>
              </a:srgbClr>
            </a:solidFill>
          </p:spPr>
          <p:txBody>
            <a:bodyPr/>
            <a:lstStyle/>
            <a:p/>
          </p:txBody>
        </p:sp>
        <p:sp>
          <p:nvSpPr>
            <p:cNvPr id="44" name="rc44"/>
            <p:cNvSpPr/>
            <p:nvPr/>
          </p:nvSpPr>
          <p:spPr>
            <a:xfrm>
              <a:off x="7888125" y="2005192"/>
              <a:ext cx="220362" cy="913443"/>
            </a:xfrm>
            <a:prstGeom prst="rect">
              <a:avLst/>
            </a:prstGeom>
            <a:solidFill>
              <a:srgbClr val="6F4E37">
                <a:alpha val="100000"/>
              </a:srgbClr>
            </a:solidFill>
          </p:spPr>
          <p:txBody>
            <a:bodyPr/>
            <a:lstStyle/>
            <a:p/>
          </p:txBody>
        </p:sp>
        <p:sp>
          <p:nvSpPr>
            <p:cNvPr id="45" name="rc45"/>
            <p:cNvSpPr/>
            <p:nvPr/>
          </p:nvSpPr>
          <p:spPr>
            <a:xfrm>
              <a:off x="8181942" y="2058924"/>
              <a:ext cx="220362" cy="913443"/>
            </a:xfrm>
            <a:prstGeom prst="rect">
              <a:avLst/>
            </a:prstGeom>
            <a:solidFill>
              <a:srgbClr val="6F4E37">
                <a:alpha val="100000"/>
              </a:srgbClr>
            </a:solidFill>
          </p:spPr>
          <p:txBody>
            <a:bodyPr/>
            <a:lstStyle/>
            <a:p/>
          </p:txBody>
        </p:sp>
        <p:sp>
          <p:nvSpPr>
            <p:cNvPr id="46" name="rc46"/>
            <p:cNvSpPr/>
            <p:nvPr/>
          </p:nvSpPr>
          <p:spPr>
            <a:xfrm>
              <a:off x="8475758" y="2085790"/>
              <a:ext cx="220362" cy="859711"/>
            </a:xfrm>
            <a:prstGeom prst="rect">
              <a:avLst/>
            </a:prstGeom>
            <a:solidFill>
              <a:srgbClr val="6F4E37">
                <a:alpha val="100000"/>
              </a:srgbClr>
            </a:solidFill>
          </p:spPr>
          <p:txBody>
            <a:bodyPr/>
            <a:lstStyle/>
            <a:p/>
          </p:txBody>
        </p:sp>
        <p:sp>
          <p:nvSpPr>
            <p:cNvPr id="47" name="rc47"/>
            <p:cNvSpPr/>
            <p:nvPr/>
          </p:nvSpPr>
          <p:spPr>
            <a:xfrm>
              <a:off x="1130336" y="2542512"/>
              <a:ext cx="220362" cy="1155237"/>
            </a:xfrm>
            <a:prstGeom prst="rect">
              <a:avLst/>
            </a:prstGeom>
            <a:solidFill>
              <a:srgbClr val="007F5F">
                <a:alpha val="100000"/>
              </a:srgbClr>
            </a:solidFill>
          </p:spPr>
          <p:txBody>
            <a:bodyPr/>
            <a:lstStyle/>
            <a:p/>
          </p:txBody>
        </p:sp>
        <p:sp>
          <p:nvSpPr>
            <p:cNvPr id="48" name="rc48"/>
            <p:cNvSpPr/>
            <p:nvPr/>
          </p:nvSpPr>
          <p:spPr>
            <a:xfrm>
              <a:off x="1424153" y="2515646"/>
              <a:ext cx="220362" cy="1128371"/>
            </a:xfrm>
            <a:prstGeom prst="rect">
              <a:avLst/>
            </a:prstGeom>
            <a:solidFill>
              <a:srgbClr val="007F5F">
                <a:alpha val="100000"/>
              </a:srgbClr>
            </a:solidFill>
          </p:spPr>
          <p:txBody>
            <a:bodyPr/>
            <a:lstStyle/>
            <a:p/>
          </p:txBody>
        </p:sp>
        <p:sp>
          <p:nvSpPr>
            <p:cNvPr id="49" name="rc49"/>
            <p:cNvSpPr/>
            <p:nvPr/>
          </p:nvSpPr>
          <p:spPr>
            <a:xfrm>
              <a:off x="1717969" y="2488780"/>
              <a:ext cx="220362" cy="1128371"/>
            </a:xfrm>
            <a:prstGeom prst="rect">
              <a:avLst/>
            </a:prstGeom>
            <a:solidFill>
              <a:srgbClr val="007F5F">
                <a:alpha val="100000"/>
              </a:srgbClr>
            </a:solidFill>
          </p:spPr>
          <p:txBody>
            <a:bodyPr/>
            <a:lstStyle/>
            <a:p/>
          </p:txBody>
        </p:sp>
        <p:sp>
          <p:nvSpPr>
            <p:cNvPr id="50" name="rc50"/>
            <p:cNvSpPr/>
            <p:nvPr/>
          </p:nvSpPr>
          <p:spPr>
            <a:xfrm>
              <a:off x="2011786" y="2623110"/>
              <a:ext cx="220362" cy="1074639"/>
            </a:xfrm>
            <a:prstGeom prst="rect">
              <a:avLst/>
            </a:prstGeom>
            <a:solidFill>
              <a:srgbClr val="007F5F">
                <a:alpha val="100000"/>
              </a:srgbClr>
            </a:solidFill>
          </p:spPr>
          <p:txBody>
            <a:bodyPr/>
            <a:lstStyle/>
            <a:p/>
          </p:txBody>
        </p:sp>
        <p:sp>
          <p:nvSpPr>
            <p:cNvPr id="51" name="rc51"/>
            <p:cNvSpPr/>
            <p:nvPr/>
          </p:nvSpPr>
          <p:spPr>
            <a:xfrm>
              <a:off x="2305603" y="2649976"/>
              <a:ext cx="220362" cy="1074639"/>
            </a:xfrm>
            <a:prstGeom prst="rect">
              <a:avLst/>
            </a:prstGeom>
            <a:solidFill>
              <a:srgbClr val="007F5F">
                <a:alpha val="100000"/>
              </a:srgbClr>
            </a:solidFill>
          </p:spPr>
          <p:txBody>
            <a:bodyPr/>
            <a:lstStyle/>
            <a:p/>
          </p:txBody>
        </p:sp>
        <p:sp>
          <p:nvSpPr>
            <p:cNvPr id="52" name="rc52"/>
            <p:cNvSpPr/>
            <p:nvPr/>
          </p:nvSpPr>
          <p:spPr>
            <a:xfrm>
              <a:off x="2599420" y="2757440"/>
              <a:ext cx="220362" cy="1047773"/>
            </a:xfrm>
            <a:prstGeom prst="rect">
              <a:avLst/>
            </a:prstGeom>
            <a:solidFill>
              <a:srgbClr val="007F5F">
                <a:alpha val="100000"/>
              </a:srgbClr>
            </a:solidFill>
          </p:spPr>
          <p:txBody>
            <a:bodyPr/>
            <a:lstStyle/>
            <a:p/>
          </p:txBody>
        </p:sp>
        <p:sp>
          <p:nvSpPr>
            <p:cNvPr id="53" name="rc53"/>
            <p:cNvSpPr/>
            <p:nvPr/>
          </p:nvSpPr>
          <p:spPr>
            <a:xfrm>
              <a:off x="2893237" y="2864904"/>
              <a:ext cx="220362" cy="967175"/>
            </a:xfrm>
            <a:prstGeom prst="rect">
              <a:avLst/>
            </a:prstGeom>
            <a:solidFill>
              <a:srgbClr val="007F5F">
                <a:alpha val="100000"/>
              </a:srgbClr>
            </a:solidFill>
          </p:spPr>
          <p:txBody>
            <a:bodyPr/>
            <a:lstStyle/>
            <a:p/>
          </p:txBody>
        </p:sp>
        <p:sp>
          <p:nvSpPr>
            <p:cNvPr id="54" name="rc54"/>
            <p:cNvSpPr/>
            <p:nvPr/>
          </p:nvSpPr>
          <p:spPr>
            <a:xfrm>
              <a:off x="3187054" y="2891770"/>
              <a:ext cx="220362" cy="913443"/>
            </a:xfrm>
            <a:prstGeom prst="rect">
              <a:avLst/>
            </a:prstGeom>
            <a:solidFill>
              <a:srgbClr val="007F5F">
                <a:alpha val="100000"/>
              </a:srgbClr>
            </a:solidFill>
          </p:spPr>
          <p:txBody>
            <a:bodyPr/>
            <a:lstStyle/>
            <a:p/>
          </p:txBody>
        </p:sp>
        <p:sp>
          <p:nvSpPr>
            <p:cNvPr id="55" name="rc55"/>
            <p:cNvSpPr/>
            <p:nvPr/>
          </p:nvSpPr>
          <p:spPr>
            <a:xfrm>
              <a:off x="3480871" y="3052966"/>
              <a:ext cx="220362" cy="886577"/>
            </a:xfrm>
            <a:prstGeom prst="rect">
              <a:avLst/>
            </a:prstGeom>
            <a:solidFill>
              <a:srgbClr val="007F5F">
                <a:alpha val="100000"/>
              </a:srgbClr>
            </a:solidFill>
          </p:spPr>
          <p:txBody>
            <a:bodyPr/>
            <a:lstStyle/>
            <a:p/>
          </p:txBody>
        </p:sp>
        <p:sp>
          <p:nvSpPr>
            <p:cNvPr id="56" name="rc56"/>
            <p:cNvSpPr/>
            <p:nvPr/>
          </p:nvSpPr>
          <p:spPr>
            <a:xfrm>
              <a:off x="3774688" y="3375358"/>
              <a:ext cx="220362" cy="779113"/>
            </a:xfrm>
            <a:prstGeom prst="rect">
              <a:avLst/>
            </a:prstGeom>
            <a:solidFill>
              <a:srgbClr val="007F5F">
                <a:alpha val="100000"/>
              </a:srgbClr>
            </a:solidFill>
          </p:spPr>
          <p:txBody>
            <a:bodyPr/>
            <a:lstStyle/>
            <a:p/>
          </p:txBody>
        </p:sp>
        <p:sp>
          <p:nvSpPr>
            <p:cNvPr id="57" name="rc57"/>
            <p:cNvSpPr/>
            <p:nvPr/>
          </p:nvSpPr>
          <p:spPr>
            <a:xfrm>
              <a:off x="4068505" y="3241028"/>
              <a:ext cx="220362" cy="752247"/>
            </a:xfrm>
            <a:prstGeom prst="rect">
              <a:avLst/>
            </a:prstGeom>
            <a:solidFill>
              <a:srgbClr val="007F5F">
                <a:alpha val="100000"/>
              </a:srgbClr>
            </a:solidFill>
          </p:spPr>
          <p:txBody>
            <a:bodyPr/>
            <a:lstStyle/>
            <a:p/>
          </p:txBody>
        </p:sp>
        <p:sp>
          <p:nvSpPr>
            <p:cNvPr id="58" name="rc58"/>
            <p:cNvSpPr/>
            <p:nvPr/>
          </p:nvSpPr>
          <p:spPr>
            <a:xfrm>
              <a:off x="4362322" y="3052966"/>
              <a:ext cx="220362" cy="752247"/>
            </a:xfrm>
            <a:prstGeom prst="rect">
              <a:avLst/>
            </a:prstGeom>
            <a:solidFill>
              <a:srgbClr val="007F5F">
                <a:alpha val="100000"/>
              </a:srgbClr>
            </a:solidFill>
          </p:spPr>
          <p:txBody>
            <a:bodyPr/>
            <a:lstStyle/>
            <a:p/>
          </p:txBody>
        </p:sp>
        <p:sp>
          <p:nvSpPr>
            <p:cNvPr id="59" name="rc59"/>
            <p:cNvSpPr/>
            <p:nvPr/>
          </p:nvSpPr>
          <p:spPr>
            <a:xfrm>
              <a:off x="4656139" y="2999234"/>
              <a:ext cx="220362" cy="725381"/>
            </a:xfrm>
            <a:prstGeom prst="rect">
              <a:avLst/>
            </a:prstGeom>
            <a:solidFill>
              <a:srgbClr val="007F5F">
                <a:alpha val="100000"/>
              </a:srgbClr>
            </a:solidFill>
          </p:spPr>
          <p:txBody>
            <a:bodyPr/>
            <a:lstStyle/>
            <a:p/>
          </p:txBody>
        </p:sp>
        <p:sp>
          <p:nvSpPr>
            <p:cNvPr id="60" name="rc60"/>
            <p:cNvSpPr/>
            <p:nvPr/>
          </p:nvSpPr>
          <p:spPr>
            <a:xfrm>
              <a:off x="4949956" y="2918636"/>
              <a:ext cx="220362" cy="779113"/>
            </a:xfrm>
            <a:prstGeom prst="rect">
              <a:avLst/>
            </a:prstGeom>
            <a:solidFill>
              <a:srgbClr val="007F5F">
                <a:alpha val="100000"/>
              </a:srgbClr>
            </a:solidFill>
          </p:spPr>
          <p:txBody>
            <a:bodyPr/>
            <a:lstStyle/>
            <a:p/>
          </p:txBody>
        </p:sp>
        <p:sp>
          <p:nvSpPr>
            <p:cNvPr id="61" name="rc61"/>
            <p:cNvSpPr/>
            <p:nvPr/>
          </p:nvSpPr>
          <p:spPr>
            <a:xfrm>
              <a:off x="5243772" y="2891770"/>
              <a:ext cx="220362" cy="779113"/>
            </a:xfrm>
            <a:prstGeom prst="rect">
              <a:avLst/>
            </a:prstGeom>
            <a:solidFill>
              <a:srgbClr val="007F5F">
                <a:alpha val="100000"/>
              </a:srgbClr>
            </a:solidFill>
          </p:spPr>
          <p:txBody>
            <a:bodyPr/>
            <a:lstStyle/>
            <a:p/>
          </p:txBody>
        </p:sp>
        <p:sp>
          <p:nvSpPr>
            <p:cNvPr id="62" name="rc62"/>
            <p:cNvSpPr/>
            <p:nvPr/>
          </p:nvSpPr>
          <p:spPr>
            <a:xfrm>
              <a:off x="5537589" y="2838038"/>
              <a:ext cx="220362" cy="805979"/>
            </a:xfrm>
            <a:prstGeom prst="rect">
              <a:avLst/>
            </a:prstGeom>
            <a:solidFill>
              <a:srgbClr val="007F5F">
                <a:alpha val="100000"/>
              </a:srgbClr>
            </a:solidFill>
          </p:spPr>
          <p:txBody>
            <a:bodyPr/>
            <a:lstStyle/>
            <a:p/>
          </p:txBody>
        </p:sp>
        <p:sp>
          <p:nvSpPr>
            <p:cNvPr id="63" name="rc63"/>
            <p:cNvSpPr/>
            <p:nvPr/>
          </p:nvSpPr>
          <p:spPr>
            <a:xfrm>
              <a:off x="5831406" y="2891770"/>
              <a:ext cx="220362" cy="886577"/>
            </a:xfrm>
            <a:prstGeom prst="rect">
              <a:avLst/>
            </a:prstGeom>
            <a:solidFill>
              <a:srgbClr val="007F5F">
                <a:alpha val="100000"/>
              </a:srgbClr>
            </a:solidFill>
          </p:spPr>
          <p:txBody>
            <a:bodyPr/>
            <a:lstStyle/>
            <a:p/>
          </p:txBody>
        </p:sp>
        <p:sp>
          <p:nvSpPr>
            <p:cNvPr id="64" name="rc64"/>
            <p:cNvSpPr/>
            <p:nvPr/>
          </p:nvSpPr>
          <p:spPr>
            <a:xfrm>
              <a:off x="6125223" y="2999234"/>
              <a:ext cx="220362" cy="886577"/>
            </a:xfrm>
            <a:prstGeom prst="rect">
              <a:avLst/>
            </a:prstGeom>
            <a:solidFill>
              <a:srgbClr val="007F5F">
                <a:alpha val="100000"/>
              </a:srgbClr>
            </a:solidFill>
          </p:spPr>
          <p:txBody>
            <a:bodyPr/>
            <a:lstStyle/>
            <a:p/>
          </p:txBody>
        </p:sp>
        <p:sp>
          <p:nvSpPr>
            <p:cNvPr id="65" name="rc65"/>
            <p:cNvSpPr/>
            <p:nvPr/>
          </p:nvSpPr>
          <p:spPr>
            <a:xfrm>
              <a:off x="6419040" y="3106698"/>
              <a:ext cx="220362" cy="805979"/>
            </a:xfrm>
            <a:prstGeom prst="rect">
              <a:avLst/>
            </a:prstGeom>
            <a:solidFill>
              <a:srgbClr val="007F5F">
                <a:alpha val="100000"/>
              </a:srgbClr>
            </a:solidFill>
          </p:spPr>
          <p:txBody>
            <a:bodyPr/>
            <a:lstStyle/>
            <a:p/>
          </p:txBody>
        </p:sp>
        <p:sp>
          <p:nvSpPr>
            <p:cNvPr id="66" name="rc66"/>
            <p:cNvSpPr/>
            <p:nvPr/>
          </p:nvSpPr>
          <p:spPr>
            <a:xfrm>
              <a:off x="6712857" y="3160430"/>
              <a:ext cx="220362" cy="779113"/>
            </a:xfrm>
            <a:prstGeom prst="rect">
              <a:avLst/>
            </a:prstGeom>
            <a:solidFill>
              <a:srgbClr val="007F5F">
                <a:alpha val="100000"/>
              </a:srgbClr>
            </a:solidFill>
          </p:spPr>
          <p:txBody>
            <a:bodyPr/>
            <a:lstStyle/>
            <a:p/>
          </p:txBody>
        </p:sp>
        <p:sp>
          <p:nvSpPr>
            <p:cNvPr id="67" name="rc67"/>
            <p:cNvSpPr/>
            <p:nvPr/>
          </p:nvSpPr>
          <p:spPr>
            <a:xfrm>
              <a:off x="7006674" y="3079832"/>
              <a:ext cx="220362" cy="832845"/>
            </a:xfrm>
            <a:prstGeom prst="rect">
              <a:avLst/>
            </a:prstGeom>
            <a:solidFill>
              <a:srgbClr val="007F5F">
                <a:alpha val="100000"/>
              </a:srgbClr>
            </a:solidFill>
          </p:spPr>
          <p:txBody>
            <a:bodyPr/>
            <a:lstStyle/>
            <a:p/>
          </p:txBody>
        </p:sp>
        <p:sp>
          <p:nvSpPr>
            <p:cNvPr id="68" name="rc68"/>
            <p:cNvSpPr/>
            <p:nvPr/>
          </p:nvSpPr>
          <p:spPr>
            <a:xfrm>
              <a:off x="7300491" y="2730574"/>
              <a:ext cx="220362" cy="967175"/>
            </a:xfrm>
            <a:prstGeom prst="rect">
              <a:avLst/>
            </a:prstGeom>
            <a:solidFill>
              <a:srgbClr val="007F5F">
                <a:alpha val="100000"/>
              </a:srgbClr>
            </a:solidFill>
          </p:spPr>
          <p:txBody>
            <a:bodyPr/>
            <a:lstStyle/>
            <a:p/>
          </p:txBody>
        </p:sp>
        <p:sp>
          <p:nvSpPr>
            <p:cNvPr id="69" name="rc69"/>
            <p:cNvSpPr/>
            <p:nvPr/>
          </p:nvSpPr>
          <p:spPr>
            <a:xfrm>
              <a:off x="7594308" y="2757440"/>
              <a:ext cx="220362" cy="940309"/>
            </a:xfrm>
            <a:prstGeom prst="rect">
              <a:avLst/>
            </a:prstGeom>
            <a:solidFill>
              <a:srgbClr val="007F5F">
                <a:alpha val="100000"/>
              </a:srgbClr>
            </a:solidFill>
          </p:spPr>
          <p:txBody>
            <a:bodyPr/>
            <a:lstStyle/>
            <a:p/>
          </p:txBody>
        </p:sp>
        <p:sp>
          <p:nvSpPr>
            <p:cNvPr id="70" name="rc70"/>
            <p:cNvSpPr/>
            <p:nvPr/>
          </p:nvSpPr>
          <p:spPr>
            <a:xfrm>
              <a:off x="7888125" y="2918636"/>
              <a:ext cx="220362" cy="913443"/>
            </a:xfrm>
            <a:prstGeom prst="rect">
              <a:avLst/>
            </a:prstGeom>
            <a:solidFill>
              <a:srgbClr val="007F5F">
                <a:alpha val="100000"/>
              </a:srgbClr>
            </a:solidFill>
          </p:spPr>
          <p:txBody>
            <a:bodyPr/>
            <a:lstStyle/>
            <a:p/>
          </p:txBody>
        </p:sp>
        <p:sp>
          <p:nvSpPr>
            <p:cNvPr id="71" name="rc71"/>
            <p:cNvSpPr/>
            <p:nvPr/>
          </p:nvSpPr>
          <p:spPr>
            <a:xfrm>
              <a:off x="8181942" y="2972368"/>
              <a:ext cx="220362" cy="940309"/>
            </a:xfrm>
            <a:prstGeom prst="rect">
              <a:avLst/>
            </a:prstGeom>
            <a:solidFill>
              <a:srgbClr val="007F5F">
                <a:alpha val="100000"/>
              </a:srgbClr>
            </a:solidFill>
          </p:spPr>
          <p:txBody>
            <a:bodyPr/>
            <a:lstStyle/>
            <a:p/>
          </p:txBody>
        </p:sp>
        <p:sp>
          <p:nvSpPr>
            <p:cNvPr id="72" name="rc72"/>
            <p:cNvSpPr/>
            <p:nvPr/>
          </p:nvSpPr>
          <p:spPr>
            <a:xfrm>
              <a:off x="8475758" y="2945502"/>
              <a:ext cx="220362" cy="913443"/>
            </a:xfrm>
            <a:prstGeom prst="rect">
              <a:avLst/>
            </a:prstGeom>
            <a:solidFill>
              <a:srgbClr val="007F5F">
                <a:alpha val="100000"/>
              </a:srgbClr>
            </a:solidFill>
          </p:spPr>
          <p:txBody>
            <a:bodyPr/>
            <a:lstStyle/>
            <a:p/>
          </p:txBody>
        </p:sp>
        <p:sp>
          <p:nvSpPr>
            <p:cNvPr id="73" name="rc73"/>
            <p:cNvSpPr/>
            <p:nvPr/>
          </p:nvSpPr>
          <p:spPr>
            <a:xfrm>
              <a:off x="1130336" y="3697750"/>
              <a:ext cx="220362" cy="1477629"/>
            </a:xfrm>
            <a:prstGeom prst="rect">
              <a:avLst/>
            </a:prstGeom>
            <a:solidFill>
              <a:srgbClr val="C44E52">
                <a:alpha val="100000"/>
              </a:srgbClr>
            </a:solidFill>
          </p:spPr>
          <p:txBody>
            <a:bodyPr/>
            <a:lstStyle/>
            <a:p/>
          </p:txBody>
        </p:sp>
        <p:sp>
          <p:nvSpPr>
            <p:cNvPr id="74" name="rc74"/>
            <p:cNvSpPr/>
            <p:nvPr/>
          </p:nvSpPr>
          <p:spPr>
            <a:xfrm>
              <a:off x="1424153" y="3644018"/>
              <a:ext cx="220362" cy="1531361"/>
            </a:xfrm>
            <a:prstGeom prst="rect">
              <a:avLst/>
            </a:prstGeom>
            <a:solidFill>
              <a:srgbClr val="C44E52">
                <a:alpha val="100000"/>
              </a:srgbClr>
            </a:solidFill>
          </p:spPr>
          <p:txBody>
            <a:bodyPr/>
            <a:lstStyle/>
            <a:p/>
          </p:txBody>
        </p:sp>
        <p:sp>
          <p:nvSpPr>
            <p:cNvPr id="75" name="rc75"/>
            <p:cNvSpPr/>
            <p:nvPr/>
          </p:nvSpPr>
          <p:spPr>
            <a:xfrm>
              <a:off x="1717969" y="3617152"/>
              <a:ext cx="220362" cy="1558227"/>
            </a:xfrm>
            <a:prstGeom prst="rect">
              <a:avLst/>
            </a:prstGeom>
            <a:solidFill>
              <a:srgbClr val="C44E52">
                <a:alpha val="100000"/>
              </a:srgbClr>
            </a:solidFill>
          </p:spPr>
          <p:txBody>
            <a:bodyPr/>
            <a:lstStyle/>
            <a:p/>
          </p:txBody>
        </p:sp>
        <p:sp>
          <p:nvSpPr>
            <p:cNvPr id="76" name="rc76"/>
            <p:cNvSpPr/>
            <p:nvPr/>
          </p:nvSpPr>
          <p:spPr>
            <a:xfrm>
              <a:off x="2011786" y="3697750"/>
              <a:ext cx="220362" cy="1477629"/>
            </a:xfrm>
            <a:prstGeom prst="rect">
              <a:avLst/>
            </a:prstGeom>
            <a:solidFill>
              <a:srgbClr val="C44E52">
                <a:alpha val="100000"/>
              </a:srgbClr>
            </a:solidFill>
          </p:spPr>
          <p:txBody>
            <a:bodyPr/>
            <a:lstStyle/>
            <a:p/>
          </p:txBody>
        </p:sp>
        <p:sp>
          <p:nvSpPr>
            <p:cNvPr id="77" name="rc77"/>
            <p:cNvSpPr/>
            <p:nvPr/>
          </p:nvSpPr>
          <p:spPr>
            <a:xfrm>
              <a:off x="2305603" y="3724616"/>
              <a:ext cx="220362" cy="1450763"/>
            </a:xfrm>
            <a:prstGeom prst="rect">
              <a:avLst/>
            </a:prstGeom>
            <a:solidFill>
              <a:srgbClr val="C44E52">
                <a:alpha val="100000"/>
              </a:srgbClr>
            </a:solidFill>
          </p:spPr>
          <p:txBody>
            <a:bodyPr/>
            <a:lstStyle/>
            <a:p/>
          </p:txBody>
        </p:sp>
        <p:sp>
          <p:nvSpPr>
            <p:cNvPr id="78" name="rc78"/>
            <p:cNvSpPr/>
            <p:nvPr/>
          </p:nvSpPr>
          <p:spPr>
            <a:xfrm>
              <a:off x="2599420" y="3805214"/>
              <a:ext cx="220362" cy="1370165"/>
            </a:xfrm>
            <a:prstGeom prst="rect">
              <a:avLst/>
            </a:prstGeom>
            <a:solidFill>
              <a:srgbClr val="C44E52">
                <a:alpha val="100000"/>
              </a:srgbClr>
            </a:solidFill>
          </p:spPr>
          <p:txBody>
            <a:bodyPr/>
            <a:lstStyle/>
            <a:p/>
          </p:txBody>
        </p:sp>
        <p:sp>
          <p:nvSpPr>
            <p:cNvPr id="79" name="rc79"/>
            <p:cNvSpPr/>
            <p:nvPr/>
          </p:nvSpPr>
          <p:spPr>
            <a:xfrm>
              <a:off x="2893237" y="3832080"/>
              <a:ext cx="220362" cy="1343299"/>
            </a:xfrm>
            <a:prstGeom prst="rect">
              <a:avLst/>
            </a:prstGeom>
            <a:solidFill>
              <a:srgbClr val="C44E52">
                <a:alpha val="100000"/>
              </a:srgbClr>
            </a:solidFill>
          </p:spPr>
          <p:txBody>
            <a:bodyPr/>
            <a:lstStyle/>
            <a:p/>
          </p:txBody>
        </p:sp>
        <p:sp>
          <p:nvSpPr>
            <p:cNvPr id="80" name="rc80"/>
            <p:cNvSpPr/>
            <p:nvPr/>
          </p:nvSpPr>
          <p:spPr>
            <a:xfrm>
              <a:off x="3187054" y="3805214"/>
              <a:ext cx="220362" cy="1370165"/>
            </a:xfrm>
            <a:prstGeom prst="rect">
              <a:avLst/>
            </a:prstGeom>
            <a:solidFill>
              <a:srgbClr val="C44E52">
                <a:alpha val="100000"/>
              </a:srgbClr>
            </a:solidFill>
          </p:spPr>
          <p:txBody>
            <a:bodyPr/>
            <a:lstStyle/>
            <a:p/>
          </p:txBody>
        </p:sp>
        <p:sp>
          <p:nvSpPr>
            <p:cNvPr id="81" name="rc81"/>
            <p:cNvSpPr/>
            <p:nvPr/>
          </p:nvSpPr>
          <p:spPr>
            <a:xfrm>
              <a:off x="3480871" y="3939544"/>
              <a:ext cx="220362" cy="1235835"/>
            </a:xfrm>
            <a:prstGeom prst="rect">
              <a:avLst/>
            </a:prstGeom>
            <a:solidFill>
              <a:srgbClr val="C44E52">
                <a:alpha val="100000"/>
              </a:srgbClr>
            </a:solidFill>
          </p:spPr>
          <p:txBody>
            <a:bodyPr/>
            <a:lstStyle/>
            <a:p/>
          </p:txBody>
        </p:sp>
        <p:sp>
          <p:nvSpPr>
            <p:cNvPr id="82" name="rc82"/>
            <p:cNvSpPr/>
            <p:nvPr/>
          </p:nvSpPr>
          <p:spPr>
            <a:xfrm>
              <a:off x="3774688" y="4154472"/>
              <a:ext cx="220362" cy="1020907"/>
            </a:xfrm>
            <a:prstGeom prst="rect">
              <a:avLst/>
            </a:prstGeom>
            <a:solidFill>
              <a:srgbClr val="C44E52">
                <a:alpha val="100000"/>
              </a:srgbClr>
            </a:solidFill>
          </p:spPr>
          <p:txBody>
            <a:bodyPr/>
            <a:lstStyle/>
            <a:p/>
          </p:txBody>
        </p:sp>
        <p:sp>
          <p:nvSpPr>
            <p:cNvPr id="83" name="rc83"/>
            <p:cNvSpPr/>
            <p:nvPr/>
          </p:nvSpPr>
          <p:spPr>
            <a:xfrm>
              <a:off x="4068505" y="3993276"/>
              <a:ext cx="220362" cy="1182103"/>
            </a:xfrm>
            <a:prstGeom prst="rect">
              <a:avLst/>
            </a:prstGeom>
            <a:solidFill>
              <a:srgbClr val="C44E52">
                <a:alpha val="100000"/>
              </a:srgbClr>
            </a:solidFill>
          </p:spPr>
          <p:txBody>
            <a:bodyPr/>
            <a:lstStyle/>
            <a:p/>
          </p:txBody>
        </p:sp>
        <p:sp>
          <p:nvSpPr>
            <p:cNvPr id="84" name="rc84"/>
            <p:cNvSpPr/>
            <p:nvPr/>
          </p:nvSpPr>
          <p:spPr>
            <a:xfrm>
              <a:off x="4362322" y="3805214"/>
              <a:ext cx="220362" cy="1370165"/>
            </a:xfrm>
            <a:prstGeom prst="rect">
              <a:avLst/>
            </a:prstGeom>
            <a:solidFill>
              <a:srgbClr val="C44E52">
                <a:alpha val="100000"/>
              </a:srgbClr>
            </a:solidFill>
          </p:spPr>
          <p:txBody>
            <a:bodyPr/>
            <a:lstStyle/>
            <a:p/>
          </p:txBody>
        </p:sp>
        <p:sp>
          <p:nvSpPr>
            <p:cNvPr id="85" name="rc85"/>
            <p:cNvSpPr/>
            <p:nvPr/>
          </p:nvSpPr>
          <p:spPr>
            <a:xfrm>
              <a:off x="4656139" y="3724616"/>
              <a:ext cx="220362" cy="1450763"/>
            </a:xfrm>
            <a:prstGeom prst="rect">
              <a:avLst/>
            </a:prstGeom>
            <a:solidFill>
              <a:srgbClr val="C44E52">
                <a:alpha val="100000"/>
              </a:srgbClr>
            </a:solidFill>
          </p:spPr>
          <p:txBody>
            <a:bodyPr/>
            <a:lstStyle/>
            <a:p/>
          </p:txBody>
        </p:sp>
        <p:sp>
          <p:nvSpPr>
            <p:cNvPr id="86" name="rc86"/>
            <p:cNvSpPr/>
            <p:nvPr/>
          </p:nvSpPr>
          <p:spPr>
            <a:xfrm>
              <a:off x="4949956" y="3697750"/>
              <a:ext cx="220362" cy="1477629"/>
            </a:xfrm>
            <a:prstGeom prst="rect">
              <a:avLst/>
            </a:prstGeom>
            <a:solidFill>
              <a:srgbClr val="C44E52">
                <a:alpha val="100000"/>
              </a:srgbClr>
            </a:solidFill>
          </p:spPr>
          <p:txBody>
            <a:bodyPr/>
            <a:lstStyle/>
            <a:p/>
          </p:txBody>
        </p:sp>
        <p:sp>
          <p:nvSpPr>
            <p:cNvPr id="87" name="rc87"/>
            <p:cNvSpPr/>
            <p:nvPr/>
          </p:nvSpPr>
          <p:spPr>
            <a:xfrm>
              <a:off x="5243772" y="3670884"/>
              <a:ext cx="220362" cy="1504495"/>
            </a:xfrm>
            <a:prstGeom prst="rect">
              <a:avLst/>
            </a:prstGeom>
            <a:solidFill>
              <a:srgbClr val="C44E52">
                <a:alpha val="100000"/>
              </a:srgbClr>
            </a:solidFill>
          </p:spPr>
          <p:txBody>
            <a:bodyPr/>
            <a:lstStyle/>
            <a:p/>
          </p:txBody>
        </p:sp>
        <p:sp>
          <p:nvSpPr>
            <p:cNvPr id="88" name="rc88"/>
            <p:cNvSpPr/>
            <p:nvPr/>
          </p:nvSpPr>
          <p:spPr>
            <a:xfrm>
              <a:off x="5537589" y="3644018"/>
              <a:ext cx="220362" cy="1531361"/>
            </a:xfrm>
            <a:prstGeom prst="rect">
              <a:avLst/>
            </a:prstGeom>
            <a:solidFill>
              <a:srgbClr val="C44E52">
                <a:alpha val="100000"/>
              </a:srgbClr>
            </a:solidFill>
          </p:spPr>
          <p:txBody>
            <a:bodyPr/>
            <a:lstStyle/>
            <a:p/>
          </p:txBody>
        </p:sp>
        <p:sp>
          <p:nvSpPr>
            <p:cNvPr id="89" name="rc89"/>
            <p:cNvSpPr/>
            <p:nvPr/>
          </p:nvSpPr>
          <p:spPr>
            <a:xfrm>
              <a:off x="5831406" y="3778348"/>
              <a:ext cx="220362" cy="1397031"/>
            </a:xfrm>
            <a:prstGeom prst="rect">
              <a:avLst/>
            </a:prstGeom>
            <a:solidFill>
              <a:srgbClr val="C44E52">
                <a:alpha val="100000"/>
              </a:srgbClr>
            </a:solidFill>
          </p:spPr>
          <p:txBody>
            <a:bodyPr/>
            <a:lstStyle/>
            <a:p/>
          </p:txBody>
        </p:sp>
        <p:sp>
          <p:nvSpPr>
            <p:cNvPr id="90" name="rc90"/>
            <p:cNvSpPr/>
            <p:nvPr/>
          </p:nvSpPr>
          <p:spPr>
            <a:xfrm>
              <a:off x="6125223" y="3885812"/>
              <a:ext cx="220362" cy="1289567"/>
            </a:xfrm>
            <a:prstGeom prst="rect">
              <a:avLst/>
            </a:prstGeom>
            <a:solidFill>
              <a:srgbClr val="C44E52">
                <a:alpha val="100000"/>
              </a:srgbClr>
            </a:solidFill>
          </p:spPr>
          <p:txBody>
            <a:bodyPr/>
            <a:lstStyle/>
            <a:p/>
          </p:txBody>
        </p:sp>
        <p:sp>
          <p:nvSpPr>
            <p:cNvPr id="91" name="rc91"/>
            <p:cNvSpPr/>
            <p:nvPr/>
          </p:nvSpPr>
          <p:spPr>
            <a:xfrm>
              <a:off x="6419040" y="3912678"/>
              <a:ext cx="220362" cy="1262701"/>
            </a:xfrm>
            <a:prstGeom prst="rect">
              <a:avLst/>
            </a:prstGeom>
            <a:solidFill>
              <a:srgbClr val="C44E52">
                <a:alpha val="100000"/>
              </a:srgbClr>
            </a:solidFill>
          </p:spPr>
          <p:txBody>
            <a:bodyPr/>
            <a:lstStyle/>
            <a:p/>
          </p:txBody>
        </p:sp>
        <p:sp>
          <p:nvSpPr>
            <p:cNvPr id="92" name="rc92"/>
            <p:cNvSpPr/>
            <p:nvPr/>
          </p:nvSpPr>
          <p:spPr>
            <a:xfrm>
              <a:off x="6712857" y="3939544"/>
              <a:ext cx="220362" cy="1235835"/>
            </a:xfrm>
            <a:prstGeom prst="rect">
              <a:avLst/>
            </a:prstGeom>
            <a:solidFill>
              <a:srgbClr val="C44E52">
                <a:alpha val="100000"/>
              </a:srgbClr>
            </a:solidFill>
          </p:spPr>
          <p:txBody>
            <a:bodyPr/>
            <a:lstStyle/>
            <a:p/>
          </p:txBody>
        </p:sp>
        <p:sp>
          <p:nvSpPr>
            <p:cNvPr id="93" name="rc93"/>
            <p:cNvSpPr/>
            <p:nvPr/>
          </p:nvSpPr>
          <p:spPr>
            <a:xfrm>
              <a:off x="7006674" y="3912678"/>
              <a:ext cx="220362" cy="1262701"/>
            </a:xfrm>
            <a:prstGeom prst="rect">
              <a:avLst/>
            </a:prstGeom>
            <a:solidFill>
              <a:srgbClr val="C44E52">
                <a:alpha val="100000"/>
              </a:srgbClr>
            </a:solidFill>
          </p:spPr>
          <p:txBody>
            <a:bodyPr/>
            <a:lstStyle/>
            <a:p/>
          </p:txBody>
        </p:sp>
        <p:sp>
          <p:nvSpPr>
            <p:cNvPr id="94" name="rc94"/>
            <p:cNvSpPr/>
            <p:nvPr/>
          </p:nvSpPr>
          <p:spPr>
            <a:xfrm>
              <a:off x="7300491" y="3697750"/>
              <a:ext cx="220362" cy="1477629"/>
            </a:xfrm>
            <a:prstGeom prst="rect">
              <a:avLst/>
            </a:prstGeom>
            <a:solidFill>
              <a:srgbClr val="C44E52">
                <a:alpha val="100000"/>
              </a:srgbClr>
            </a:solidFill>
          </p:spPr>
          <p:txBody>
            <a:bodyPr/>
            <a:lstStyle/>
            <a:p/>
          </p:txBody>
        </p:sp>
        <p:sp>
          <p:nvSpPr>
            <p:cNvPr id="95" name="rc95"/>
            <p:cNvSpPr/>
            <p:nvPr/>
          </p:nvSpPr>
          <p:spPr>
            <a:xfrm>
              <a:off x="7594308" y="3697750"/>
              <a:ext cx="220362" cy="1477629"/>
            </a:xfrm>
            <a:prstGeom prst="rect">
              <a:avLst/>
            </a:prstGeom>
            <a:solidFill>
              <a:srgbClr val="C44E52">
                <a:alpha val="100000"/>
              </a:srgbClr>
            </a:solidFill>
          </p:spPr>
          <p:txBody>
            <a:bodyPr/>
            <a:lstStyle/>
            <a:p/>
          </p:txBody>
        </p:sp>
        <p:sp>
          <p:nvSpPr>
            <p:cNvPr id="96" name="rc96"/>
            <p:cNvSpPr/>
            <p:nvPr/>
          </p:nvSpPr>
          <p:spPr>
            <a:xfrm>
              <a:off x="7888125" y="3832080"/>
              <a:ext cx="220362" cy="1343299"/>
            </a:xfrm>
            <a:prstGeom prst="rect">
              <a:avLst/>
            </a:prstGeom>
            <a:solidFill>
              <a:srgbClr val="C44E52">
                <a:alpha val="100000"/>
              </a:srgbClr>
            </a:solidFill>
          </p:spPr>
          <p:txBody>
            <a:bodyPr/>
            <a:lstStyle/>
            <a:p/>
          </p:txBody>
        </p:sp>
        <p:sp>
          <p:nvSpPr>
            <p:cNvPr id="97" name="rc97"/>
            <p:cNvSpPr/>
            <p:nvPr/>
          </p:nvSpPr>
          <p:spPr>
            <a:xfrm>
              <a:off x="8181942" y="3912678"/>
              <a:ext cx="220362" cy="1262701"/>
            </a:xfrm>
            <a:prstGeom prst="rect">
              <a:avLst/>
            </a:prstGeom>
            <a:solidFill>
              <a:srgbClr val="C44E52">
                <a:alpha val="100000"/>
              </a:srgbClr>
            </a:solidFill>
          </p:spPr>
          <p:txBody>
            <a:bodyPr/>
            <a:lstStyle/>
            <a:p/>
          </p:txBody>
        </p:sp>
        <p:sp>
          <p:nvSpPr>
            <p:cNvPr id="98" name="rc98"/>
            <p:cNvSpPr/>
            <p:nvPr/>
          </p:nvSpPr>
          <p:spPr>
            <a:xfrm>
              <a:off x="8475758" y="3858946"/>
              <a:ext cx="220362" cy="1316433"/>
            </a:xfrm>
            <a:prstGeom prst="rect">
              <a:avLst/>
            </a:prstGeom>
            <a:solidFill>
              <a:srgbClr val="C44E52">
                <a:alpha val="100000"/>
              </a:srgbClr>
            </a:solidFill>
          </p:spPr>
          <p:txBody>
            <a:bodyPr/>
            <a:lstStyle/>
            <a:p/>
          </p:txBody>
        </p:sp>
        <p:sp>
          <p:nvSpPr>
            <p:cNvPr id="99" name="tx99"/>
            <p:cNvSpPr/>
            <p:nvPr/>
          </p:nvSpPr>
          <p:spPr>
            <a:xfrm>
              <a:off x="1177789" y="21340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00" name="tx100"/>
            <p:cNvSpPr/>
            <p:nvPr/>
          </p:nvSpPr>
          <p:spPr>
            <a:xfrm>
              <a:off x="1471606" y="214749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101" name="tx101"/>
            <p:cNvSpPr/>
            <p:nvPr/>
          </p:nvSpPr>
          <p:spPr>
            <a:xfrm>
              <a:off x="1765423" y="213406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2.4</a:t>
              </a:r>
            </a:p>
          </p:txBody>
        </p:sp>
        <p:sp>
          <p:nvSpPr>
            <p:cNvPr id="102" name="tx102"/>
            <p:cNvSpPr/>
            <p:nvPr/>
          </p:nvSpPr>
          <p:spPr>
            <a:xfrm>
              <a:off x="2059240" y="228182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03" name="tx103"/>
            <p:cNvSpPr/>
            <p:nvPr/>
          </p:nvSpPr>
          <p:spPr>
            <a:xfrm>
              <a:off x="2353057" y="233555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4" name="tx104"/>
            <p:cNvSpPr/>
            <p:nvPr/>
          </p:nvSpPr>
          <p:spPr>
            <a:xfrm>
              <a:off x="2646874" y="24295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05" name="tx105"/>
            <p:cNvSpPr/>
            <p:nvPr/>
          </p:nvSpPr>
          <p:spPr>
            <a:xfrm>
              <a:off x="2940691" y="25504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6" name="tx106"/>
            <p:cNvSpPr/>
            <p:nvPr/>
          </p:nvSpPr>
          <p:spPr>
            <a:xfrm>
              <a:off x="3234508" y="257735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7" name="tx107"/>
            <p:cNvSpPr/>
            <p:nvPr/>
          </p:nvSpPr>
          <p:spPr>
            <a:xfrm>
              <a:off x="3528324" y="27385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8" name="tx108"/>
            <p:cNvSpPr/>
            <p:nvPr/>
          </p:nvSpPr>
          <p:spPr>
            <a:xfrm>
              <a:off x="3822141" y="30609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09" name="tx109"/>
            <p:cNvSpPr/>
            <p:nvPr/>
          </p:nvSpPr>
          <p:spPr>
            <a:xfrm>
              <a:off x="4153586" y="294004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10" name="tx110"/>
            <p:cNvSpPr/>
            <p:nvPr/>
          </p:nvSpPr>
          <p:spPr>
            <a:xfrm>
              <a:off x="4409775" y="273854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2.1</a:t>
              </a:r>
            </a:p>
          </p:txBody>
        </p:sp>
        <p:sp>
          <p:nvSpPr>
            <p:cNvPr id="111" name="tx111"/>
            <p:cNvSpPr/>
            <p:nvPr/>
          </p:nvSpPr>
          <p:spPr>
            <a:xfrm>
              <a:off x="4741220" y="2698250"/>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a:t>
              </a:r>
            </a:p>
          </p:txBody>
        </p:sp>
        <p:sp>
          <p:nvSpPr>
            <p:cNvPr id="112" name="tx112"/>
            <p:cNvSpPr/>
            <p:nvPr/>
          </p:nvSpPr>
          <p:spPr>
            <a:xfrm>
              <a:off x="4997409" y="25907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2.2</a:t>
              </a:r>
            </a:p>
          </p:txBody>
        </p:sp>
        <p:sp>
          <p:nvSpPr>
            <p:cNvPr id="113" name="tx113"/>
            <p:cNvSpPr/>
            <p:nvPr/>
          </p:nvSpPr>
          <p:spPr>
            <a:xfrm>
              <a:off x="5291226" y="255048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2.3</a:t>
              </a:r>
            </a:p>
          </p:txBody>
        </p:sp>
        <p:sp>
          <p:nvSpPr>
            <p:cNvPr id="114" name="tx114"/>
            <p:cNvSpPr/>
            <p:nvPr/>
          </p:nvSpPr>
          <p:spPr>
            <a:xfrm>
              <a:off x="5585043" y="246988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2.5</a:t>
              </a:r>
            </a:p>
          </p:txBody>
        </p:sp>
        <p:sp>
          <p:nvSpPr>
            <p:cNvPr id="115" name="tx115"/>
            <p:cNvSpPr/>
            <p:nvPr/>
          </p:nvSpPr>
          <p:spPr>
            <a:xfrm>
              <a:off x="5878860" y="249675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16" name="tx116"/>
            <p:cNvSpPr/>
            <p:nvPr/>
          </p:nvSpPr>
          <p:spPr>
            <a:xfrm>
              <a:off x="6172677" y="259078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17" name="tx117"/>
            <p:cNvSpPr/>
            <p:nvPr/>
          </p:nvSpPr>
          <p:spPr>
            <a:xfrm>
              <a:off x="6466494" y="268481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18" name="tx118"/>
            <p:cNvSpPr/>
            <p:nvPr/>
          </p:nvSpPr>
          <p:spPr>
            <a:xfrm>
              <a:off x="6760311" y="275198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19" name="tx119"/>
            <p:cNvSpPr/>
            <p:nvPr/>
          </p:nvSpPr>
          <p:spPr>
            <a:xfrm>
              <a:off x="7054127" y="263108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20" name="tx120"/>
            <p:cNvSpPr/>
            <p:nvPr/>
          </p:nvSpPr>
          <p:spPr>
            <a:xfrm>
              <a:off x="7347944" y="22415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21" name="tx121"/>
            <p:cNvSpPr/>
            <p:nvPr/>
          </p:nvSpPr>
          <p:spPr>
            <a:xfrm>
              <a:off x="7641761" y="226839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22" name="tx122"/>
            <p:cNvSpPr/>
            <p:nvPr/>
          </p:nvSpPr>
          <p:spPr>
            <a:xfrm>
              <a:off x="7935578" y="242959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23" name="tx123"/>
            <p:cNvSpPr/>
            <p:nvPr/>
          </p:nvSpPr>
          <p:spPr>
            <a:xfrm>
              <a:off x="8229395" y="2483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24" name="tx124"/>
            <p:cNvSpPr/>
            <p:nvPr/>
          </p:nvSpPr>
          <p:spPr>
            <a:xfrm>
              <a:off x="8523212" y="248332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3.2</a:t>
              </a:r>
            </a:p>
          </p:txBody>
        </p:sp>
        <p:sp>
          <p:nvSpPr>
            <p:cNvPr id="125" name="tx125"/>
            <p:cNvSpPr/>
            <p:nvPr/>
          </p:nvSpPr>
          <p:spPr>
            <a:xfrm>
              <a:off x="1177789" y="3087807"/>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4.3</a:t>
              </a:r>
            </a:p>
          </p:txBody>
        </p:sp>
        <p:sp>
          <p:nvSpPr>
            <p:cNvPr id="126" name="tx126"/>
            <p:cNvSpPr/>
            <p:nvPr/>
          </p:nvSpPr>
          <p:spPr>
            <a:xfrm>
              <a:off x="1471606" y="304750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127" name="tx127"/>
            <p:cNvSpPr/>
            <p:nvPr/>
          </p:nvSpPr>
          <p:spPr>
            <a:xfrm>
              <a:off x="1765423" y="30206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4.2</a:t>
              </a:r>
            </a:p>
          </p:txBody>
        </p:sp>
        <p:sp>
          <p:nvSpPr>
            <p:cNvPr id="128" name="tx128"/>
            <p:cNvSpPr/>
            <p:nvPr/>
          </p:nvSpPr>
          <p:spPr>
            <a:xfrm>
              <a:off x="2096867" y="312810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129" name="tx129"/>
            <p:cNvSpPr/>
            <p:nvPr/>
          </p:nvSpPr>
          <p:spPr>
            <a:xfrm>
              <a:off x="2390684" y="3154972"/>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a:t>
              </a:r>
            </a:p>
          </p:txBody>
        </p:sp>
        <p:sp>
          <p:nvSpPr>
            <p:cNvPr id="130" name="tx130"/>
            <p:cNvSpPr/>
            <p:nvPr/>
          </p:nvSpPr>
          <p:spPr>
            <a:xfrm>
              <a:off x="2646874" y="32490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3.9</a:t>
              </a:r>
            </a:p>
          </p:txBody>
        </p:sp>
        <p:sp>
          <p:nvSpPr>
            <p:cNvPr id="131" name="tx131"/>
            <p:cNvSpPr/>
            <p:nvPr/>
          </p:nvSpPr>
          <p:spPr>
            <a:xfrm>
              <a:off x="2940691" y="33161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32" name="tx132"/>
            <p:cNvSpPr/>
            <p:nvPr/>
          </p:nvSpPr>
          <p:spPr>
            <a:xfrm>
              <a:off x="3234508" y="331616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33" name="tx133"/>
            <p:cNvSpPr/>
            <p:nvPr/>
          </p:nvSpPr>
          <p:spPr>
            <a:xfrm>
              <a:off x="3528324" y="34639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134" name="tx134"/>
            <p:cNvSpPr/>
            <p:nvPr/>
          </p:nvSpPr>
          <p:spPr>
            <a:xfrm>
              <a:off x="3822141" y="373259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35" name="tx135"/>
            <p:cNvSpPr/>
            <p:nvPr/>
          </p:nvSpPr>
          <p:spPr>
            <a:xfrm>
              <a:off x="4115958" y="358482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36" name="tx136"/>
            <p:cNvSpPr/>
            <p:nvPr/>
          </p:nvSpPr>
          <p:spPr>
            <a:xfrm>
              <a:off x="4409775" y="3396766"/>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2.8</a:t>
              </a:r>
            </a:p>
          </p:txBody>
        </p:sp>
        <p:sp>
          <p:nvSpPr>
            <p:cNvPr id="137" name="tx137"/>
            <p:cNvSpPr/>
            <p:nvPr/>
          </p:nvSpPr>
          <p:spPr>
            <a:xfrm>
              <a:off x="4703592" y="332960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2.7</a:t>
              </a:r>
            </a:p>
          </p:txBody>
        </p:sp>
        <p:sp>
          <p:nvSpPr>
            <p:cNvPr id="138" name="tx138"/>
            <p:cNvSpPr/>
            <p:nvPr/>
          </p:nvSpPr>
          <p:spPr>
            <a:xfrm>
              <a:off x="4997409" y="327586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39" name="tx139"/>
            <p:cNvSpPr/>
            <p:nvPr/>
          </p:nvSpPr>
          <p:spPr>
            <a:xfrm>
              <a:off x="5291226" y="324900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40" name="tx140"/>
            <p:cNvSpPr/>
            <p:nvPr/>
          </p:nvSpPr>
          <p:spPr>
            <a:xfrm>
              <a:off x="5622670" y="320870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141" name="tx141"/>
            <p:cNvSpPr/>
            <p:nvPr/>
          </p:nvSpPr>
          <p:spPr>
            <a:xfrm>
              <a:off x="5878860" y="330273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142" name="tx142"/>
            <p:cNvSpPr/>
            <p:nvPr/>
          </p:nvSpPr>
          <p:spPr>
            <a:xfrm>
              <a:off x="6172677" y="34101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3.3</a:t>
              </a:r>
            </a:p>
          </p:txBody>
        </p:sp>
        <p:sp>
          <p:nvSpPr>
            <p:cNvPr id="143" name="tx143"/>
            <p:cNvSpPr/>
            <p:nvPr/>
          </p:nvSpPr>
          <p:spPr>
            <a:xfrm>
              <a:off x="6504121" y="3477364"/>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a:t>
              </a:r>
            </a:p>
          </p:txBody>
        </p:sp>
        <p:sp>
          <p:nvSpPr>
            <p:cNvPr id="144" name="tx144"/>
            <p:cNvSpPr/>
            <p:nvPr/>
          </p:nvSpPr>
          <p:spPr>
            <a:xfrm>
              <a:off x="6760311" y="351766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2.9</a:t>
              </a:r>
            </a:p>
          </p:txBody>
        </p:sp>
        <p:sp>
          <p:nvSpPr>
            <p:cNvPr id="145" name="tx145"/>
            <p:cNvSpPr/>
            <p:nvPr/>
          </p:nvSpPr>
          <p:spPr>
            <a:xfrm>
              <a:off x="7054127" y="346393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3.1</a:t>
              </a:r>
            </a:p>
          </p:txBody>
        </p:sp>
        <p:sp>
          <p:nvSpPr>
            <p:cNvPr id="146" name="tx146"/>
            <p:cNvSpPr/>
            <p:nvPr/>
          </p:nvSpPr>
          <p:spPr>
            <a:xfrm>
              <a:off x="7347944" y="31818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3.6</a:t>
              </a:r>
            </a:p>
          </p:txBody>
        </p:sp>
        <p:sp>
          <p:nvSpPr>
            <p:cNvPr id="147" name="tx147"/>
            <p:cNvSpPr/>
            <p:nvPr/>
          </p:nvSpPr>
          <p:spPr>
            <a:xfrm>
              <a:off x="7641761" y="319527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148" name="tx148"/>
            <p:cNvSpPr/>
            <p:nvPr/>
          </p:nvSpPr>
          <p:spPr>
            <a:xfrm>
              <a:off x="7935578" y="334303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49" name="tx149"/>
            <p:cNvSpPr/>
            <p:nvPr/>
          </p:nvSpPr>
          <p:spPr>
            <a:xfrm>
              <a:off x="8229395" y="341019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3.5</a:t>
              </a:r>
            </a:p>
          </p:txBody>
        </p:sp>
        <p:sp>
          <p:nvSpPr>
            <p:cNvPr id="150" name="tx150"/>
            <p:cNvSpPr/>
            <p:nvPr/>
          </p:nvSpPr>
          <p:spPr>
            <a:xfrm>
              <a:off x="8523212" y="336990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3.4</a:t>
              </a:r>
            </a:p>
          </p:txBody>
        </p:sp>
        <p:sp>
          <p:nvSpPr>
            <p:cNvPr id="151" name="tx151"/>
            <p:cNvSpPr/>
            <p:nvPr/>
          </p:nvSpPr>
          <p:spPr>
            <a:xfrm>
              <a:off x="1177789" y="44042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52" name="tx152"/>
            <p:cNvSpPr/>
            <p:nvPr/>
          </p:nvSpPr>
          <p:spPr>
            <a:xfrm>
              <a:off x="1471606" y="43773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153" name="tx153"/>
            <p:cNvSpPr/>
            <p:nvPr/>
          </p:nvSpPr>
          <p:spPr>
            <a:xfrm>
              <a:off x="1765423" y="436394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5.8</a:t>
              </a:r>
            </a:p>
          </p:txBody>
        </p:sp>
        <p:sp>
          <p:nvSpPr>
            <p:cNvPr id="154" name="tx154"/>
            <p:cNvSpPr/>
            <p:nvPr/>
          </p:nvSpPr>
          <p:spPr>
            <a:xfrm>
              <a:off x="2059240" y="44042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55" name="tx155"/>
            <p:cNvSpPr/>
            <p:nvPr/>
          </p:nvSpPr>
          <p:spPr>
            <a:xfrm>
              <a:off x="2353057" y="44176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156" name="tx156"/>
            <p:cNvSpPr/>
            <p:nvPr/>
          </p:nvSpPr>
          <p:spPr>
            <a:xfrm>
              <a:off x="2646874" y="44579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157" name="tx157"/>
            <p:cNvSpPr/>
            <p:nvPr/>
          </p:nvSpPr>
          <p:spPr>
            <a:xfrm>
              <a:off x="2978318" y="447140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158" name="tx158"/>
            <p:cNvSpPr/>
            <p:nvPr/>
          </p:nvSpPr>
          <p:spPr>
            <a:xfrm>
              <a:off x="3234508" y="44579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159" name="tx159"/>
            <p:cNvSpPr/>
            <p:nvPr/>
          </p:nvSpPr>
          <p:spPr>
            <a:xfrm>
              <a:off x="3528324" y="45251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160" name="tx160"/>
            <p:cNvSpPr/>
            <p:nvPr/>
          </p:nvSpPr>
          <p:spPr>
            <a:xfrm>
              <a:off x="3822141" y="463260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3.8</a:t>
              </a:r>
            </a:p>
          </p:txBody>
        </p:sp>
        <p:sp>
          <p:nvSpPr>
            <p:cNvPr id="161" name="tx161"/>
            <p:cNvSpPr/>
            <p:nvPr/>
          </p:nvSpPr>
          <p:spPr>
            <a:xfrm>
              <a:off x="4115958" y="455200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4.4</a:t>
              </a:r>
            </a:p>
          </p:txBody>
        </p:sp>
        <p:sp>
          <p:nvSpPr>
            <p:cNvPr id="162" name="tx162"/>
            <p:cNvSpPr/>
            <p:nvPr/>
          </p:nvSpPr>
          <p:spPr>
            <a:xfrm>
              <a:off x="4409775" y="4457973"/>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5.1</a:t>
              </a:r>
            </a:p>
          </p:txBody>
        </p:sp>
        <p:sp>
          <p:nvSpPr>
            <p:cNvPr id="163" name="tx163"/>
            <p:cNvSpPr/>
            <p:nvPr/>
          </p:nvSpPr>
          <p:spPr>
            <a:xfrm>
              <a:off x="4703592" y="4417674"/>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5.4</a:t>
              </a:r>
            </a:p>
          </p:txBody>
        </p:sp>
        <p:sp>
          <p:nvSpPr>
            <p:cNvPr id="164" name="tx164"/>
            <p:cNvSpPr/>
            <p:nvPr/>
          </p:nvSpPr>
          <p:spPr>
            <a:xfrm>
              <a:off x="4997409" y="44042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65" name="tx165"/>
            <p:cNvSpPr/>
            <p:nvPr/>
          </p:nvSpPr>
          <p:spPr>
            <a:xfrm>
              <a:off x="5291226" y="439080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5.6</a:t>
              </a:r>
            </a:p>
          </p:txBody>
        </p:sp>
        <p:sp>
          <p:nvSpPr>
            <p:cNvPr id="166" name="tx166"/>
            <p:cNvSpPr/>
            <p:nvPr/>
          </p:nvSpPr>
          <p:spPr>
            <a:xfrm>
              <a:off x="5585043" y="437737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5.7</a:t>
              </a:r>
            </a:p>
          </p:txBody>
        </p:sp>
        <p:sp>
          <p:nvSpPr>
            <p:cNvPr id="167" name="tx167"/>
            <p:cNvSpPr/>
            <p:nvPr/>
          </p:nvSpPr>
          <p:spPr>
            <a:xfrm>
              <a:off x="5878860" y="4444540"/>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5.2</a:t>
              </a:r>
            </a:p>
          </p:txBody>
        </p:sp>
        <p:sp>
          <p:nvSpPr>
            <p:cNvPr id="168" name="tx168"/>
            <p:cNvSpPr/>
            <p:nvPr/>
          </p:nvSpPr>
          <p:spPr>
            <a:xfrm>
              <a:off x="6172677" y="4498272"/>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4.8</a:t>
              </a:r>
            </a:p>
          </p:txBody>
        </p:sp>
        <p:sp>
          <p:nvSpPr>
            <p:cNvPr id="169" name="tx169"/>
            <p:cNvSpPr/>
            <p:nvPr/>
          </p:nvSpPr>
          <p:spPr>
            <a:xfrm>
              <a:off x="6466494" y="45117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170" name="tx170"/>
            <p:cNvSpPr/>
            <p:nvPr/>
          </p:nvSpPr>
          <p:spPr>
            <a:xfrm>
              <a:off x="6760311" y="4525138"/>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4.6</a:t>
              </a:r>
            </a:p>
          </p:txBody>
        </p:sp>
        <p:sp>
          <p:nvSpPr>
            <p:cNvPr id="171" name="tx171"/>
            <p:cNvSpPr/>
            <p:nvPr/>
          </p:nvSpPr>
          <p:spPr>
            <a:xfrm>
              <a:off x="7054127" y="45117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172" name="tx172"/>
            <p:cNvSpPr/>
            <p:nvPr/>
          </p:nvSpPr>
          <p:spPr>
            <a:xfrm>
              <a:off x="7347944" y="44042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73" name="tx173"/>
            <p:cNvSpPr/>
            <p:nvPr/>
          </p:nvSpPr>
          <p:spPr>
            <a:xfrm>
              <a:off x="7641761" y="4404241"/>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5.5</a:t>
              </a:r>
            </a:p>
          </p:txBody>
        </p:sp>
        <p:sp>
          <p:nvSpPr>
            <p:cNvPr id="174" name="tx174"/>
            <p:cNvSpPr/>
            <p:nvPr/>
          </p:nvSpPr>
          <p:spPr>
            <a:xfrm>
              <a:off x="7973206" y="4471406"/>
              <a:ext cx="50200"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5</a:t>
              </a:r>
            </a:p>
          </p:txBody>
        </p:sp>
        <p:sp>
          <p:nvSpPr>
            <p:cNvPr id="175" name="tx175"/>
            <p:cNvSpPr/>
            <p:nvPr/>
          </p:nvSpPr>
          <p:spPr>
            <a:xfrm>
              <a:off x="8229395" y="4511705"/>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4.7</a:t>
              </a:r>
            </a:p>
          </p:txBody>
        </p:sp>
        <p:sp>
          <p:nvSpPr>
            <p:cNvPr id="176" name="tx176"/>
            <p:cNvSpPr/>
            <p:nvPr/>
          </p:nvSpPr>
          <p:spPr>
            <a:xfrm>
              <a:off x="8523212" y="4484839"/>
              <a:ext cx="125455"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4.9</a:t>
              </a:r>
            </a:p>
          </p:txBody>
        </p:sp>
        <p:sp>
          <p:nvSpPr>
            <p:cNvPr id="177" name="tx177"/>
            <p:cNvSpPr/>
            <p:nvPr/>
          </p:nvSpPr>
          <p:spPr>
            <a:xfrm>
              <a:off x="1135087" y="1646949"/>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12.7</a:t>
              </a:r>
            </a:p>
          </p:txBody>
        </p:sp>
        <p:sp>
          <p:nvSpPr>
            <p:cNvPr id="178" name="tx178"/>
            <p:cNvSpPr/>
            <p:nvPr/>
          </p:nvSpPr>
          <p:spPr>
            <a:xfrm>
              <a:off x="1428904" y="1727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79" name="tx179"/>
            <p:cNvSpPr/>
            <p:nvPr/>
          </p:nvSpPr>
          <p:spPr>
            <a:xfrm>
              <a:off x="1722720" y="1727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180" name="tx180"/>
            <p:cNvSpPr/>
            <p:nvPr/>
          </p:nvSpPr>
          <p:spPr>
            <a:xfrm>
              <a:off x="2020561" y="1861877"/>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11.9</a:t>
              </a:r>
            </a:p>
          </p:txBody>
        </p:sp>
        <p:sp>
          <p:nvSpPr>
            <p:cNvPr id="181" name="tx181"/>
            <p:cNvSpPr/>
            <p:nvPr/>
          </p:nvSpPr>
          <p:spPr>
            <a:xfrm>
              <a:off x="2314378" y="196934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182" name="tx182"/>
            <p:cNvSpPr/>
            <p:nvPr/>
          </p:nvSpPr>
          <p:spPr>
            <a:xfrm>
              <a:off x="2608195" y="204993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83" name="tx183"/>
            <p:cNvSpPr/>
            <p:nvPr/>
          </p:nvSpPr>
          <p:spPr>
            <a:xfrm>
              <a:off x="2897988" y="22111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10.6</a:t>
              </a:r>
            </a:p>
          </p:txBody>
        </p:sp>
        <p:sp>
          <p:nvSpPr>
            <p:cNvPr id="184" name="tx184"/>
            <p:cNvSpPr/>
            <p:nvPr/>
          </p:nvSpPr>
          <p:spPr>
            <a:xfrm>
              <a:off x="3191805" y="22111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10.6</a:t>
              </a:r>
            </a:p>
          </p:txBody>
        </p:sp>
        <p:sp>
          <p:nvSpPr>
            <p:cNvPr id="185" name="tx185"/>
            <p:cNvSpPr/>
            <p:nvPr/>
          </p:nvSpPr>
          <p:spPr>
            <a:xfrm>
              <a:off x="3530793" y="23723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a:t>
              </a:r>
            </a:p>
          </p:txBody>
        </p:sp>
        <p:sp>
          <p:nvSpPr>
            <p:cNvPr id="186" name="tx186"/>
            <p:cNvSpPr/>
            <p:nvPr/>
          </p:nvSpPr>
          <p:spPr>
            <a:xfrm>
              <a:off x="3809568" y="2694723"/>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8.8</a:t>
              </a:r>
            </a:p>
          </p:txBody>
        </p:sp>
        <p:sp>
          <p:nvSpPr>
            <p:cNvPr id="187" name="tx187"/>
            <p:cNvSpPr/>
            <p:nvPr/>
          </p:nvSpPr>
          <p:spPr>
            <a:xfrm>
              <a:off x="4103385" y="2587259"/>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9.2</a:t>
              </a:r>
            </a:p>
          </p:txBody>
        </p:sp>
        <p:sp>
          <p:nvSpPr>
            <p:cNvPr id="188" name="tx188"/>
            <p:cNvSpPr/>
            <p:nvPr/>
          </p:nvSpPr>
          <p:spPr>
            <a:xfrm>
              <a:off x="4397202" y="2399197"/>
              <a:ext cx="15060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9.9</a:t>
              </a:r>
            </a:p>
          </p:txBody>
        </p:sp>
        <p:sp>
          <p:nvSpPr>
            <p:cNvPr id="189" name="tx189"/>
            <p:cNvSpPr/>
            <p:nvPr/>
          </p:nvSpPr>
          <p:spPr>
            <a:xfrm>
              <a:off x="4660890" y="234546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10.1</a:t>
              </a:r>
            </a:p>
          </p:txBody>
        </p:sp>
        <p:sp>
          <p:nvSpPr>
            <p:cNvPr id="190" name="tx190"/>
            <p:cNvSpPr/>
            <p:nvPr/>
          </p:nvSpPr>
          <p:spPr>
            <a:xfrm>
              <a:off x="4954707" y="22111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10.6</a:t>
              </a:r>
            </a:p>
          </p:txBody>
        </p:sp>
        <p:sp>
          <p:nvSpPr>
            <p:cNvPr id="191" name="tx191"/>
            <p:cNvSpPr/>
            <p:nvPr/>
          </p:nvSpPr>
          <p:spPr>
            <a:xfrm>
              <a:off x="5248523" y="21574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92" name="tx192"/>
            <p:cNvSpPr/>
            <p:nvPr/>
          </p:nvSpPr>
          <p:spPr>
            <a:xfrm>
              <a:off x="5546364" y="204993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93" name="tx193"/>
            <p:cNvSpPr/>
            <p:nvPr/>
          </p:nvSpPr>
          <p:spPr>
            <a:xfrm>
              <a:off x="5840181" y="204993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11.2</a:t>
              </a:r>
            </a:p>
          </p:txBody>
        </p:sp>
        <p:sp>
          <p:nvSpPr>
            <p:cNvPr id="194" name="tx194"/>
            <p:cNvSpPr/>
            <p:nvPr/>
          </p:nvSpPr>
          <p:spPr>
            <a:xfrm>
              <a:off x="6129974" y="2157403"/>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10.8</a:t>
              </a:r>
            </a:p>
          </p:txBody>
        </p:sp>
        <p:sp>
          <p:nvSpPr>
            <p:cNvPr id="195" name="tx195"/>
            <p:cNvSpPr/>
            <p:nvPr/>
          </p:nvSpPr>
          <p:spPr>
            <a:xfrm>
              <a:off x="6423791" y="2211135"/>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10.6</a:t>
              </a:r>
            </a:p>
          </p:txBody>
        </p:sp>
        <p:sp>
          <p:nvSpPr>
            <p:cNvPr id="196" name="tx196"/>
            <p:cNvSpPr/>
            <p:nvPr/>
          </p:nvSpPr>
          <p:spPr>
            <a:xfrm>
              <a:off x="6717608" y="226486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10.4</a:t>
              </a:r>
            </a:p>
          </p:txBody>
        </p:sp>
        <p:sp>
          <p:nvSpPr>
            <p:cNvPr id="197" name="tx197"/>
            <p:cNvSpPr/>
            <p:nvPr/>
          </p:nvSpPr>
          <p:spPr>
            <a:xfrm>
              <a:off x="7011425" y="213053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10.9</a:t>
              </a:r>
            </a:p>
          </p:txBody>
        </p:sp>
        <p:sp>
          <p:nvSpPr>
            <p:cNvPr id="198" name="tx198"/>
            <p:cNvSpPr/>
            <p:nvPr/>
          </p:nvSpPr>
          <p:spPr>
            <a:xfrm>
              <a:off x="7305242" y="1700681"/>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12.5</a:t>
              </a:r>
            </a:p>
          </p:txBody>
        </p:sp>
        <p:sp>
          <p:nvSpPr>
            <p:cNvPr id="199" name="tx199"/>
            <p:cNvSpPr/>
            <p:nvPr/>
          </p:nvSpPr>
          <p:spPr>
            <a:xfrm>
              <a:off x="7599059" y="1727547"/>
              <a:ext cx="21086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12.4</a:t>
              </a:r>
            </a:p>
          </p:txBody>
        </p:sp>
        <p:sp>
          <p:nvSpPr>
            <p:cNvPr id="200" name="tx200"/>
            <p:cNvSpPr/>
            <p:nvPr/>
          </p:nvSpPr>
          <p:spPr>
            <a:xfrm>
              <a:off x="7896899" y="1915609"/>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11.7</a:t>
              </a:r>
            </a:p>
          </p:txBody>
        </p:sp>
        <p:sp>
          <p:nvSpPr>
            <p:cNvPr id="201" name="tx201"/>
            <p:cNvSpPr/>
            <p:nvPr/>
          </p:nvSpPr>
          <p:spPr>
            <a:xfrm>
              <a:off x="8190716" y="1942475"/>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11.6</a:t>
              </a:r>
            </a:p>
          </p:txBody>
        </p:sp>
        <p:sp>
          <p:nvSpPr>
            <p:cNvPr id="202" name="tx202"/>
            <p:cNvSpPr/>
            <p:nvPr/>
          </p:nvSpPr>
          <p:spPr>
            <a:xfrm>
              <a:off x="8484533" y="1969341"/>
              <a:ext cx="20281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11.5</a:t>
              </a:r>
            </a:p>
          </p:txBody>
        </p:sp>
        <p:sp>
          <p:nvSpPr>
            <p:cNvPr id="203" name="tx203"/>
            <p:cNvSpPr/>
            <p:nvPr/>
          </p:nvSpPr>
          <p:spPr>
            <a:xfrm>
              <a:off x="604651" y="51207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0</a:t>
              </a:r>
            </a:p>
          </p:txBody>
        </p:sp>
        <p:sp>
          <p:nvSpPr>
            <p:cNvPr id="204" name="tx204"/>
            <p:cNvSpPr/>
            <p:nvPr/>
          </p:nvSpPr>
          <p:spPr>
            <a:xfrm>
              <a:off x="604651" y="3777490"/>
              <a:ext cx="8476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5</a:t>
              </a:r>
            </a:p>
          </p:txBody>
        </p:sp>
        <p:sp>
          <p:nvSpPr>
            <p:cNvPr id="205" name="tx205"/>
            <p:cNvSpPr/>
            <p:nvPr/>
          </p:nvSpPr>
          <p:spPr>
            <a:xfrm>
              <a:off x="519886" y="2434191"/>
              <a:ext cx="16952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10</a:t>
              </a:r>
            </a:p>
          </p:txBody>
        </p:sp>
        <p:sp>
          <p:nvSpPr>
            <p:cNvPr id="206" name="tx206"/>
            <p:cNvSpPr/>
            <p:nvPr/>
          </p:nvSpPr>
          <p:spPr>
            <a:xfrm rot="-5400000">
              <a:off x="1070987"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2000</a:t>
              </a:r>
            </a:p>
          </p:txBody>
        </p:sp>
        <p:sp>
          <p:nvSpPr>
            <p:cNvPr id="207" name="tx207"/>
            <p:cNvSpPr/>
            <p:nvPr/>
          </p:nvSpPr>
          <p:spPr>
            <a:xfrm rot="-5400000">
              <a:off x="254007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2005</a:t>
              </a:r>
            </a:p>
          </p:txBody>
        </p:sp>
        <p:sp>
          <p:nvSpPr>
            <p:cNvPr id="208" name="tx208"/>
            <p:cNvSpPr/>
            <p:nvPr/>
          </p:nvSpPr>
          <p:spPr>
            <a:xfrm rot="-5400000">
              <a:off x="400915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2010</a:t>
              </a:r>
            </a:p>
          </p:txBody>
        </p:sp>
        <p:sp>
          <p:nvSpPr>
            <p:cNvPr id="209" name="tx209"/>
            <p:cNvSpPr/>
            <p:nvPr/>
          </p:nvSpPr>
          <p:spPr>
            <a:xfrm rot="-5400000">
              <a:off x="5478241"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2015</a:t>
              </a:r>
            </a:p>
          </p:txBody>
        </p:sp>
        <p:sp>
          <p:nvSpPr>
            <p:cNvPr id="210" name="tx210"/>
            <p:cNvSpPr/>
            <p:nvPr/>
          </p:nvSpPr>
          <p:spPr>
            <a:xfrm rot="-5400000">
              <a:off x="665350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2019</a:t>
              </a:r>
            </a:p>
          </p:txBody>
        </p:sp>
        <p:sp>
          <p:nvSpPr>
            <p:cNvPr id="211" name="tx211"/>
            <p:cNvSpPr/>
            <p:nvPr/>
          </p:nvSpPr>
          <p:spPr>
            <a:xfrm rot="-5400000">
              <a:off x="6947325"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2020</a:t>
              </a:r>
            </a:p>
          </p:txBody>
        </p:sp>
        <p:sp>
          <p:nvSpPr>
            <p:cNvPr id="212" name="tx212"/>
            <p:cNvSpPr/>
            <p:nvPr/>
          </p:nvSpPr>
          <p:spPr>
            <a:xfrm rot="-5400000">
              <a:off x="7241142"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2021</a:t>
              </a:r>
            </a:p>
          </p:txBody>
        </p:sp>
        <p:sp>
          <p:nvSpPr>
            <p:cNvPr id="213" name="tx213"/>
            <p:cNvSpPr/>
            <p:nvPr/>
          </p:nvSpPr>
          <p:spPr>
            <a:xfrm rot="-5400000">
              <a:off x="7534959"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2022</a:t>
              </a:r>
            </a:p>
          </p:txBody>
        </p:sp>
        <p:sp>
          <p:nvSpPr>
            <p:cNvPr id="214" name="tx214"/>
            <p:cNvSpPr/>
            <p:nvPr/>
          </p:nvSpPr>
          <p:spPr>
            <a:xfrm rot="-5400000">
              <a:off x="7828776"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2023</a:t>
              </a:r>
            </a:p>
          </p:txBody>
        </p:sp>
        <p:sp>
          <p:nvSpPr>
            <p:cNvPr id="215" name="tx215"/>
            <p:cNvSpPr/>
            <p:nvPr/>
          </p:nvSpPr>
          <p:spPr>
            <a:xfrm rot="-5400000">
              <a:off x="8122593"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2024</a:t>
              </a:r>
            </a:p>
          </p:txBody>
        </p:sp>
        <p:sp>
          <p:nvSpPr>
            <p:cNvPr id="216" name="tx216"/>
            <p:cNvSpPr/>
            <p:nvPr/>
          </p:nvSpPr>
          <p:spPr>
            <a:xfrm rot="-5400000">
              <a:off x="8416410" y="5523549"/>
              <a:ext cx="33905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4D4D4D">
                      <a:alpha val="100000"/>
                    </a:srgbClr>
                  </a:solidFill>
                  <a:latin typeface="Arial"/>
                  <a:cs typeface="Arial"/>
                </a:rPr>
                <a:t>2025</a:t>
              </a:r>
            </a:p>
          </p:txBody>
        </p:sp>
        <p:sp>
          <p:nvSpPr>
            <p:cNvPr id="217" name="tx217"/>
            <p:cNvSpPr/>
            <p:nvPr/>
          </p:nvSpPr>
          <p:spPr>
            <a:xfrm rot="-5400000">
              <a:off x="-859441" y="3414799"/>
              <a:ext cx="2515880"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Measles zero-dose children (millions)</a:t>
              </a:r>
            </a:p>
          </p:txBody>
        </p:sp>
        <p:sp>
          <p:nvSpPr>
            <p:cNvPr id="218" name="rc218"/>
            <p:cNvSpPr/>
            <p:nvPr/>
          </p:nvSpPr>
          <p:spPr>
            <a:xfrm>
              <a:off x="2879818" y="6141413"/>
              <a:ext cx="201456" cy="201456"/>
            </a:xfrm>
            <a:prstGeom prst="rect">
              <a:avLst/>
            </a:prstGeom>
            <a:solidFill>
              <a:srgbClr val="6F4E37">
                <a:alpha val="100000"/>
              </a:srgbClr>
            </a:solidFill>
          </p:spPr>
          <p:txBody>
            <a:bodyPr/>
            <a:lstStyle/>
            <a:p/>
          </p:txBody>
        </p:sp>
        <p:sp>
          <p:nvSpPr>
            <p:cNvPr id="219" name="rc219"/>
            <p:cNvSpPr/>
            <p:nvPr/>
          </p:nvSpPr>
          <p:spPr>
            <a:xfrm>
              <a:off x="4203967" y="6141413"/>
              <a:ext cx="201456" cy="201456"/>
            </a:xfrm>
            <a:prstGeom prst="rect">
              <a:avLst/>
            </a:prstGeom>
            <a:solidFill>
              <a:srgbClr val="007F5F">
                <a:alpha val="100000"/>
              </a:srgbClr>
            </a:solidFill>
          </p:spPr>
          <p:txBody>
            <a:bodyPr/>
            <a:lstStyle/>
            <a:p/>
          </p:txBody>
        </p:sp>
        <p:sp>
          <p:nvSpPr>
            <p:cNvPr id="220" name="rc220"/>
            <p:cNvSpPr/>
            <p:nvPr/>
          </p:nvSpPr>
          <p:spPr>
            <a:xfrm>
              <a:off x="5926520" y="6141413"/>
              <a:ext cx="201456" cy="201456"/>
            </a:xfrm>
            <a:prstGeom prst="rect">
              <a:avLst/>
            </a:prstGeom>
            <a:solidFill>
              <a:srgbClr val="C44E52">
                <a:alpha val="100000"/>
              </a:srgbClr>
            </a:solidFill>
          </p:spPr>
          <p:txBody>
            <a:bodyPr/>
            <a:lstStyle/>
            <a:p/>
          </p:txBody>
        </p:sp>
        <p:sp>
          <p:nvSpPr>
            <p:cNvPr id="221" name="tx221"/>
            <p:cNvSpPr/>
            <p:nvPr/>
          </p:nvSpPr>
          <p:spPr>
            <a:xfrm>
              <a:off x="3159863" y="6187552"/>
              <a:ext cx="965514"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AFRO-Central</a:t>
              </a:r>
            </a:p>
          </p:txBody>
        </p:sp>
        <p:sp>
          <p:nvSpPr>
            <p:cNvPr id="222" name="tx222"/>
            <p:cNvSpPr/>
            <p:nvPr/>
          </p:nvSpPr>
          <p:spPr>
            <a:xfrm>
              <a:off x="4484012" y="6187552"/>
              <a:ext cx="136391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AFRO-East &amp; South</a:t>
              </a:r>
            </a:p>
          </p:txBody>
        </p:sp>
        <p:sp>
          <p:nvSpPr>
            <p:cNvPr id="223" name="tx223"/>
            <p:cNvSpPr/>
            <p:nvPr/>
          </p:nvSpPr>
          <p:spPr>
            <a:xfrm>
              <a:off x="6206565" y="6187552"/>
              <a:ext cx="818662"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AFRO-West</a:t>
              </a:r>
            </a:p>
          </p:txBody>
        </p:sp>
        <p:sp>
          <p:nvSpPr>
            <p:cNvPr id="224" name="tx224"/>
            <p:cNvSpPr/>
            <p:nvPr/>
          </p:nvSpPr>
          <p:spPr>
            <a:xfrm>
              <a:off x="752046" y="1368037"/>
              <a:ext cx="641652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Estimated number of children unvaccinated against measles, by subregion, 2000-2025</a:t>
              </a:r>
            </a:p>
          </p:txBody>
        </p:sp>
        <p:sp>
          <p:nvSpPr>
            <p:cNvPr id="225" name="tx225"/>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26" name="tx226"/>
            <p:cNvSpPr/>
            <p:nvPr/>
          </p:nvSpPr>
          <p:spPr>
            <a:xfrm>
              <a:off x="5111767" y="6611748"/>
              <a:ext cx="39626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There may be discrepancies in total number of zero-dose due to rounding.</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 the number of measles zero-dose children - those who did not receive MCV1 - declined from 12.7 million in 2000 to 11.5 million in 2025.
The number of measles zero-dose children in 2025 was a decline in 2024 (11.6 million).
The number of measles zero-dose children varied by subregion. In 2025, AFRO-West had the highest number of measles zero-dose children (4.9 million), followed by AFRO-East &amp; South (3.4 million).
Overall, 1 subregions (AFRO-West) saw an increase in the number of measles zero-dose children between 2024 and 2025, 2 saw a decline (AFRO-Central and AFRO-East &amp; South), and 0 (no subregions) had approximately the same number of zero-dose children.</a:t>
            </a:r>
          </a:p>
        </p:txBody>
      </p:sp>
      <p:sp>
        <p:nvSpPr>
          <p:cNvPr id="2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AFRO, the number of children not receiving the first dose of measles-containing vaccine declined between 2024 and 2025, with declines recorded in AFRO-East &amp; South, AFRO-Central, and AFRO-East &amp; South.</a:t>
            </a:r>
          </a:p>
        </p:txBody>
      </p:sp>
      <p:grpSp xmlns:pic="http://schemas.openxmlformats.org/drawingml/2006/picture">
        <p:nvGrpSpPr>
          <p:cNvPr id="229" name=""/>
          <p:cNvGrpSpPr/>
          <p:nvPr/>
        </p:nvGrpSpPr>
        <p:grpSpPr>
          <a:xfrm>
            <a:off x="292608" y="1005840"/>
            <a:ext cx="8595360" cy="28575"/>
            <a:chOff x="292608" y="1005840"/>
            <a:chExt cx="8595360" cy="28575"/>
          </a:xfrm>
        </p:grpSpPr>
        <p:sp>
          <p:nvSpPr>
            <p:cNvPr id="2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067" y="2007924"/>
              <a:ext cx="1938693" cy="3670949"/>
            </a:xfrm>
            <a:custGeom>
              <a:avLst/>
              <a:pathLst>
                <a:path w="1938693" h="3670949">
                  <a:moveTo>
                    <a:pt x="248917" y="2433738"/>
                  </a:moveTo>
                  <a:lnTo>
                    <a:pt x="278550" y="2492653"/>
                  </a:lnTo>
                  <a:lnTo>
                    <a:pt x="308183" y="2551568"/>
                  </a:lnTo>
                  <a:lnTo>
                    <a:pt x="337815" y="2610483"/>
                  </a:lnTo>
                  <a:lnTo>
                    <a:pt x="367448" y="2669397"/>
                  </a:lnTo>
                  <a:lnTo>
                    <a:pt x="397081" y="2728312"/>
                  </a:lnTo>
                  <a:lnTo>
                    <a:pt x="426714" y="2787227"/>
                  </a:lnTo>
                  <a:lnTo>
                    <a:pt x="456347" y="2846142"/>
                  </a:lnTo>
                  <a:lnTo>
                    <a:pt x="485980" y="2905056"/>
                  </a:lnTo>
                  <a:lnTo>
                    <a:pt x="515613" y="2963971"/>
                  </a:lnTo>
                  <a:lnTo>
                    <a:pt x="545246" y="3022886"/>
                  </a:lnTo>
                  <a:lnTo>
                    <a:pt x="574879" y="3081801"/>
                  </a:lnTo>
                  <a:lnTo>
                    <a:pt x="604512" y="3140716"/>
                  </a:lnTo>
                  <a:lnTo>
                    <a:pt x="634145" y="3199630"/>
                  </a:lnTo>
                  <a:lnTo>
                    <a:pt x="663778" y="3258545"/>
                  </a:lnTo>
                  <a:lnTo>
                    <a:pt x="693411" y="3317460"/>
                  </a:lnTo>
                  <a:lnTo>
                    <a:pt x="723044" y="3376375"/>
                  </a:lnTo>
                  <a:lnTo>
                    <a:pt x="752677" y="3435289"/>
                  </a:lnTo>
                  <a:lnTo>
                    <a:pt x="782310" y="3494204"/>
                  </a:lnTo>
                  <a:lnTo>
                    <a:pt x="811943" y="3553119"/>
                  </a:lnTo>
                  <a:lnTo>
                    <a:pt x="841576" y="3612034"/>
                  </a:lnTo>
                  <a:lnTo>
                    <a:pt x="871209" y="3670949"/>
                  </a:lnTo>
                  <a:lnTo>
                    <a:pt x="929361" y="3640455"/>
                  </a:lnTo>
                  <a:lnTo>
                    <a:pt x="986446" y="3608010"/>
                  </a:lnTo>
                  <a:lnTo>
                    <a:pt x="1042401" y="3573650"/>
                  </a:lnTo>
                  <a:lnTo>
                    <a:pt x="1097159" y="3537415"/>
                  </a:lnTo>
                  <a:lnTo>
                    <a:pt x="1150660" y="3499347"/>
                  </a:lnTo>
                  <a:lnTo>
                    <a:pt x="1202840" y="3459489"/>
                  </a:lnTo>
                  <a:lnTo>
                    <a:pt x="1253641" y="3417887"/>
                  </a:lnTo>
                  <a:lnTo>
                    <a:pt x="1303005" y="3374589"/>
                  </a:lnTo>
                  <a:lnTo>
                    <a:pt x="1350874" y="3329644"/>
                  </a:lnTo>
                  <a:lnTo>
                    <a:pt x="1397193" y="3283104"/>
                  </a:lnTo>
                  <a:lnTo>
                    <a:pt x="1441910" y="3235022"/>
                  </a:lnTo>
                  <a:lnTo>
                    <a:pt x="1484973" y="3185454"/>
                  </a:lnTo>
                  <a:lnTo>
                    <a:pt x="1526333" y="3134456"/>
                  </a:lnTo>
                  <a:lnTo>
                    <a:pt x="1565943" y="3082086"/>
                  </a:lnTo>
                  <a:lnTo>
                    <a:pt x="1603756" y="3028405"/>
                  </a:lnTo>
                  <a:lnTo>
                    <a:pt x="1639730" y="2973475"/>
                  </a:lnTo>
                  <a:lnTo>
                    <a:pt x="1673824" y="2917358"/>
                  </a:lnTo>
                  <a:lnTo>
                    <a:pt x="1705997" y="2860119"/>
                  </a:lnTo>
                  <a:lnTo>
                    <a:pt x="1736214" y="2801823"/>
                  </a:lnTo>
                  <a:lnTo>
                    <a:pt x="1764440" y="2742538"/>
                  </a:lnTo>
                  <a:lnTo>
                    <a:pt x="1790642" y="2682330"/>
                  </a:lnTo>
                  <a:lnTo>
                    <a:pt x="1814790" y="2621270"/>
                  </a:lnTo>
                  <a:lnTo>
                    <a:pt x="1836857" y="2559428"/>
                  </a:lnTo>
                  <a:lnTo>
                    <a:pt x="1856817" y="2496873"/>
                  </a:lnTo>
                  <a:lnTo>
                    <a:pt x="1874648" y="2433679"/>
                  </a:lnTo>
                  <a:lnTo>
                    <a:pt x="1890328" y="2369917"/>
                  </a:lnTo>
                  <a:lnTo>
                    <a:pt x="1903841" y="2305660"/>
                  </a:lnTo>
                  <a:lnTo>
                    <a:pt x="1915169" y="2240983"/>
                  </a:lnTo>
                  <a:lnTo>
                    <a:pt x="1924302" y="2175959"/>
                  </a:lnTo>
                  <a:lnTo>
                    <a:pt x="1931227" y="2110664"/>
                  </a:lnTo>
                  <a:lnTo>
                    <a:pt x="1935937" y="2045171"/>
                  </a:lnTo>
                  <a:lnTo>
                    <a:pt x="1938427" y="1979557"/>
                  </a:lnTo>
                  <a:lnTo>
                    <a:pt x="1938693" y="1913895"/>
                  </a:lnTo>
                  <a:lnTo>
                    <a:pt x="1936737" y="1848263"/>
                  </a:lnTo>
                  <a:lnTo>
                    <a:pt x="1932558" y="1782734"/>
                  </a:lnTo>
                  <a:lnTo>
                    <a:pt x="1926164" y="1717384"/>
                  </a:lnTo>
                  <a:lnTo>
                    <a:pt x="1917560" y="1652289"/>
                  </a:lnTo>
                  <a:lnTo>
                    <a:pt x="1906757" y="1587522"/>
                  </a:lnTo>
                  <a:lnTo>
                    <a:pt x="1893767" y="1523158"/>
                  </a:lnTo>
                  <a:lnTo>
                    <a:pt x="1878605" y="1459271"/>
                  </a:lnTo>
                  <a:lnTo>
                    <a:pt x="1861288" y="1395933"/>
                  </a:lnTo>
                  <a:lnTo>
                    <a:pt x="1841836" y="1333219"/>
                  </a:lnTo>
                  <a:lnTo>
                    <a:pt x="1820272" y="1271199"/>
                  </a:lnTo>
                  <a:lnTo>
                    <a:pt x="1796621" y="1209945"/>
                  </a:lnTo>
                  <a:lnTo>
                    <a:pt x="1770909" y="1149527"/>
                  </a:lnTo>
                  <a:lnTo>
                    <a:pt x="1743165" y="1090014"/>
                  </a:lnTo>
                  <a:lnTo>
                    <a:pt x="1713423" y="1031474"/>
                  </a:lnTo>
                  <a:lnTo>
                    <a:pt x="1681715" y="973976"/>
                  </a:lnTo>
                  <a:lnTo>
                    <a:pt x="1648079" y="917584"/>
                  </a:lnTo>
                  <a:lnTo>
                    <a:pt x="1612552" y="862363"/>
                  </a:lnTo>
                  <a:lnTo>
                    <a:pt x="1575175" y="808377"/>
                  </a:lnTo>
                  <a:lnTo>
                    <a:pt x="1535993" y="755688"/>
                  </a:lnTo>
                  <a:lnTo>
                    <a:pt x="1495048" y="704355"/>
                  </a:lnTo>
                  <a:lnTo>
                    <a:pt x="1452389" y="654439"/>
                  </a:lnTo>
                  <a:lnTo>
                    <a:pt x="1408064" y="605996"/>
                  </a:lnTo>
                  <a:lnTo>
                    <a:pt x="1362124" y="559081"/>
                  </a:lnTo>
                  <a:lnTo>
                    <a:pt x="1314622" y="513749"/>
                  </a:lnTo>
                  <a:lnTo>
                    <a:pt x="1265612" y="470051"/>
                  </a:lnTo>
                  <a:lnTo>
                    <a:pt x="1215150" y="428038"/>
                  </a:lnTo>
                  <a:lnTo>
                    <a:pt x="1163295" y="387757"/>
                  </a:lnTo>
                  <a:lnTo>
                    <a:pt x="1110106" y="349256"/>
                  </a:lnTo>
                  <a:lnTo>
                    <a:pt x="1055643" y="312578"/>
                  </a:lnTo>
                  <a:lnTo>
                    <a:pt x="999970" y="277765"/>
                  </a:lnTo>
                  <a:lnTo>
                    <a:pt x="943149" y="244857"/>
                  </a:lnTo>
                  <a:lnTo>
                    <a:pt x="885247" y="213892"/>
                  </a:lnTo>
                  <a:lnTo>
                    <a:pt x="826330" y="184906"/>
                  </a:lnTo>
                  <a:lnTo>
                    <a:pt x="766465" y="157931"/>
                  </a:lnTo>
                  <a:lnTo>
                    <a:pt x="705721" y="132998"/>
                  </a:lnTo>
                  <a:lnTo>
                    <a:pt x="644167" y="110137"/>
                  </a:lnTo>
                  <a:lnTo>
                    <a:pt x="581875" y="89374"/>
                  </a:lnTo>
                  <a:lnTo>
                    <a:pt x="518915" y="70731"/>
                  </a:lnTo>
                  <a:lnTo>
                    <a:pt x="455360" y="54231"/>
                  </a:lnTo>
                  <a:lnTo>
                    <a:pt x="391283" y="39893"/>
                  </a:lnTo>
                  <a:lnTo>
                    <a:pt x="326757" y="27732"/>
                  </a:lnTo>
                  <a:lnTo>
                    <a:pt x="261857" y="17764"/>
                  </a:lnTo>
                  <a:lnTo>
                    <a:pt x="196655" y="9999"/>
                  </a:lnTo>
                  <a:lnTo>
                    <a:pt x="131229" y="4446"/>
                  </a:lnTo>
                  <a:lnTo>
                    <a:pt x="65652" y="1111"/>
                  </a:lnTo>
                  <a:lnTo>
                    <a:pt x="0" y="0"/>
                  </a:lnTo>
                  <a:lnTo>
                    <a:pt x="0" y="65947"/>
                  </a:lnTo>
                  <a:lnTo>
                    <a:pt x="0" y="131894"/>
                  </a:lnTo>
                  <a:lnTo>
                    <a:pt x="0" y="197842"/>
                  </a:lnTo>
                  <a:lnTo>
                    <a:pt x="0" y="263789"/>
                  </a:lnTo>
                  <a:lnTo>
                    <a:pt x="0" y="329737"/>
                  </a:lnTo>
                  <a:lnTo>
                    <a:pt x="0" y="395684"/>
                  </a:lnTo>
                  <a:lnTo>
                    <a:pt x="0" y="461632"/>
                  </a:lnTo>
                  <a:lnTo>
                    <a:pt x="0" y="527579"/>
                  </a:lnTo>
                  <a:lnTo>
                    <a:pt x="0" y="593526"/>
                  </a:lnTo>
                  <a:lnTo>
                    <a:pt x="0" y="659474"/>
                  </a:lnTo>
                  <a:lnTo>
                    <a:pt x="0" y="725421"/>
                  </a:lnTo>
                  <a:lnTo>
                    <a:pt x="0" y="791369"/>
                  </a:lnTo>
                  <a:lnTo>
                    <a:pt x="0" y="857316"/>
                  </a:lnTo>
                  <a:lnTo>
                    <a:pt x="0" y="923264"/>
                  </a:lnTo>
                  <a:lnTo>
                    <a:pt x="0" y="989211"/>
                  </a:lnTo>
                  <a:lnTo>
                    <a:pt x="0" y="1055158"/>
                  </a:lnTo>
                  <a:lnTo>
                    <a:pt x="0" y="1121106"/>
                  </a:lnTo>
                  <a:lnTo>
                    <a:pt x="0" y="1187053"/>
                  </a:lnTo>
                  <a:lnTo>
                    <a:pt x="0" y="1253001"/>
                  </a:lnTo>
                  <a:lnTo>
                    <a:pt x="0" y="1318948"/>
                  </a:lnTo>
                  <a:lnTo>
                    <a:pt x="0" y="1384896"/>
                  </a:lnTo>
                  <a:lnTo>
                    <a:pt x="67204" y="1388987"/>
                  </a:lnTo>
                  <a:lnTo>
                    <a:pt x="133416" y="1401202"/>
                  </a:lnTo>
                  <a:lnTo>
                    <a:pt x="197657" y="1421359"/>
                  </a:lnTo>
                  <a:lnTo>
                    <a:pt x="258978" y="1449160"/>
                  </a:lnTo>
                  <a:lnTo>
                    <a:pt x="316473" y="1484196"/>
                  </a:lnTo>
                  <a:lnTo>
                    <a:pt x="369293" y="1525947"/>
                  </a:lnTo>
                  <a:lnTo>
                    <a:pt x="416658" y="1573799"/>
                  </a:lnTo>
                  <a:lnTo>
                    <a:pt x="457868" y="1627043"/>
                  </a:lnTo>
                  <a:lnTo>
                    <a:pt x="492314" y="1684893"/>
                  </a:lnTo>
                  <a:lnTo>
                    <a:pt x="519488" y="1746495"/>
                  </a:lnTo>
                  <a:lnTo>
                    <a:pt x="538987" y="1810939"/>
                  </a:lnTo>
                  <a:lnTo>
                    <a:pt x="550524" y="1877272"/>
                  </a:lnTo>
                  <a:lnTo>
                    <a:pt x="553929" y="1944515"/>
                  </a:lnTo>
                  <a:lnTo>
                    <a:pt x="549151" y="2011674"/>
                  </a:lnTo>
                  <a:lnTo>
                    <a:pt x="536261" y="2077757"/>
                  </a:lnTo>
                  <a:lnTo>
                    <a:pt x="515448" y="2141789"/>
                  </a:lnTo>
                  <a:lnTo>
                    <a:pt x="487022" y="2202823"/>
                  </a:lnTo>
                  <a:lnTo>
                    <a:pt x="451401" y="2259957"/>
                  </a:lnTo>
                  <a:lnTo>
                    <a:pt x="409111" y="2312348"/>
                  </a:lnTo>
                  <a:lnTo>
                    <a:pt x="360778" y="2359221"/>
                  </a:lnTo>
                  <a:lnTo>
                    <a:pt x="307116" y="2399885"/>
                  </a:lnTo>
                  <a:close/>
                </a:path>
              </a:pathLst>
            </a:custGeom>
            <a:solidFill>
              <a:srgbClr val="C44E52">
                <a:alpha val="100000"/>
              </a:srgbClr>
            </a:solidFill>
            <a:ln w="13550" cap="flat">
              <a:solidFill>
                <a:srgbClr val="000000">
                  <a:alpha val="100000"/>
                </a:srgbClr>
              </a:solidFill>
              <a:prstDash val="solid"/>
              <a:miter/>
            </a:ln>
          </p:spPr>
          <p:txBody>
            <a:bodyPr/>
            <a:lstStyle/>
            <a:p/>
          </p:txBody>
        </p:sp>
        <p:sp>
          <p:nvSpPr>
            <p:cNvPr id="5" name="pg5"/>
            <p:cNvSpPr/>
            <p:nvPr/>
          </p:nvSpPr>
          <p:spPr>
            <a:xfrm>
              <a:off x="1285851" y="4033018"/>
              <a:ext cx="2786425" cy="1852460"/>
            </a:xfrm>
            <a:custGeom>
              <a:avLst/>
              <a:pathLst>
                <a:path w="2786425" h="1852460">
                  <a:moveTo>
                    <a:pt x="1368011" y="0"/>
                  </a:moveTo>
                  <a:lnTo>
                    <a:pt x="1302867" y="10266"/>
                  </a:lnTo>
                  <a:lnTo>
                    <a:pt x="1237724" y="20533"/>
                  </a:lnTo>
                  <a:lnTo>
                    <a:pt x="1172581" y="30799"/>
                  </a:lnTo>
                  <a:lnTo>
                    <a:pt x="1107437" y="41066"/>
                  </a:lnTo>
                  <a:lnTo>
                    <a:pt x="1042294" y="51332"/>
                  </a:lnTo>
                  <a:lnTo>
                    <a:pt x="977150" y="61599"/>
                  </a:lnTo>
                  <a:lnTo>
                    <a:pt x="912007" y="71865"/>
                  </a:lnTo>
                  <a:lnTo>
                    <a:pt x="846864" y="82132"/>
                  </a:lnTo>
                  <a:lnTo>
                    <a:pt x="781720" y="92399"/>
                  </a:lnTo>
                  <a:lnTo>
                    <a:pt x="716577" y="102665"/>
                  </a:lnTo>
                  <a:lnTo>
                    <a:pt x="651433" y="112932"/>
                  </a:lnTo>
                  <a:lnTo>
                    <a:pt x="586290" y="123198"/>
                  </a:lnTo>
                  <a:lnTo>
                    <a:pt x="521147" y="133465"/>
                  </a:lnTo>
                  <a:lnTo>
                    <a:pt x="456003" y="143731"/>
                  </a:lnTo>
                  <a:lnTo>
                    <a:pt x="390860" y="153998"/>
                  </a:lnTo>
                  <a:lnTo>
                    <a:pt x="325716" y="164265"/>
                  </a:lnTo>
                  <a:lnTo>
                    <a:pt x="260573" y="174531"/>
                  </a:lnTo>
                  <a:lnTo>
                    <a:pt x="195430" y="184798"/>
                  </a:lnTo>
                  <a:lnTo>
                    <a:pt x="130286" y="195064"/>
                  </a:lnTo>
                  <a:lnTo>
                    <a:pt x="65143" y="205331"/>
                  </a:lnTo>
                  <a:lnTo>
                    <a:pt x="0" y="215597"/>
                  </a:lnTo>
                  <a:lnTo>
                    <a:pt x="11437" y="280892"/>
                  </a:lnTo>
                  <a:lnTo>
                    <a:pt x="25100" y="345757"/>
                  </a:lnTo>
                  <a:lnTo>
                    <a:pt x="40972" y="410117"/>
                  </a:lnTo>
                  <a:lnTo>
                    <a:pt x="59035" y="473897"/>
                  </a:lnTo>
                  <a:lnTo>
                    <a:pt x="79268" y="537022"/>
                  </a:lnTo>
                  <a:lnTo>
                    <a:pt x="101647" y="599418"/>
                  </a:lnTo>
                  <a:lnTo>
                    <a:pt x="126146" y="661014"/>
                  </a:lnTo>
                  <a:lnTo>
                    <a:pt x="152736" y="721735"/>
                  </a:lnTo>
                  <a:lnTo>
                    <a:pt x="181386" y="781512"/>
                  </a:lnTo>
                  <a:lnTo>
                    <a:pt x="212063" y="840275"/>
                  </a:lnTo>
                  <a:lnTo>
                    <a:pt x="244731" y="897955"/>
                  </a:lnTo>
                  <a:lnTo>
                    <a:pt x="279351" y="954484"/>
                  </a:lnTo>
                  <a:lnTo>
                    <a:pt x="315884" y="1009797"/>
                  </a:lnTo>
                  <a:lnTo>
                    <a:pt x="354286" y="1063829"/>
                  </a:lnTo>
                  <a:lnTo>
                    <a:pt x="394513" y="1116516"/>
                  </a:lnTo>
                  <a:lnTo>
                    <a:pt x="436517" y="1167798"/>
                  </a:lnTo>
                  <a:lnTo>
                    <a:pt x="480250" y="1217613"/>
                  </a:lnTo>
                  <a:lnTo>
                    <a:pt x="525660" y="1265905"/>
                  </a:lnTo>
                  <a:lnTo>
                    <a:pt x="572695" y="1312616"/>
                  </a:lnTo>
                  <a:lnTo>
                    <a:pt x="621299" y="1357691"/>
                  </a:lnTo>
                  <a:lnTo>
                    <a:pt x="671415" y="1401079"/>
                  </a:lnTo>
                  <a:lnTo>
                    <a:pt x="722985" y="1442729"/>
                  </a:lnTo>
                  <a:lnTo>
                    <a:pt x="775949" y="1482591"/>
                  </a:lnTo>
                  <a:lnTo>
                    <a:pt x="830244" y="1520619"/>
                  </a:lnTo>
                  <a:lnTo>
                    <a:pt x="885808" y="1556769"/>
                  </a:lnTo>
                  <a:lnTo>
                    <a:pt x="942575" y="1590999"/>
                  </a:lnTo>
                  <a:lnTo>
                    <a:pt x="1000479" y="1623267"/>
                  </a:lnTo>
                  <a:lnTo>
                    <a:pt x="1059452" y="1653538"/>
                  </a:lnTo>
                  <a:lnTo>
                    <a:pt x="1119426" y="1681775"/>
                  </a:lnTo>
                  <a:lnTo>
                    <a:pt x="1180329" y="1707945"/>
                  </a:lnTo>
                  <a:lnTo>
                    <a:pt x="1242092" y="1732018"/>
                  </a:lnTo>
                  <a:lnTo>
                    <a:pt x="1304642" y="1753966"/>
                  </a:lnTo>
                  <a:lnTo>
                    <a:pt x="1367905" y="1773763"/>
                  </a:lnTo>
                  <a:lnTo>
                    <a:pt x="1431808" y="1791385"/>
                  </a:lnTo>
                  <a:lnTo>
                    <a:pt x="1496276" y="1806813"/>
                  </a:lnTo>
                  <a:lnTo>
                    <a:pt x="1561234" y="1820027"/>
                  </a:lnTo>
                  <a:lnTo>
                    <a:pt x="1626606" y="1831014"/>
                  </a:lnTo>
                  <a:lnTo>
                    <a:pt x="1692315" y="1839759"/>
                  </a:lnTo>
                  <a:lnTo>
                    <a:pt x="1758284" y="1846253"/>
                  </a:lnTo>
                  <a:lnTo>
                    <a:pt x="1824437" y="1850489"/>
                  </a:lnTo>
                  <a:lnTo>
                    <a:pt x="1890696" y="1852460"/>
                  </a:lnTo>
                  <a:lnTo>
                    <a:pt x="1956984" y="1852165"/>
                  </a:lnTo>
                  <a:lnTo>
                    <a:pt x="2023223" y="1849604"/>
                  </a:lnTo>
                  <a:lnTo>
                    <a:pt x="2089335" y="1844781"/>
                  </a:lnTo>
                  <a:lnTo>
                    <a:pt x="2155245" y="1837700"/>
                  </a:lnTo>
                  <a:lnTo>
                    <a:pt x="2220873" y="1828370"/>
                  </a:lnTo>
                  <a:lnTo>
                    <a:pt x="2286144" y="1816802"/>
                  </a:lnTo>
                  <a:lnTo>
                    <a:pt x="2350982" y="1803010"/>
                  </a:lnTo>
                  <a:lnTo>
                    <a:pt x="2415310" y="1787009"/>
                  </a:lnTo>
                  <a:lnTo>
                    <a:pt x="2479054" y="1768819"/>
                  </a:lnTo>
                  <a:lnTo>
                    <a:pt x="2542139" y="1748460"/>
                  </a:lnTo>
                  <a:lnTo>
                    <a:pt x="2604490" y="1725957"/>
                  </a:lnTo>
                  <a:lnTo>
                    <a:pt x="2666037" y="1701335"/>
                  </a:lnTo>
                  <a:lnTo>
                    <a:pt x="2726705" y="1674624"/>
                  </a:lnTo>
                  <a:lnTo>
                    <a:pt x="2786425" y="1645855"/>
                  </a:lnTo>
                  <a:lnTo>
                    <a:pt x="2756792" y="1586940"/>
                  </a:lnTo>
                  <a:lnTo>
                    <a:pt x="2727159" y="1528025"/>
                  </a:lnTo>
                  <a:lnTo>
                    <a:pt x="2697526" y="1469110"/>
                  </a:lnTo>
                  <a:lnTo>
                    <a:pt x="2667893" y="1410196"/>
                  </a:lnTo>
                  <a:lnTo>
                    <a:pt x="2638260" y="1351281"/>
                  </a:lnTo>
                  <a:lnTo>
                    <a:pt x="2608627" y="1292366"/>
                  </a:lnTo>
                  <a:lnTo>
                    <a:pt x="2578994" y="1233451"/>
                  </a:lnTo>
                  <a:lnTo>
                    <a:pt x="2549361" y="1174536"/>
                  </a:lnTo>
                  <a:lnTo>
                    <a:pt x="2519728" y="1115622"/>
                  </a:lnTo>
                  <a:lnTo>
                    <a:pt x="2490095" y="1056707"/>
                  </a:lnTo>
                  <a:lnTo>
                    <a:pt x="2460462" y="997792"/>
                  </a:lnTo>
                  <a:lnTo>
                    <a:pt x="2430829" y="938877"/>
                  </a:lnTo>
                  <a:lnTo>
                    <a:pt x="2401196" y="879963"/>
                  </a:lnTo>
                  <a:lnTo>
                    <a:pt x="2371563" y="821048"/>
                  </a:lnTo>
                  <a:lnTo>
                    <a:pt x="2341930" y="762133"/>
                  </a:lnTo>
                  <a:lnTo>
                    <a:pt x="2312297" y="703218"/>
                  </a:lnTo>
                  <a:lnTo>
                    <a:pt x="2282664" y="644304"/>
                  </a:lnTo>
                  <a:lnTo>
                    <a:pt x="2253031" y="585389"/>
                  </a:lnTo>
                  <a:lnTo>
                    <a:pt x="2223398" y="526474"/>
                  </a:lnTo>
                  <a:lnTo>
                    <a:pt x="2193765" y="467559"/>
                  </a:lnTo>
                  <a:lnTo>
                    <a:pt x="2164132" y="408644"/>
                  </a:lnTo>
                  <a:lnTo>
                    <a:pt x="2100299" y="435885"/>
                  </a:lnTo>
                  <a:lnTo>
                    <a:pt x="2033560" y="454930"/>
                  </a:lnTo>
                  <a:lnTo>
                    <a:pt x="1964964" y="465480"/>
                  </a:lnTo>
                  <a:lnTo>
                    <a:pt x="1895587" y="467371"/>
                  </a:lnTo>
                  <a:lnTo>
                    <a:pt x="1826518" y="460572"/>
                  </a:lnTo>
                  <a:lnTo>
                    <a:pt x="1758841" y="445190"/>
                  </a:lnTo>
                  <a:lnTo>
                    <a:pt x="1693619" y="421466"/>
                  </a:lnTo>
                  <a:lnTo>
                    <a:pt x="1631875" y="389773"/>
                  </a:lnTo>
                  <a:lnTo>
                    <a:pt x="1574578" y="350608"/>
                  </a:lnTo>
                  <a:lnTo>
                    <a:pt x="1522628" y="304587"/>
                  </a:lnTo>
                  <a:lnTo>
                    <a:pt x="1476841" y="252431"/>
                  </a:lnTo>
                  <a:lnTo>
                    <a:pt x="1437934" y="194959"/>
                  </a:lnTo>
                  <a:lnTo>
                    <a:pt x="1406519" y="133073"/>
                  </a:lnTo>
                  <a:lnTo>
                    <a:pt x="1383089" y="67745"/>
                  </a:lnTo>
                  <a:close/>
                </a:path>
              </a:pathLst>
            </a:custGeom>
            <a:solidFill>
              <a:srgbClr val="007F5F">
                <a:alpha val="100000"/>
              </a:srgbClr>
            </a:solidFill>
            <a:ln w="13550" cap="flat">
              <a:solidFill>
                <a:srgbClr val="000000">
                  <a:alpha val="100000"/>
                </a:srgbClr>
              </a:solidFill>
              <a:prstDash val="solid"/>
              <a:miter/>
            </a:ln>
          </p:spPr>
          <p:txBody>
            <a:bodyPr/>
            <a:lstStyle/>
            <a:p/>
          </p:txBody>
        </p:sp>
        <p:sp>
          <p:nvSpPr>
            <p:cNvPr id="6" name="pg6"/>
            <p:cNvSpPr/>
            <p:nvPr/>
          </p:nvSpPr>
          <p:spPr>
            <a:xfrm>
              <a:off x="1262376" y="2007924"/>
              <a:ext cx="1938690" cy="2240691"/>
            </a:xfrm>
            <a:custGeom>
              <a:avLst/>
              <a:pathLst>
                <a:path w="1938690" h="2240691">
                  <a:moveTo>
                    <a:pt x="1938690" y="1384896"/>
                  </a:moveTo>
                  <a:lnTo>
                    <a:pt x="1938690" y="1318948"/>
                  </a:lnTo>
                  <a:lnTo>
                    <a:pt x="1938690" y="1253001"/>
                  </a:lnTo>
                  <a:lnTo>
                    <a:pt x="1938690" y="1187053"/>
                  </a:lnTo>
                  <a:lnTo>
                    <a:pt x="1938690" y="1121106"/>
                  </a:lnTo>
                  <a:lnTo>
                    <a:pt x="1938690" y="1055158"/>
                  </a:lnTo>
                  <a:lnTo>
                    <a:pt x="1938690" y="989211"/>
                  </a:lnTo>
                  <a:lnTo>
                    <a:pt x="1938690" y="923264"/>
                  </a:lnTo>
                  <a:lnTo>
                    <a:pt x="1938690" y="857316"/>
                  </a:lnTo>
                  <a:lnTo>
                    <a:pt x="1938690" y="791369"/>
                  </a:lnTo>
                  <a:lnTo>
                    <a:pt x="1938690" y="725421"/>
                  </a:lnTo>
                  <a:lnTo>
                    <a:pt x="1938690" y="659474"/>
                  </a:lnTo>
                  <a:lnTo>
                    <a:pt x="1938690" y="593526"/>
                  </a:lnTo>
                  <a:lnTo>
                    <a:pt x="1938690" y="527579"/>
                  </a:lnTo>
                  <a:lnTo>
                    <a:pt x="1938690" y="461632"/>
                  </a:lnTo>
                  <a:lnTo>
                    <a:pt x="1938690" y="395684"/>
                  </a:lnTo>
                  <a:lnTo>
                    <a:pt x="1938690" y="329737"/>
                  </a:lnTo>
                  <a:lnTo>
                    <a:pt x="1938690" y="263789"/>
                  </a:lnTo>
                  <a:lnTo>
                    <a:pt x="1938690" y="197842"/>
                  </a:lnTo>
                  <a:lnTo>
                    <a:pt x="1938690" y="131894"/>
                  </a:lnTo>
                  <a:lnTo>
                    <a:pt x="1938690" y="65947"/>
                  </a:lnTo>
                  <a:lnTo>
                    <a:pt x="1938690" y="0"/>
                  </a:lnTo>
                  <a:lnTo>
                    <a:pt x="1873043" y="1111"/>
                  </a:lnTo>
                  <a:lnTo>
                    <a:pt x="1807472" y="4445"/>
                  </a:lnTo>
                  <a:lnTo>
                    <a:pt x="1742051" y="9997"/>
                  </a:lnTo>
                  <a:lnTo>
                    <a:pt x="1676856" y="17761"/>
                  </a:lnTo>
                  <a:lnTo>
                    <a:pt x="1611961" y="27727"/>
                  </a:lnTo>
                  <a:lnTo>
                    <a:pt x="1547440" y="39886"/>
                  </a:lnTo>
                  <a:lnTo>
                    <a:pt x="1483369" y="54222"/>
                  </a:lnTo>
                  <a:lnTo>
                    <a:pt x="1419819" y="70719"/>
                  </a:lnTo>
                  <a:lnTo>
                    <a:pt x="1356864" y="89358"/>
                  </a:lnTo>
                  <a:lnTo>
                    <a:pt x="1294577" y="110118"/>
                  </a:lnTo>
                  <a:lnTo>
                    <a:pt x="1233028" y="132975"/>
                  </a:lnTo>
                  <a:lnTo>
                    <a:pt x="1172288" y="157903"/>
                  </a:lnTo>
                  <a:lnTo>
                    <a:pt x="1112428" y="184874"/>
                  </a:lnTo>
                  <a:lnTo>
                    <a:pt x="1053514" y="213855"/>
                  </a:lnTo>
                  <a:lnTo>
                    <a:pt x="995616" y="244815"/>
                  </a:lnTo>
                  <a:lnTo>
                    <a:pt x="938799" y="277717"/>
                  </a:lnTo>
                  <a:lnTo>
                    <a:pt x="883129" y="312524"/>
                  </a:lnTo>
                  <a:lnTo>
                    <a:pt x="828669" y="349196"/>
                  </a:lnTo>
                  <a:lnTo>
                    <a:pt x="775483" y="387691"/>
                  </a:lnTo>
                  <a:lnTo>
                    <a:pt x="723630" y="427965"/>
                  </a:lnTo>
                  <a:lnTo>
                    <a:pt x="673170" y="469972"/>
                  </a:lnTo>
                  <a:lnTo>
                    <a:pt x="624161" y="513662"/>
                  </a:lnTo>
                  <a:lnTo>
                    <a:pt x="576660" y="558987"/>
                  </a:lnTo>
                  <a:lnTo>
                    <a:pt x="530721" y="605895"/>
                  </a:lnTo>
                  <a:lnTo>
                    <a:pt x="486397" y="654331"/>
                  </a:lnTo>
                  <a:lnTo>
                    <a:pt x="443737" y="704239"/>
                  </a:lnTo>
                  <a:lnTo>
                    <a:pt x="402792" y="755564"/>
                  </a:lnTo>
                  <a:lnTo>
                    <a:pt x="363609" y="808246"/>
                  </a:lnTo>
                  <a:lnTo>
                    <a:pt x="326231" y="862224"/>
                  </a:lnTo>
                  <a:lnTo>
                    <a:pt x="290703" y="917436"/>
                  </a:lnTo>
                  <a:lnTo>
                    <a:pt x="257064" y="973820"/>
                  </a:lnTo>
                  <a:lnTo>
                    <a:pt x="225353" y="1031311"/>
                  </a:lnTo>
                  <a:lnTo>
                    <a:pt x="195608" y="1089842"/>
                  </a:lnTo>
                  <a:lnTo>
                    <a:pt x="167861" y="1149347"/>
                  </a:lnTo>
                  <a:lnTo>
                    <a:pt x="142145" y="1209757"/>
                  </a:lnTo>
                  <a:lnTo>
                    <a:pt x="118489" y="1271003"/>
                  </a:lnTo>
                  <a:lnTo>
                    <a:pt x="96920" y="1333015"/>
                  </a:lnTo>
                  <a:lnTo>
                    <a:pt x="77463" y="1395722"/>
                  </a:lnTo>
                  <a:lnTo>
                    <a:pt x="60141" y="1459052"/>
                  </a:lnTo>
                  <a:lnTo>
                    <a:pt x="44973" y="1522932"/>
                  </a:lnTo>
                  <a:lnTo>
                    <a:pt x="31976" y="1587288"/>
                  </a:lnTo>
                  <a:lnTo>
                    <a:pt x="21166" y="1652048"/>
                  </a:lnTo>
                  <a:lnTo>
                    <a:pt x="12554" y="1717137"/>
                  </a:lnTo>
                  <a:lnTo>
                    <a:pt x="6152" y="1782480"/>
                  </a:lnTo>
                  <a:lnTo>
                    <a:pt x="1965" y="1848003"/>
                  </a:lnTo>
                  <a:lnTo>
                    <a:pt x="0" y="1913629"/>
                  </a:lnTo>
                  <a:lnTo>
                    <a:pt x="257" y="1979285"/>
                  </a:lnTo>
                  <a:lnTo>
                    <a:pt x="2737" y="2044894"/>
                  </a:lnTo>
                  <a:lnTo>
                    <a:pt x="7438" y="2110381"/>
                  </a:lnTo>
                  <a:lnTo>
                    <a:pt x="14353" y="2175672"/>
                  </a:lnTo>
                  <a:lnTo>
                    <a:pt x="23474" y="2240691"/>
                  </a:lnTo>
                  <a:lnTo>
                    <a:pt x="88618" y="2230425"/>
                  </a:lnTo>
                  <a:lnTo>
                    <a:pt x="153761" y="2220158"/>
                  </a:lnTo>
                  <a:lnTo>
                    <a:pt x="218904" y="2209892"/>
                  </a:lnTo>
                  <a:lnTo>
                    <a:pt x="284048" y="2199625"/>
                  </a:lnTo>
                  <a:lnTo>
                    <a:pt x="349191" y="2189358"/>
                  </a:lnTo>
                  <a:lnTo>
                    <a:pt x="414335" y="2179092"/>
                  </a:lnTo>
                  <a:lnTo>
                    <a:pt x="479478" y="2168825"/>
                  </a:lnTo>
                  <a:lnTo>
                    <a:pt x="544621" y="2158559"/>
                  </a:lnTo>
                  <a:lnTo>
                    <a:pt x="609765" y="2148292"/>
                  </a:lnTo>
                  <a:lnTo>
                    <a:pt x="674908" y="2138026"/>
                  </a:lnTo>
                  <a:lnTo>
                    <a:pt x="740052" y="2127759"/>
                  </a:lnTo>
                  <a:lnTo>
                    <a:pt x="805195" y="2117492"/>
                  </a:lnTo>
                  <a:lnTo>
                    <a:pt x="870338" y="2107226"/>
                  </a:lnTo>
                  <a:lnTo>
                    <a:pt x="935482" y="2096959"/>
                  </a:lnTo>
                  <a:lnTo>
                    <a:pt x="1000625" y="2086693"/>
                  </a:lnTo>
                  <a:lnTo>
                    <a:pt x="1065769" y="2076426"/>
                  </a:lnTo>
                  <a:lnTo>
                    <a:pt x="1130912" y="2066160"/>
                  </a:lnTo>
                  <a:lnTo>
                    <a:pt x="1196055" y="2055893"/>
                  </a:lnTo>
                  <a:lnTo>
                    <a:pt x="1261199" y="2045626"/>
                  </a:lnTo>
                  <a:lnTo>
                    <a:pt x="1326342" y="2035360"/>
                  </a:lnTo>
                  <a:lnTo>
                    <a:pt x="1391486" y="2025093"/>
                  </a:lnTo>
                  <a:lnTo>
                    <a:pt x="1385032" y="1957103"/>
                  </a:lnTo>
                  <a:lnTo>
                    <a:pt x="1386994" y="1888836"/>
                  </a:lnTo>
                  <a:lnTo>
                    <a:pt x="1397342" y="1821328"/>
                  </a:lnTo>
                  <a:lnTo>
                    <a:pt x="1415918" y="1755607"/>
                  </a:lnTo>
                  <a:lnTo>
                    <a:pt x="1442440" y="1692672"/>
                  </a:lnTo>
                  <a:lnTo>
                    <a:pt x="1476505" y="1633478"/>
                  </a:lnTo>
                  <a:lnTo>
                    <a:pt x="1517594" y="1578926"/>
                  </a:lnTo>
                  <a:lnTo>
                    <a:pt x="1565085" y="1529844"/>
                  </a:lnTo>
                  <a:lnTo>
                    <a:pt x="1618254" y="1486980"/>
                  </a:lnTo>
                  <a:lnTo>
                    <a:pt x="1676293" y="1450983"/>
                  </a:lnTo>
                  <a:lnTo>
                    <a:pt x="1738321" y="1422403"/>
                  </a:lnTo>
                  <a:lnTo>
                    <a:pt x="1803394" y="1401672"/>
                  </a:lnTo>
                  <a:lnTo>
                    <a:pt x="1870524" y="1389106"/>
                  </a:lnTo>
                  <a:close/>
                </a:path>
              </a:pathLst>
            </a:custGeom>
            <a:solidFill>
              <a:srgbClr val="6F4E37">
                <a:alpha val="100000"/>
              </a:srgbClr>
            </a:solidFill>
            <a:ln w="13550" cap="flat">
              <a:solidFill>
                <a:srgbClr val="000000">
                  <a:alpha val="100000"/>
                </a:srgbClr>
              </a:solidFill>
              <a:prstDash val="solid"/>
              <a:miter/>
            </a:ln>
          </p:spPr>
          <p:txBody>
            <a:bodyPr/>
            <a:lstStyle/>
            <a:p/>
          </p:txBody>
        </p:sp>
        <p:sp>
          <p:nvSpPr>
            <p:cNvPr id="7" name="tx7"/>
            <p:cNvSpPr/>
            <p:nvPr/>
          </p:nvSpPr>
          <p:spPr>
            <a:xfrm>
              <a:off x="2899864" y="3869192"/>
              <a:ext cx="602406"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11.5m</a:t>
              </a:r>
            </a:p>
          </p:txBody>
        </p:sp>
        <p:sp>
          <p:nvSpPr>
            <p:cNvPr id="8" name="tx8"/>
            <p:cNvSpPr/>
            <p:nvPr/>
          </p:nvSpPr>
          <p:spPr>
            <a:xfrm>
              <a:off x="5696635" y="3532782"/>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9" name="rc9"/>
            <p:cNvSpPr/>
            <p:nvPr/>
          </p:nvSpPr>
          <p:spPr>
            <a:xfrm>
              <a:off x="5705635" y="3726129"/>
              <a:ext cx="201456" cy="201456"/>
            </a:xfrm>
            <a:prstGeom prst="rect">
              <a:avLst/>
            </a:prstGeom>
            <a:solidFill>
              <a:srgbClr val="C44E52">
                <a:alpha val="100000"/>
              </a:srgbClr>
            </a:solidFill>
            <a:ln w="13550" cap="flat">
              <a:solidFill>
                <a:srgbClr val="000000">
                  <a:alpha val="100000"/>
                </a:srgbClr>
              </a:solidFill>
              <a:prstDash val="solid"/>
              <a:miter/>
            </a:ln>
          </p:spPr>
          <p:txBody>
            <a:bodyPr/>
            <a:lstStyle/>
            <a:p/>
          </p:txBody>
        </p:sp>
        <p:sp>
          <p:nvSpPr>
            <p:cNvPr id="10" name="rc10"/>
            <p:cNvSpPr/>
            <p:nvPr/>
          </p:nvSpPr>
          <p:spPr>
            <a:xfrm>
              <a:off x="5705635" y="3945585"/>
              <a:ext cx="201456" cy="201456"/>
            </a:xfrm>
            <a:prstGeom prst="rect">
              <a:avLst/>
            </a:prstGeom>
            <a:solidFill>
              <a:srgbClr val="007F5F">
                <a:alpha val="100000"/>
              </a:srgbClr>
            </a:solidFill>
            <a:ln w="13550" cap="flat">
              <a:solidFill>
                <a:srgbClr val="000000">
                  <a:alpha val="100000"/>
                </a:srgbClr>
              </a:solidFill>
              <a:prstDash val="solid"/>
              <a:miter/>
            </a:ln>
          </p:spPr>
          <p:txBody>
            <a:bodyPr/>
            <a:lstStyle/>
            <a:p/>
          </p:txBody>
        </p:sp>
        <p:sp>
          <p:nvSpPr>
            <p:cNvPr id="11" name="rc11"/>
            <p:cNvSpPr/>
            <p:nvPr/>
          </p:nvSpPr>
          <p:spPr>
            <a:xfrm>
              <a:off x="5705635" y="4165041"/>
              <a:ext cx="201456" cy="201456"/>
            </a:xfrm>
            <a:prstGeom prst="rect">
              <a:avLst/>
            </a:prstGeom>
            <a:solidFill>
              <a:srgbClr val="6F4E37">
                <a:alpha val="100000"/>
              </a:srgbClr>
            </a:solidFill>
            <a:ln w="13550" cap="flat">
              <a:solidFill>
                <a:srgbClr val="000000">
                  <a:alpha val="100000"/>
                </a:srgbClr>
              </a:solidFill>
              <a:prstDash val="solid"/>
              <a:miter/>
            </a:ln>
          </p:spPr>
          <p:txBody>
            <a:bodyPr/>
            <a:lstStyle/>
            <a:p/>
          </p:txBody>
        </p:sp>
        <p:sp>
          <p:nvSpPr>
            <p:cNvPr id="12" name="tx12"/>
            <p:cNvSpPr/>
            <p:nvPr/>
          </p:nvSpPr>
          <p:spPr>
            <a:xfrm>
              <a:off x="5985680" y="3786852"/>
              <a:ext cx="165012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AFRO-West: 4.9 million (43%) </a:t>
              </a:r>
            </a:p>
          </p:txBody>
        </p:sp>
        <p:sp>
          <p:nvSpPr>
            <p:cNvPr id="13" name="tx13"/>
            <p:cNvSpPr/>
            <p:nvPr/>
          </p:nvSpPr>
          <p:spPr>
            <a:xfrm>
              <a:off x="5985680" y="4006308"/>
              <a:ext cx="205008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AFRO-East &amp; South: 3.4 million (30%) </a:t>
              </a:r>
            </a:p>
          </p:txBody>
        </p:sp>
        <p:sp>
          <p:nvSpPr>
            <p:cNvPr id="14" name="tx14"/>
            <p:cNvSpPr/>
            <p:nvPr/>
          </p:nvSpPr>
          <p:spPr>
            <a:xfrm>
              <a:off x="5985680" y="4225764"/>
              <a:ext cx="175784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AFRO-Central: 3.2 million (27%) </a:t>
              </a:r>
            </a:p>
          </p:txBody>
        </p:sp>
        <p:sp>
          <p:nvSpPr>
            <p:cNvPr id="15" name="tx15"/>
            <p:cNvSpPr/>
            <p:nvPr/>
          </p:nvSpPr>
          <p:spPr>
            <a:xfrm>
              <a:off x="777499" y="1368037"/>
              <a:ext cx="733851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Rank, number and percentage of children unprotected against measles, by subregion, AFRO, 2025</a:t>
              </a:r>
            </a:p>
          </p:txBody>
        </p:sp>
        <p:sp>
          <p:nvSpPr>
            <p:cNvPr id="16" name="tx16"/>
            <p:cNvSpPr/>
            <p:nvPr/>
          </p:nvSpPr>
          <p:spPr>
            <a:xfrm>
              <a:off x="1462652" y="6439936"/>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7" name="tx17"/>
            <p:cNvSpPr/>
            <p:nvPr/>
          </p:nvSpPr>
          <p:spPr>
            <a:xfrm>
              <a:off x="1398918" y="6560637"/>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8" name="tx18"/>
            <p:cNvSpPr/>
            <p:nvPr/>
          </p:nvSpPr>
          <p:spPr>
            <a:xfrm>
              <a:off x="2008092" y="6681337"/>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2 subregions accounted for over half (73%) of all children unprotected against measles in AFRO.
AFRO-West had the highest number of children who did not receive MCV1 (n=4.9 million), which is approximately 43% of all children unprotected against measles in AFRO (n=11.5m).</a:t>
            </a:r>
          </a:p>
        </p:txBody>
      </p:sp>
      <p:sp>
        <p:nvSpPr>
          <p:cNvPr id="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2 subregions - AFRO-West and AFRO-East &amp; South - accounted for about three in four of all children unprotected against measles in AFRO.</a:t>
            </a:r>
          </a:p>
        </p:txBody>
      </p:sp>
      <p:grpSp xmlns:pic="http://schemas.openxmlformats.org/drawingml/2006/picture">
        <p:nvGrpSpPr>
          <p:cNvPr id="21" name=""/>
          <p:cNvGrpSpPr/>
          <p:nvPr/>
        </p:nvGrpSpPr>
        <p:grpSpPr>
          <a:xfrm>
            <a:off x="292608" y="914400"/>
            <a:ext cx="8595360" cy="28575"/>
            <a:chOff x="292608" y="914400"/>
            <a:chExt cx="8595360" cy="28575"/>
          </a:xfrm>
        </p:grpSpPr>
        <p:sp>
          <p:nvSpPr>
            <p:cNvPr id="22"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3"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67535" y="2579463"/>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5" name="pl5"/>
            <p:cNvSpPr/>
            <p:nvPr/>
          </p:nvSpPr>
          <p:spPr>
            <a:xfrm>
              <a:off x="867535" y="2074545"/>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6" name="pl6"/>
            <p:cNvSpPr/>
            <p:nvPr/>
          </p:nvSpPr>
          <p:spPr>
            <a:xfrm>
              <a:off x="867535" y="1569627"/>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7" name="pl7"/>
            <p:cNvSpPr/>
            <p:nvPr/>
          </p:nvSpPr>
          <p:spPr>
            <a:xfrm>
              <a:off x="867535" y="1064709"/>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8" name="pl8"/>
            <p:cNvSpPr/>
            <p:nvPr/>
          </p:nvSpPr>
          <p:spPr>
            <a:xfrm>
              <a:off x="867535" y="2831922"/>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9" name="pl9"/>
            <p:cNvSpPr/>
            <p:nvPr/>
          </p:nvSpPr>
          <p:spPr>
            <a:xfrm>
              <a:off x="867535" y="2327004"/>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0" name="pl10"/>
            <p:cNvSpPr/>
            <p:nvPr/>
          </p:nvSpPr>
          <p:spPr>
            <a:xfrm>
              <a:off x="867535" y="1822086"/>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1" name="pl11"/>
            <p:cNvSpPr/>
            <p:nvPr/>
          </p:nvSpPr>
          <p:spPr>
            <a:xfrm>
              <a:off x="867535" y="1317168"/>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2" name="pl12"/>
            <p:cNvSpPr/>
            <p:nvPr/>
          </p:nvSpPr>
          <p:spPr>
            <a:xfrm>
              <a:off x="101848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7006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2164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7322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24801"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7638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27960"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7953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119"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269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3427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8585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43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8901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05272" y="2642497"/>
              <a:ext cx="226421" cy="189425"/>
            </a:xfrm>
            <a:prstGeom prst="rect">
              <a:avLst/>
            </a:prstGeom>
            <a:solidFill>
              <a:srgbClr val="1CABE2">
                <a:alpha val="100000"/>
              </a:srgbClr>
            </a:solidFill>
          </p:spPr>
          <p:txBody>
            <a:bodyPr/>
            <a:lstStyle/>
            <a:p/>
          </p:txBody>
        </p:sp>
        <p:sp>
          <p:nvSpPr>
            <p:cNvPr id="27" name="rc27"/>
            <p:cNvSpPr/>
            <p:nvPr/>
          </p:nvSpPr>
          <p:spPr>
            <a:xfrm>
              <a:off x="1156851" y="2531452"/>
              <a:ext cx="226421" cy="300470"/>
            </a:xfrm>
            <a:prstGeom prst="rect">
              <a:avLst/>
            </a:prstGeom>
            <a:solidFill>
              <a:srgbClr val="1CABE2">
                <a:alpha val="100000"/>
              </a:srgbClr>
            </a:solidFill>
          </p:spPr>
          <p:txBody>
            <a:bodyPr/>
            <a:lstStyle/>
            <a:p/>
          </p:txBody>
        </p:sp>
        <p:sp>
          <p:nvSpPr>
            <p:cNvPr id="28" name="rc28"/>
            <p:cNvSpPr/>
            <p:nvPr/>
          </p:nvSpPr>
          <p:spPr>
            <a:xfrm>
              <a:off x="1408431" y="2342340"/>
              <a:ext cx="226421" cy="489582"/>
            </a:xfrm>
            <a:prstGeom prst="rect">
              <a:avLst/>
            </a:prstGeom>
            <a:solidFill>
              <a:srgbClr val="1CABE2">
                <a:alpha val="100000"/>
              </a:srgbClr>
            </a:solidFill>
          </p:spPr>
          <p:txBody>
            <a:bodyPr/>
            <a:lstStyle/>
            <a:p/>
          </p:txBody>
        </p:sp>
        <p:sp>
          <p:nvSpPr>
            <p:cNvPr id="29" name="rc29"/>
            <p:cNvSpPr/>
            <p:nvPr/>
          </p:nvSpPr>
          <p:spPr>
            <a:xfrm>
              <a:off x="1660011" y="2415408"/>
              <a:ext cx="226421" cy="416513"/>
            </a:xfrm>
            <a:prstGeom prst="rect">
              <a:avLst/>
            </a:prstGeom>
            <a:solidFill>
              <a:srgbClr val="1CABE2">
                <a:alpha val="100000"/>
              </a:srgbClr>
            </a:solidFill>
          </p:spPr>
          <p:txBody>
            <a:bodyPr/>
            <a:lstStyle/>
            <a:p/>
          </p:txBody>
        </p:sp>
        <p:sp>
          <p:nvSpPr>
            <p:cNvPr id="30" name="rc30"/>
            <p:cNvSpPr/>
            <p:nvPr/>
          </p:nvSpPr>
          <p:spPr>
            <a:xfrm>
              <a:off x="1911590" y="2528946"/>
              <a:ext cx="226421" cy="302976"/>
            </a:xfrm>
            <a:prstGeom prst="rect">
              <a:avLst/>
            </a:prstGeom>
            <a:solidFill>
              <a:srgbClr val="1CABE2">
                <a:alpha val="100000"/>
              </a:srgbClr>
            </a:solidFill>
          </p:spPr>
          <p:txBody>
            <a:bodyPr/>
            <a:lstStyle/>
            <a:p/>
          </p:txBody>
        </p:sp>
        <p:sp>
          <p:nvSpPr>
            <p:cNvPr id="31" name="rc31"/>
            <p:cNvSpPr/>
            <p:nvPr/>
          </p:nvSpPr>
          <p:spPr>
            <a:xfrm>
              <a:off x="2163170" y="2548848"/>
              <a:ext cx="226421" cy="283073"/>
            </a:xfrm>
            <a:prstGeom prst="rect">
              <a:avLst/>
            </a:prstGeom>
            <a:solidFill>
              <a:srgbClr val="1CABE2">
                <a:alpha val="100000"/>
              </a:srgbClr>
            </a:solidFill>
          </p:spPr>
          <p:txBody>
            <a:bodyPr/>
            <a:lstStyle/>
            <a:p/>
          </p:txBody>
        </p:sp>
        <p:sp>
          <p:nvSpPr>
            <p:cNvPr id="32" name="rc32"/>
            <p:cNvSpPr/>
            <p:nvPr/>
          </p:nvSpPr>
          <p:spPr>
            <a:xfrm>
              <a:off x="2414749" y="2367135"/>
              <a:ext cx="226421" cy="464787"/>
            </a:xfrm>
            <a:prstGeom prst="rect">
              <a:avLst/>
            </a:prstGeom>
            <a:solidFill>
              <a:srgbClr val="1CABE2">
                <a:alpha val="100000"/>
              </a:srgbClr>
            </a:solidFill>
          </p:spPr>
          <p:txBody>
            <a:bodyPr/>
            <a:lstStyle/>
            <a:p/>
          </p:txBody>
        </p:sp>
        <p:sp>
          <p:nvSpPr>
            <p:cNvPr id="33" name="rc33"/>
            <p:cNvSpPr/>
            <p:nvPr/>
          </p:nvSpPr>
          <p:spPr>
            <a:xfrm>
              <a:off x="2666329" y="1920711"/>
              <a:ext cx="226421" cy="911210"/>
            </a:xfrm>
            <a:prstGeom prst="rect">
              <a:avLst/>
            </a:prstGeom>
            <a:solidFill>
              <a:srgbClr val="1CABE2">
                <a:alpha val="100000"/>
              </a:srgbClr>
            </a:solidFill>
          </p:spPr>
          <p:txBody>
            <a:bodyPr/>
            <a:lstStyle/>
            <a:p/>
          </p:txBody>
        </p:sp>
        <p:sp>
          <p:nvSpPr>
            <p:cNvPr id="34" name="rc34"/>
            <p:cNvSpPr/>
            <p:nvPr/>
          </p:nvSpPr>
          <p:spPr>
            <a:xfrm>
              <a:off x="2917908" y="2673984"/>
              <a:ext cx="226421" cy="157938"/>
            </a:xfrm>
            <a:prstGeom prst="rect">
              <a:avLst/>
            </a:prstGeom>
            <a:solidFill>
              <a:srgbClr val="1CABE2">
                <a:alpha val="100000"/>
              </a:srgbClr>
            </a:solidFill>
          </p:spPr>
          <p:txBody>
            <a:bodyPr/>
            <a:lstStyle/>
            <a:p/>
          </p:txBody>
        </p:sp>
        <p:sp>
          <p:nvSpPr>
            <p:cNvPr id="35" name="rc35"/>
            <p:cNvSpPr/>
            <p:nvPr/>
          </p:nvSpPr>
          <p:spPr>
            <a:xfrm>
              <a:off x="3169488" y="2731580"/>
              <a:ext cx="226421" cy="100342"/>
            </a:xfrm>
            <a:prstGeom prst="rect">
              <a:avLst/>
            </a:prstGeom>
            <a:solidFill>
              <a:srgbClr val="1CABE2">
                <a:alpha val="100000"/>
              </a:srgbClr>
            </a:solidFill>
          </p:spPr>
          <p:txBody>
            <a:bodyPr/>
            <a:lstStyle/>
            <a:p/>
          </p:txBody>
        </p:sp>
        <p:sp>
          <p:nvSpPr>
            <p:cNvPr id="36" name="rc36"/>
            <p:cNvSpPr/>
            <p:nvPr/>
          </p:nvSpPr>
          <p:spPr>
            <a:xfrm>
              <a:off x="3421067" y="2535017"/>
              <a:ext cx="226421" cy="296905"/>
            </a:xfrm>
            <a:prstGeom prst="rect">
              <a:avLst/>
            </a:prstGeom>
            <a:solidFill>
              <a:srgbClr val="1CABE2">
                <a:alpha val="100000"/>
              </a:srgbClr>
            </a:solidFill>
          </p:spPr>
          <p:txBody>
            <a:bodyPr/>
            <a:lstStyle/>
            <a:p/>
          </p:txBody>
        </p:sp>
        <p:sp>
          <p:nvSpPr>
            <p:cNvPr id="37" name="rc37"/>
            <p:cNvSpPr/>
            <p:nvPr/>
          </p:nvSpPr>
          <p:spPr>
            <a:xfrm>
              <a:off x="3672647" y="2290185"/>
              <a:ext cx="226421" cy="541736"/>
            </a:xfrm>
            <a:prstGeom prst="rect">
              <a:avLst/>
            </a:prstGeom>
            <a:solidFill>
              <a:srgbClr val="1CABE2">
                <a:alpha val="100000"/>
              </a:srgbClr>
            </a:solidFill>
          </p:spPr>
          <p:txBody>
            <a:bodyPr/>
            <a:lstStyle/>
            <a:p/>
          </p:txBody>
        </p:sp>
        <p:sp>
          <p:nvSpPr>
            <p:cNvPr id="38" name="rc38"/>
            <p:cNvSpPr/>
            <p:nvPr/>
          </p:nvSpPr>
          <p:spPr>
            <a:xfrm>
              <a:off x="3924226" y="2226951"/>
              <a:ext cx="226421" cy="604971"/>
            </a:xfrm>
            <a:prstGeom prst="rect">
              <a:avLst/>
            </a:prstGeom>
            <a:solidFill>
              <a:srgbClr val="1CABE2">
                <a:alpha val="100000"/>
              </a:srgbClr>
            </a:solidFill>
          </p:spPr>
          <p:txBody>
            <a:bodyPr/>
            <a:lstStyle/>
            <a:p/>
          </p:txBody>
        </p:sp>
        <p:sp>
          <p:nvSpPr>
            <p:cNvPr id="39" name="rc39"/>
            <p:cNvSpPr/>
            <p:nvPr/>
          </p:nvSpPr>
          <p:spPr>
            <a:xfrm>
              <a:off x="4175806" y="2398608"/>
              <a:ext cx="226421" cy="433313"/>
            </a:xfrm>
            <a:prstGeom prst="rect">
              <a:avLst/>
            </a:prstGeom>
            <a:solidFill>
              <a:srgbClr val="1CABE2">
                <a:alpha val="100000"/>
              </a:srgbClr>
            </a:solidFill>
          </p:spPr>
          <p:txBody>
            <a:bodyPr/>
            <a:lstStyle/>
            <a:p/>
          </p:txBody>
        </p:sp>
        <p:sp>
          <p:nvSpPr>
            <p:cNvPr id="40" name="pl40"/>
            <p:cNvSpPr/>
            <p:nvPr/>
          </p:nvSpPr>
          <p:spPr>
            <a:xfrm>
              <a:off x="1018483" y="1519779"/>
              <a:ext cx="3270533" cy="91121"/>
            </a:xfrm>
            <a:custGeom>
              <a:avLst/>
              <a:pathLst>
                <a:path w="3270533" h="91121">
                  <a:moveTo>
                    <a:pt x="0" y="36448"/>
                  </a:moveTo>
                  <a:lnTo>
                    <a:pt x="251579" y="54672"/>
                  </a:lnTo>
                  <a:lnTo>
                    <a:pt x="503159" y="54672"/>
                  </a:lnTo>
                  <a:lnTo>
                    <a:pt x="754738" y="72896"/>
                  </a:lnTo>
                  <a:lnTo>
                    <a:pt x="1006318" y="72896"/>
                  </a:lnTo>
                  <a:lnTo>
                    <a:pt x="1257897" y="36448"/>
                  </a:lnTo>
                  <a:lnTo>
                    <a:pt x="1509477" y="18224"/>
                  </a:lnTo>
                  <a:lnTo>
                    <a:pt x="1761056" y="0"/>
                  </a:lnTo>
                  <a:lnTo>
                    <a:pt x="2012636" y="18224"/>
                  </a:lnTo>
                  <a:lnTo>
                    <a:pt x="2264215" y="91121"/>
                  </a:lnTo>
                  <a:lnTo>
                    <a:pt x="2515795" y="91121"/>
                  </a:lnTo>
                  <a:lnTo>
                    <a:pt x="2767374" y="36448"/>
                  </a:lnTo>
                  <a:lnTo>
                    <a:pt x="3018954" y="18224"/>
                  </a:lnTo>
                  <a:lnTo>
                    <a:pt x="3270533" y="18224"/>
                  </a:lnTo>
                </a:path>
              </a:pathLst>
            </a:custGeom>
            <a:ln w="27101" cap="flat">
              <a:solidFill>
                <a:srgbClr val="00833D">
                  <a:alpha val="100000"/>
                </a:srgbClr>
              </a:solidFill>
              <a:prstDash val="solid"/>
              <a:round/>
            </a:ln>
          </p:spPr>
          <p:txBody>
            <a:bodyPr/>
            <a:lstStyle/>
            <a:p/>
          </p:txBody>
        </p:sp>
        <p:sp>
          <p:nvSpPr>
            <p:cNvPr id="41" name="pl41"/>
            <p:cNvSpPr/>
            <p:nvPr/>
          </p:nvSpPr>
          <p:spPr>
            <a:xfrm>
              <a:off x="1018483" y="1774918"/>
              <a:ext cx="3270533" cy="947658"/>
            </a:xfrm>
            <a:custGeom>
              <a:avLst/>
              <a:pathLst>
                <a:path w="3270533" h="947658">
                  <a:moveTo>
                    <a:pt x="0" y="947658"/>
                  </a:moveTo>
                  <a:lnTo>
                    <a:pt x="251579" y="929434"/>
                  </a:lnTo>
                  <a:lnTo>
                    <a:pt x="503159" y="874762"/>
                  </a:lnTo>
                  <a:lnTo>
                    <a:pt x="754738" y="747192"/>
                  </a:lnTo>
                  <a:lnTo>
                    <a:pt x="1006318" y="656071"/>
                  </a:lnTo>
                  <a:lnTo>
                    <a:pt x="1257897" y="619623"/>
                  </a:lnTo>
                  <a:lnTo>
                    <a:pt x="1509477" y="601398"/>
                  </a:lnTo>
                  <a:lnTo>
                    <a:pt x="1761056" y="455605"/>
                  </a:lnTo>
                  <a:lnTo>
                    <a:pt x="2012636" y="400932"/>
                  </a:lnTo>
                  <a:lnTo>
                    <a:pt x="2264215" y="364484"/>
                  </a:lnTo>
                  <a:lnTo>
                    <a:pt x="2515795" y="273363"/>
                  </a:lnTo>
                  <a:lnTo>
                    <a:pt x="2767374" y="164017"/>
                  </a:lnTo>
                  <a:lnTo>
                    <a:pt x="3018954" y="54672"/>
                  </a:lnTo>
                  <a:lnTo>
                    <a:pt x="3270533" y="0"/>
                  </a:lnTo>
                </a:path>
              </a:pathLst>
            </a:custGeom>
            <a:ln w="27101" cap="flat">
              <a:solidFill>
                <a:srgbClr val="002759">
                  <a:alpha val="100000"/>
                </a:srgbClr>
              </a:solidFill>
              <a:prstDash val="solid"/>
              <a:round/>
            </a:ln>
          </p:spPr>
          <p:txBody>
            <a:bodyPr/>
            <a:lstStyle/>
            <a:p/>
          </p:txBody>
        </p:sp>
        <p:sp>
          <p:nvSpPr>
            <p:cNvPr id="42" name="tx42"/>
            <p:cNvSpPr/>
            <p:nvPr/>
          </p:nvSpPr>
          <p:spPr>
            <a:xfrm>
              <a:off x="932118" y="2526048"/>
              <a:ext cx="17273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112</a:t>
              </a:r>
            </a:p>
          </p:txBody>
        </p:sp>
        <p:sp>
          <p:nvSpPr>
            <p:cNvPr id="43" name="tx43"/>
            <p:cNvSpPr/>
            <p:nvPr/>
          </p:nvSpPr>
          <p:spPr>
            <a:xfrm>
              <a:off x="1179674" y="241500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178</a:t>
              </a:r>
            </a:p>
          </p:txBody>
        </p:sp>
        <p:sp>
          <p:nvSpPr>
            <p:cNvPr id="44" name="tx44"/>
            <p:cNvSpPr/>
            <p:nvPr/>
          </p:nvSpPr>
          <p:spPr>
            <a:xfrm>
              <a:off x="1431253" y="2225891"/>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291</a:t>
              </a:r>
            </a:p>
          </p:txBody>
        </p:sp>
        <p:sp>
          <p:nvSpPr>
            <p:cNvPr id="45" name="tx45"/>
            <p:cNvSpPr/>
            <p:nvPr/>
          </p:nvSpPr>
          <p:spPr>
            <a:xfrm>
              <a:off x="1682833" y="22989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248</a:t>
              </a:r>
            </a:p>
          </p:txBody>
        </p:sp>
        <p:sp>
          <p:nvSpPr>
            <p:cNvPr id="46" name="tx46"/>
            <p:cNvSpPr/>
            <p:nvPr/>
          </p:nvSpPr>
          <p:spPr>
            <a:xfrm>
              <a:off x="1934412" y="2412497"/>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180</a:t>
              </a:r>
            </a:p>
          </p:txBody>
        </p:sp>
        <p:sp>
          <p:nvSpPr>
            <p:cNvPr id="47" name="tx47"/>
            <p:cNvSpPr/>
            <p:nvPr/>
          </p:nvSpPr>
          <p:spPr>
            <a:xfrm>
              <a:off x="2185992" y="24323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168</a:t>
              </a:r>
            </a:p>
          </p:txBody>
        </p:sp>
        <p:sp>
          <p:nvSpPr>
            <p:cNvPr id="48" name="tx48"/>
            <p:cNvSpPr/>
            <p:nvPr/>
          </p:nvSpPr>
          <p:spPr>
            <a:xfrm>
              <a:off x="2437571" y="225068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276</a:t>
              </a:r>
            </a:p>
          </p:txBody>
        </p:sp>
        <p:sp>
          <p:nvSpPr>
            <p:cNvPr id="49" name="tx49"/>
            <p:cNvSpPr/>
            <p:nvPr/>
          </p:nvSpPr>
          <p:spPr>
            <a:xfrm>
              <a:off x="2689151" y="1804263"/>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541</a:t>
              </a:r>
            </a:p>
          </p:txBody>
        </p:sp>
        <p:sp>
          <p:nvSpPr>
            <p:cNvPr id="50" name="tx50"/>
            <p:cNvSpPr/>
            <p:nvPr/>
          </p:nvSpPr>
          <p:spPr>
            <a:xfrm>
              <a:off x="2970860" y="255753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94</a:t>
              </a:r>
            </a:p>
          </p:txBody>
        </p:sp>
        <p:sp>
          <p:nvSpPr>
            <p:cNvPr id="51" name="tx51"/>
            <p:cNvSpPr/>
            <p:nvPr/>
          </p:nvSpPr>
          <p:spPr>
            <a:xfrm>
              <a:off x="3222439" y="261513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60</a:t>
              </a:r>
            </a:p>
          </p:txBody>
        </p:sp>
        <p:sp>
          <p:nvSpPr>
            <p:cNvPr id="52" name="tx52"/>
            <p:cNvSpPr/>
            <p:nvPr/>
          </p:nvSpPr>
          <p:spPr>
            <a:xfrm>
              <a:off x="3443890" y="2418568"/>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176</a:t>
              </a:r>
            </a:p>
          </p:txBody>
        </p:sp>
        <p:sp>
          <p:nvSpPr>
            <p:cNvPr id="53" name="tx53"/>
            <p:cNvSpPr/>
            <p:nvPr/>
          </p:nvSpPr>
          <p:spPr>
            <a:xfrm>
              <a:off x="3695469" y="2173736"/>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322</a:t>
              </a:r>
            </a:p>
          </p:txBody>
        </p:sp>
        <p:sp>
          <p:nvSpPr>
            <p:cNvPr id="54" name="tx54"/>
            <p:cNvSpPr/>
            <p:nvPr/>
          </p:nvSpPr>
          <p:spPr>
            <a:xfrm>
              <a:off x="3947049" y="2110502"/>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359</a:t>
              </a:r>
            </a:p>
          </p:txBody>
        </p:sp>
        <p:sp>
          <p:nvSpPr>
            <p:cNvPr id="55" name="tx55"/>
            <p:cNvSpPr/>
            <p:nvPr/>
          </p:nvSpPr>
          <p:spPr>
            <a:xfrm>
              <a:off x="4198628" y="228215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258</a:t>
              </a:r>
            </a:p>
          </p:txBody>
        </p:sp>
        <p:sp>
          <p:nvSpPr>
            <p:cNvPr id="56" name="pl56"/>
            <p:cNvSpPr/>
            <p:nvPr/>
          </p:nvSpPr>
          <p:spPr>
            <a:xfrm>
              <a:off x="4307827" y="1538003"/>
              <a:ext cx="215719" cy="2"/>
            </a:xfrm>
            <a:custGeom>
              <a:avLst/>
              <a:pathLst>
                <a:path w="215719" h="2">
                  <a:moveTo>
                    <a:pt x="215719" y="2"/>
                  </a:moveTo>
                  <a:lnTo>
                    <a:pt x="0" y="0"/>
                  </a:lnTo>
                </a:path>
              </a:pathLst>
            </a:custGeom>
          </p:spPr>
          <p:txBody>
            <a:bodyPr/>
            <a:lstStyle/>
            <a:p/>
          </p:txBody>
        </p:sp>
        <p:sp>
          <p:nvSpPr>
            <p:cNvPr id="57" name="pl57"/>
            <p:cNvSpPr/>
            <p:nvPr/>
          </p:nvSpPr>
          <p:spPr>
            <a:xfrm>
              <a:off x="4307827" y="1774918"/>
              <a:ext cx="215719" cy="5"/>
            </a:xfrm>
            <a:custGeom>
              <a:avLst/>
              <a:pathLst>
                <a:path w="215719" h="5">
                  <a:moveTo>
                    <a:pt x="215719" y="5"/>
                  </a:moveTo>
                  <a:lnTo>
                    <a:pt x="0" y="0"/>
                  </a:lnTo>
                </a:path>
              </a:pathLst>
            </a:custGeom>
          </p:spPr>
          <p:txBody>
            <a:bodyPr/>
            <a:lstStyle/>
            <a:p/>
          </p:txBody>
        </p:sp>
        <p:sp>
          <p:nvSpPr>
            <p:cNvPr id="58" name="tx58"/>
            <p:cNvSpPr/>
            <p:nvPr/>
          </p:nvSpPr>
          <p:spPr>
            <a:xfrm>
              <a:off x="4546406" y="1497955"/>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71</a:t>
              </a:r>
            </a:p>
          </p:txBody>
        </p:sp>
        <p:sp>
          <p:nvSpPr>
            <p:cNvPr id="59" name="tx59"/>
            <p:cNvSpPr/>
            <p:nvPr/>
          </p:nvSpPr>
          <p:spPr>
            <a:xfrm>
              <a:off x="4546406" y="1734873"/>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58</a:t>
              </a:r>
            </a:p>
          </p:txBody>
        </p:sp>
        <p:sp>
          <p:nvSpPr>
            <p:cNvPr id="60" name="pl60"/>
            <p:cNvSpPr/>
            <p:nvPr/>
          </p:nvSpPr>
          <p:spPr>
            <a:xfrm>
              <a:off x="867535" y="4928708"/>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61" name="pl61"/>
            <p:cNvSpPr/>
            <p:nvPr/>
          </p:nvSpPr>
          <p:spPr>
            <a:xfrm>
              <a:off x="867535" y="4423790"/>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62" name="pl62"/>
            <p:cNvSpPr/>
            <p:nvPr/>
          </p:nvSpPr>
          <p:spPr>
            <a:xfrm>
              <a:off x="867535" y="3918871"/>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63" name="pl63"/>
            <p:cNvSpPr/>
            <p:nvPr/>
          </p:nvSpPr>
          <p:spPr>
            <a:xfrm>
              <a:off x="867535" y="3413953"/>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64" name="pl64"/>
            <p:cNvSpPr/>
            <p:nvPr/>
          </p:nvSpPr>
          <p:spPr>
            <a:xfrm>
              <a:off x="867535" y="5181167"/>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65" name="pl65"/>
            <p:cNvSpPr/>
            <p:nvPr/>
          </p:nvSpPr>
          <p:spPr>
            <a:xfrm>
              <a:off x="867535" y="4676249"/>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66" name="pl66"/>
            <p:cNvSpPr/>
            <p:nvPr/>
          </p:nvSpPr>
          <p:spPr>
            <a:xfrm>
              <a:off x="867535" y="4171330"/>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67" name="pl67"/>
            <p:cNvSpPr/>
            <p:nvPr/>
          </p:nvSpPr>
          <p:spPr>
            <a:xfrm>
              <a:off x="867535" y="3666412"/>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68" name="pl68"/>
            <p:cNvSpPr/>
            <p:nvPr/>
          </p:nvSpPr>
          <p:spPr>
            <a:xfrm>
              <a:off x="101848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27006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152164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77322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2024801"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27638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2527960"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277953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3031119"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328269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353427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78585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403743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428901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905272" y="5161468"/>
              <a:ext cx="226421" cy="19698"/>
            </a:xfrm>
            <a:prstGeom prst="rect">
              <a:avLst/>
            </a:prstGeom>
            <a:solidFill>
              <a:srgbClr val="1CABE2">
                <a:alpha val="100000"/>
              </a:srgbClr>
            </a:solidFill>
          </p:spPr>
          <p:txBody>
            <a:bodyPr/>
            <a:lstStyle/>
            <a:p/>
          </p:txBody>
        </p:sp>
        <p:sp>
          <p:nvSpPr>
            <p:cNvPr id="83" name="rc83"/>
            <p:cNvSpPr/>
            <p:nvPr/>
          </p:nvSpPr>
          <p:spPr>
            <a:xfrm>
              <a:off x="1156851" y="5167207"/>
              <a:ext cx="226421" cy="13959"/>
            </a:xfrm>
            <a:prstGeom prst="rect">
              <a:avLst/>
            </a:prstGeom>
            <a:solidFill>
              <a:srgbClr val="1CABE2">
                <a:alpha val="100000"/>
              </a:srgbClr>
            </a:solidFill>
          </p:spPr>
          <p:txBody>
            <a:bodyPr/>
            <a:lstStyle/>
            <a:p/>
          </p:txBody>
        </p:sp>
        <p:sp>
          <p:nvSpPr>
            <p:cNvPr id="84" name="rc84"/>
            <p:cNvSpPr/>
            <p:nvPr/>
          </p:nvSpPr>
          <p:spPr>
            <a:xfrm>
              <a:off x="1408431" y="5151888"/>
              <a:ext cx="226421" cy="29278"/>
            </a:xfrm>
            <a:prstGeom prst="rect">
              <a:avLst/>
            </a:prstGeom>
            <a:solidFill>
              <a:srgbClr val="1CABE2">
                <a:alpha val="100000"/>
              </a:srgbClr>
            </a:solidFill>
          </p:spPr>
          <p:txBody>
            <a:bodyPr/>
            <a:lstStyle/>
            <a:p/>
          </p:txBody>
        </p:sp>
        <p:sp>
          <p:nvSpPr>
            <p:cNvPr id="85" name="rc85"/>
            <p:cNvSpPr/>
            <p:nvPr/>
          </p:nvSpPr>
          <p:spPr>
            <a:xfrm>
              <a:off x="1660011" y="5144947"/>
              <a:ext cx="226421" cy="36219"/>
            </a:xfrm>
            <a:prstGeom prst="rect">
              <a:avLst/>
            </a:prstGeom>
            <a:solidFill>
              <a:srgbClr val="1CABE2">
                <a:alpha val="100000"/>
              </a:srgbClr>
            </a:solidFill>
          </p:spPr>
          <p:txBody>
            <a:bodyPr/>
            <a:lstStyle/>
            <a:p/>
          </p:txBody>
        </p:sp>
        <p:sp>
          <p:nvSpPr>
            <p:cNvPr id="86" name="rc86"/>
            <p:cNvSpPr/>
            <p:nvPr/>
          </p:nvSpPr>
          <p:spPr>
            <a:xfrm>
              <a:off x="1911590" y="5170515"/>
              <a:ext cx="226421" cy="10652"/>
            </a:xfrm>
            <a:prstGeom prst="rect">
              <a:avLst/>
            </a:prstGeom>
            <a:solidFill>
              <a:srgbClr val="1CABE2">
                <a:alpha val="100000"/>
              </a:srgbClr>
            </a:solidFill>
          </p:spPr>
          <p:txBody>
            <a:bodyPr/>
            <a:lstStyle/>
            <a:p/>
          </p:txBody>
        </p:sp>
        <p:sp>
          <p:nvSpPr>
            <p:cNvPr id="87" name="rc87"/>
            <p:cNvSpPr/>
            <p:nvPr/>
          </p:nvSpPr>
          <p:spPr>
            <a:xfrm>
              <a:off x="2163170" y="5172935"/>
              <a:ext cx="226421" cy="8231"/>
            </a:xfrm>
            <a:prstGeom prst="rect">
              <a:avLst/>
            </a:prstGeom>
            <a:solidFill>
              <a:srgbClr val="1CABE2">
                <a:alpha val="100000"/>
              </a:srgbClr>
            </a:solidFill>
          </p:spPr>
          <p:txBody>
            <a:bodyPr/>
            <a:lstStyle/>
            <a:p/>
          </p:txBody>
        </p:sp>
        <p:sp>
          <p:nvSpPr>
            <p:cNvPr id="88" name="rc88"/>
            <p:cNvSpPr/>
            <p:nvPr/>
          </p:nvSpPr>
          <p:spPr>
            <a:xfrm>
              <a:off x="2414749" y="5151393"/>
              <a:ext cx="226421" cy="29773"/>
            </a:xfrm>
            <a:prstGeom prst="rect">
              <a:avLst/>
            </a:prstGeom>
            <a:solidFill>
              <a:srgbClr val="1CABE2">
                <a:alpha val="100000"/>
              </a:srgbClr>
            </a:solidFill>
          </p:spPr>
          <p:txBody>
            <a:bodyPr/>
            <a:lstStyle/>
            <a:p/>
          </p:txBody>
        </p:sp>
        <p:sp>
          <p:nvSpPr>
            <p:cNvPr id="89" name="rc89"/>
            <p:cNvSpPr/>
            <p:nvPr/>
          </p:nvSpPr>
          <p:spPr>
            <a:xfrm>
              <a:off x="2666329" y="4808648"/>
              <a:ext cx="226421" cy="372518"/>
            </a:xfrm>
            <a:prstGeom prst="rect">
              <a:avLst/>
            </a:prstGeom>
            <a:solidFill>
              <a:srgbClr val="1CABE2">
                <a:alpha val="100000"/>
              </a:srgbClr>
            </a:solidFill>
          </p:spPr>
          <p:txBody>
            <a:bodyPr/>
            <a:lstStyle/>
            <a:p/>
          </p:txBody>
        </p:sp>
        <p:sp>
          <p:nvSpPr>
            <p:cNvPr id="90" name="rc90"/>
            <p:cNvSpPr/>
            <p:nvPr/>
          </p:nvSpPr>
          <p:spPr>
            <a:xfrm>
              <a:off x="2917908" y="5170158"/>
              <a:ext cx="226421" cy="11008"/>
            </a:xfrm>
            <a:prstGeom prst="rect">
              <a:avLst/>
            </a:prstGeom>
            <a:solidFill>
              <a:srgbClr val="1CABE2">
                <a:alpha val="100000"/>
              </a:srgbClr>
            </a:solidFill>
          </p:spPr>
          <p:txBody>
            <a:bodyPr/>
            <a:lstStyle/>
            <a:p/>
          </p:txBody>
        </p:sp>
        <p:sp>
          <p:nvSpPr>
            <p:cNvPr id="91" name="rc91"/>
            <p:cNvSpPr/>
            <p:nvPr/>
          </p:nvSpPr>
          <p:spPr>
            <a:xfrm>
              <a:off x="3169488" y="5173827"/>
              <a:ext cx="226421" cy="7339"/>
            </a:xfrm>
            <a:prstGeom prst="rect">
              <a:avLst/>
            </a:prstGeom>
            <a:solidFill>
              <a:srgbClr val="1CABE2">
                <a:alpha val="100000"/>
              </a:srgbClr>
            </a:solidFill>
          </p:spPr>
          <p:txBody>
            <a:bodyPr/>
            <a:lstStyle/>
            <a:p/>
          </p:txBody>
        </p:sp>
        <p:sp>
          <p:nvSpPr>
            <p:cNvPr id="92" name="rc92"/>
            <p:cNvSpPr/>
            <p:nvPr/>
          </p:nvSpPr>
          <p:spPr>
            <a:xfrm>
              <a:off x="3421067" y="5148157"/>
              <a:ext cx="226421" cy="33009"/>
            </a:xfrm>
            <a:prstGeom prst="rect">
              <a:avLst/>
            </a:prstGeom>
            <a:solidFill>
              <a:srgbClr val="1CABE2">
                <a:alpha val="100000"/>
              </a:srgbClr>
            </a:solidFill>
          </p:spPr>
          <p:txBody>
            <a:bodyPr/>
            <a:lstStyle/>
            <a:p/>
          </p:txBody>
        </p:sp>
        <p:sp>
          <p:nvSpPr>
            <p:cNvPr id="93" name="rc93"/>
            <p:cNvSpPr/>
            <p:nvPr/>
          </p:nvSpPr>
          <p:spPr>
            <a:xfrm>
              <a:off x="3672647" y="5143751"/>
              <a:ext cx="226421" cy="37416"/>
            </a:xfrm>
            <a:prstGeom prst="rect">
              <a:avLst/>
            </a:prstGeom>
            <a:solidFill>
              <a:srgbClr val="1CABE2">
                <a:alpha val="100000"/>
              </a:srgbClr>
            </a:solidFill>
          </p:spPr>
          <p:txBody>
            <a:bodyPr/>
            <a:lstStyle/>
            <a:p/>
          </p:txBody>
        </p:sp>
        <p:sp>
          <p:nvSpPr>
            <p:cNvPr id="94" name="rc94"/>
            <p:cNvSpPr/>
            <p:nvPr/>
          </p:nvSpPr>
          <p:spPr>
            <a:xfrm>
              <a:off x="3924226" y="5115987"/>
              <a:ext cx="226421" cy="65179"/>
            </a:xfrm>
            <a:prstGeom prst="rect">
              <a:avLst/>
            </a:prstGeom>
            <a:solidFill>
              <a:srgbClr val="1CABE2">
                <a:alpha val="100000"/>
              </a:srgbClr>
            </a:solidFill>
          </p:spPr>
          <p:txBody>
            <a:bodyPr/>
            <a:lstStyle/>
            <a:p/>
          </p:txBody>
        </p:sp>
        <p:sp>
          <p:nvSpPr>
            <p:cNvPr id="95" name="rc95"/>
            <p:cNvSpPr/>
            <p:nvPr/>
          </p:nvSpPr>
          <p:spPr>
            <a:xfrm>
              <a:off x="4175806" y="5153398"/>
              <a:ext cx="226421" cy="27768"/>
            </a:xfrm>
            <a:prstGeom prst="rect">
              <a:avLst/>
            </a:prstGeom>
            <a:solidFill>
              <a:srgbClr val="1CABE2">
                <a:alpha val="100000"/>
              </a:srgbClr>
            </a:solidFill>
          </p:spPr>
          <p:txBody>
            <a:bodyPr/>
            <a:lstStyle/>
            <a:p/>
          </p:txBody>
        </p:sp>
        <p:sp>
          <p:nvSpPr>
            <p:cNvPr id="96" name="pl96"/>
            <p:cNvSpPr/>
            <p:nvPr/>
          </p:nvSpPr>
          <p:spPr>
            <a:xfrm>
              <a:off x="1018483" y="3723230"/>
              <a:ext cx="3270533" cy="72896"/>
            </a:xfrm>
            <a:custGeom>
              <a:avLst/>
              <a:pathLst>
                <a:path w="3270533" h="72896">
                  <a:moveTo>
                    <a:pt x="0" y="0"/>
                  </a:moveTo>
                  <a:lnTo>
                    <a:pt x="251579" y="36448"/>
                  </a:lnTo>
                  <a:lnTo>
                    <a:pt x="503159" y="18224"/>
                  </a:lnTo>
                  <a:lnTo>
                    <a:pt x="754738" y="36448"/>
                  </a:lnTo>
                  <a:lnTo>
                    <a:pt x="1006318" y="54672"/>
                  </a:lnTo>
                  <a:lnTo>
                    <a:pt x="1257897" y="54672"/>
                  </a:lnTo>
                  <a:lnTo>
                    <a:pt x="1509477" y="18224"/>
                  </a:lnTo>
                  <a:lnTo>
                    <a:pt x="1761056" y="0"/>
                  </a:lnTo>
                  <a:lnTo>
                    <a:pt x="2012636" y="18224"/>
                  </a:lnTo>
                  <a:lnTo>
                    <a:pt x="2264215" y="72896"/>
                  </a:lnTo>
                  <a:lnTo>
                    <a:pt x="2515795" y="54672"/>
                  </a:lnTo>
                  <a:lnTo>
                    <a:pt x="2767374" y="36448"/>
                  </a:lnTo>
                  <a:lnTo>
                    <a:pt x="3018954" y="36448"/>
                  </a:lnTo>
                  <a:lnTo>
                    <a:pt x="3270533" y="36448"/>
                  </a:lnTo>
                </a:path>
              </a:pathLst>
            </a:custGeom>
            <a:ln w="27101" cap="flat">
              <a:solidFill>
                <a:srgbClr val="00833D">
                  <a:alpha val="100000"/>
                </a:srgbClr>
              </a:solidFill>
              <a:prstDash val="solid"/>
              <a:round/>
            </a:ln>
          </p:spPr>
          <p:txBody>
            <a:bodyPr/>
            <a:lstStyle/>
            <a:p/>
          </p:txBody>
        </p:sp>
        <p:sp>
          <p:nvSpPr>
            <p:cNvPr id="97" name="pl97"/>
            <p:cNvSpPr/>
            <p:nvPr/>
          </p:nvSpPr>
          <p:spPr>
            <a:xfrm>
              <a:off x="1018483" y="3941920"/>
              <a:ext cx="3270533" cy="1148125"/>
            </a:xfrm>
            <a:custGeom>
              <a:avLst/>
              <a:pathLst>
                <a:path w="3270533" h="1148125">
                  <a:moveTo>
                    <a:pt x="0" y="1148125"/>
                  </a:moveTo>
                  <a:lnTo>
                    <a:pt x="251579" y="1148125"/>
                  </a:lnTo>
                  <a:lnTo>
                    <a:pt x="503159" y="1038780"/>
                  </a:lnTo>
                  <a:lnTo>
                    <a:pt x="754738" y="856537"/>
                  </a:lnTo>
                  <a:lnTo>
                    <a:pt x="1006318" y="656071"/>
                  </a:lnTo>
                  <a:lnTo>
                    <a:pt x="1257897" y="583174"/>
                  </a:lnTo>
                  <a:lnTo>
                    <a:pt x="1509477" y="564950"/>
                  </a:lnTo>
                  <a:lnTo>
                    <a:pt x="1761056" y="309811"/>
                  </a:lnTo>
                  <a:lnTo>
                    <a:pt x="2012636" y="309811"/>
                  </a:lnTo>
                  <a:lnTo>
                    <a:pt x="2264215" y="291587"/>
                  </a:lnTo>
                  <a:lnTo>
                    <a:pt x="2515795" y="109345"/>
                  </a:lnTo>
                  <a:lnTo>
                    <a:pt x="2767374" y="127569"/>
                  </a:lnTo>
                  <a:lnTo>
                    <a:pt x="3018954" y="54672"/>
                  </a:lnTo>
                  <a:lnTo>
                    <a:pt x="3270533" y="0"/>
                  </a:lnTo>
                </a:path>
              </a:pathLst>
            </a:custGeom>
            <a:ln w="27101" cap="flat">
              <a:solidFill>
                <a:srgbClr val="002759">
                  <a:alpha val="100000"/>
                </a:srgbClr>
              </a:solidFill>
              <a:prstDash val="solid"/>
              <a:round/>
            </a:ln>
          </p:spPr>
          <p:txBody>
            <a:bodyPr/>
            <a:lstStyle/>
            <a:p/>
          </p:txBody>
        </p:sp>
        <p:sp>
          <p:nvSpPr>
            <p:cNvPr id="98" name="tx98"/>
            <p:cNvSpPr/>
            <p:nvPr/>
          </p:nvSpPr>
          <p:spPr>
            <a:xfrm>
              <a:off x="958224" y="504501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12</a:t>
              </a:r>
            </a:p>
          </p:txBody>
        </p:sp>
        <p:sp>
          <p:nvSpPr>
            <p:cNvPr id="99" name="tx99"/>
            <p:cNvSpPr/>
            <p:nvPr/>
          </p:nvSpPr>
          <p:spPr>
            <a:xfrm>
              <a:off x="1239933" y="505075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00" name="tx100"/>
            <p:cNvSpPr/>
            <p:nvPr/>
          </p:nvSpPr>
          <p:spPr>
            <a:xfrm>
              <a:off x="1461383" y="503543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a:t>
              </a:r>
            </a:p>
          </p:txBody>
        </p:sp>
        <p:sp>
          <p:nvSpPr>
            <p:cNvPr id="101" name="tx101"/>
            <p:cNvSpPr/>
            <p:nvPr/>
          </p:nvSpPr>
          <p:spPr>
            <a:xfrm>
              <a:off x="1712962" y="502849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a:t>
              </a:r>
            </a:p>
          </p:txBody>
        </p:sp>
        <p:sp>
          <p:nvSpPr>
            <p:cNvPr id="102" name="tx102"/>
            <p:cNvSpPr/>
            <p:nvPr/>
          </p:nvSpPr>
          <p:spPr>
            <a:xfrm>
              <a:off x="1994671" y="505406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03" name="tx103"/>
            <p:cNvSpPr/>
            <p:nvPr/>
          </p:nvSpPr>
          <p:spPr>
            <a:xfrm>
              <a:off x="2246251" y="5056486"/>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a:t>
              </a:r>
            </a:p>
          </p:txBody>
        </p:sp>
        <p:sp>
          <p:nvSpPr>
            <p:cNvPr id="104" name="tx104"/>
            <p:cNvSpPr/>
            <p:nvPr/>
          </p:nvSpPr>
          <p:spPr>
            <a:xfrm>
              <a:off x="2467701" y="503494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18</a:t>
              </a:r>
            </a:p>
          </p:txBody>
        </p:sp>
        <p:sp>
          <p:nvSpPr>
            <p:cNvPr id="105" name="tx105"/>
            <p:cNvSpPr/>
            <p:nvPr/>
          </p:nvSpPr>
          <p:spPr>
            <a:xfrm>
              <a:off x="2689151" y="4692199"/>
              <a:ext cx="180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221</a:t>
              </a:r>
            </a:p>
          </p:txBody>
        </p:sp>
        <p:sp>
          <p:nvSpPr>
            <p:cNvPr id="106" name="tx106"/>
            <p:cNvSpPr/>
            <p:nvPr/>
          </p:nvSpPr>
          <p:spPr>
            <a:xfrm>
              <a:off x="3000989" y="505370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07" name="tx107"/>
            <p:cNvSpPr/>
            <p:nvPr/>
          </p:nvSpPr>
          <p:spPr>
            <a:xfrm>
              <a:off x="3252569" y="5057378"/>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a:t>
              </a:r>
            </a:p>
          </p:txBody>
        </p:sp>
        <p:sp>
          <p:nvSpPr>
            <p:cNvPr id="108" name="tx108"/>
            <p:cNvSpPr/>
            <p:nvPr/>
          </p:nvSpPr>
          <p:spPr>
            <a:xfrm>
              <a:off x="3474019" y="503170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20</a:t>
              </a:r>
            </a:p>
          </p:txBody>
        </p:sp>
        <p:sp>
          <p:nvSpPr>
            <p:cNvPr id="109" name="tx109"/>
            <p:cNvSpPr/>
            <p:nvPr/>
          </p:nvSpPr>
          <p:spPr>
            <a:xfrm>
              <a:off x="3725599" y="502730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22</a:t>
              </a:r>
            </a:p>
          </p:txBody>
        </p:sp>
        <p:sp>
          <p:nvSpPr>
            <p:cNvPr id="110" name="tx110"/>
            <p:cNvSpPr/>
            <p:nvPr/>
          </p:nvSpPr>
          <p:spPr>
            <a:xfrm>
              <a:off x="3977178" y="499953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39</a:t>
              </a:r>
            </a:p>
          </p:txBody>
        </p:sp>
        <p:sp>
          <p:nvSpPr>
            <p:cNvPr id="111" name="tx111"/>
            <p:cNvSpPr/>
            <p:nvPr/>
          </p:nvSpPr>
          <p:spPr>
            <a:xfrm>
              <a:off x="4228758" y="50369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112" name="pl112"/>
            <p:cNvSpPr/>
            <p:nvPr/>
          </p:nvSpPr>
          <p:spPr>
            <a:xfrm>
              <a:off x="4307827" y="3759679"/>
              <a:ext cx="215719" cy="4"/>
            </a:xfrm>
            <a:custGeom>
              <a:avLst/>
              <a:pathLst>
                <a:path w="215719" h="4">
                  <a:moveTo>
                    <a:pt x="215719" y="4"/>
                  </a:moveTo>
                  <a:lnTo>
                    <a:pt x="0" y="0"/>
                  </a:lnTo>
                </a:path>
              </a:pathLst>
            </a:custGeom>
          </p:spPr>
          <p:txBody>
            <a:bodyPr/>
            <a:lstStyle/>
            <a:p/>
          </p:txBody>
        </p:sp>
        <p:sp>
          <p:nvSpPr>
            <p:cNvPr id="113" name="pl113"/>
            <p:cNvSpPr/>
            <p:nvPr/>
          </p:nvSpPr>
          <p:spPr>
            <a:xfrm>
              <a:off x="4307827" y="3941921"/>
              <a:ext cx="215719" cy="4"/>
            </a:xfrm>
            <a:custGeom>
              <a:avLst/>
              <a:pathLst>
                <a:path w="215719" h="4">
                  <a:moveTo>
                    <a:pt x="215719" y="4"/>
                  </a:moveTo>
                  <a:lnTo>
                    <a:pt x="0" y="0"/>
                  </a:lnTo>
                </a:path>
              </a:pathLst>
            </a:custGeom>
          </p:spPr>
          <p:txBody>
            <a:bodyPr/>
            <a:lstStyle/>
            <a:p/>
          </p:txBody>
        </p:sp>
        <p:sp>
          <p:nvSpPr>
            <p:cNvPr id="114" name="tx114"/>
            <p:cNvSpPr/>
            <p:nvPr/>
          </p:nvSpPr>
          <p:spPr>
            <a:xfrm>
              <a:off x="4546406" y="3719632"/>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78</a:t>
              </a:r>
            </a:p>
          </p:txBody>
        </p:sp>
        <p:sp>
          <p:nvSpPr>
            <p:cNvPr id="115" name="tx115"/>
            <p:cNvSpPr/>
            <p:nvPr/>
          </p:nvSpPr>
          <p:spPr>
            <a:xfrm>
              <a:off x="4546406" y="3901874"/>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68</a:t>
              </a:r>
            </a:p>
          </p:txBody>
        </p:sp>
        <p:sp>
          <p:nvSpPr>
            <p:cNvPr id="116" name="pl116"/>
            <p:cNvSpPr/>
            <p:nvPr/>
          </p:nvSpPr>
          <p:spPr>
            <a:xfrm>
              <a:off x="4786291" y="2579463"/>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17" name="pl117"/>
            <p:cNvSpPr/>
            <p:nvPr/>
          </p:nvSpPr>
          <p:spPr>
            <a:xfrm>
              <a:off x="4786291" y="2074545"/>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18" name="pl118"/>
            <p:cNvSpPr/>
            <p:nvPr/>
          </p:nvSpPr>
          <p:spPr>
            <a:xfrm>
              <a:off x="4786291" y="1569627"/>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19" name="pl119"/>
            <p:cNvSpPr/>
            <p:nvPr/>
          </p:nvSpPr>
          <p:spPr>
            <a:xfrm>
              <a:off x="4786291" y="1064709"/>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20" name="pl120"/>
            <p:cNvSpPr/>
            <p:nvPr/>
          </p:nvSpPr>
          <p:spPr>
            <a:xfrm>
              <a:off x="4786291" y="2831922"/>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21" name="pl121"/>
            <p:cNvSpPr/>
            <p:nvPr/>
          </p:nvSpPr>
          <p:spPr>
            <a:xfrm>
              <a:off x="4786291" y="2327004"/>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22" name="pl122"/>
            <p:cNvSpPr/>
            <p:nvPr/>
          </p:nvSpPr>
          <p:spPr>
            <a:xfrm>
              <a:off x="4786291" y="1822086"/>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23" name="pl123"/>
            <p:cNvSpPr/>
            <p:nvPr/>
          </p:nvSpPr>
          <p:spPr>
            <a:xfrm>
              <a:off x="4786291" y="1317168"/>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24" name="pl124"/>
            <p:cNvSpPr/>
            <p:nvPr/>
          </p:nvSpPr>
          <p:spPr>
            <a:xfrm>
              <a:off x="493723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188818"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4039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69197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43557"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9513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46716"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9829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49875"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0145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453034"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0461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956193"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207772" y="860973"/>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4824028" y="2818099"/>
              <a:ext cx="226421" cy="13822"/>
            </a:xfrm>
            <a:prstGeom prst="rect">
              <a:avLst/>
            </a:prstGeom>
            <a:solidFill>
              <a:srgbClr val="1CABE2">
                <a:alpha val="100000"/>
              </a:srgbClr>
            </a:solidFill>
          </p:spPr>
          <p:txBody>
            <a:bodyPr/>
            <a:lstStyle/>
            <a:p/>
          </p:txBody>
        </p:sp>
        <p:sp>
          <p:nvSpPr>
            <p:cNvPr id="139" name="rc139"/>
            <p:cNvSpPr/>
            <p:nvPr/>
          </p:nvSpPr>
          <p:spPr>
            <a:xfrm>
              <a:off x="5075607" y="2813787"/>
              <a:ext cx="226421" cy="18134"/>
            </a:xfrm>
            <a:prstGeom prst="rect">
              <a:avLst/>
            </a:prstGeom>
            <a:solidFill>
              <a:srgbClr val="1CABE2">
                <a:alpha val="100000"/>
              </a:srgbClr>
            </a:solidFill>
          </p:spPr>
          <p:txBody>
            <a:bodyPr/>
            <a:lstStyle/>
            <a:p/>
          </p:txBody>
        </p:sp>
        <p:sp>
          <p:nvSpPr>
            <p:cNvPr id="140" name="rc140"/>
            <p:cNvSpPr/>
            <p:nvPr/>
          </p:nvSpPr>
          <p:spPr>
            <a:xfrm>
              <a:off x="5327187" y="2804700"/>
              <a:ext cx="226421" cy="27221"/>
            </a:xfrm>
            <a:prstGeom prst="rect">
              <a:avLst/>
            </a:prstGeom>
            <a:solidFill>
              <a:srgbClr val="1CABE2">
                <a:alpha val="100000"/>
              </a:srgbClr>
            </a:solidFill>
          </p:spPr>
          <p:txBody>
            <a:bodyPr/>
            <a:lstStyle/>
            <a:p/>
          </p:txBody>
        </p:sp>
        <p:sp>
          <p:nvSpPr>
            <p:cNvPr id="141" name="rc141"/>
            <p:cNvSpPr/>
            <p:nvPr/>
          </p:nvSpPr>
          <p:spPr>
            <a:xfrm>
              <a:off x="5578766" y="2814772"/>
              <a:ext cx="226421" cy="17150"/>
            </a:xfrm>
            <a:prstGeom prst="rect">
              <a:avLst/>
            </a:prstGeom>
            <a:solidFill>
              <a:srgbClr val="1CABE2">
                <a:alpha val="100000"/>
              </a:srgbClr>
            </a:solidFill>
          </p:spPr>
          <p:txBody>
            <a:bodyPr/>
            <a:lstStyle/>
            <a:p/>
          </p:txBody>
        </p:sp>
        <p:sp>
          <p:nvSpPr>
            <p:cNvPr id="142" name="rc142"/>
            <p:cNvSpPr/>
            <p:nvPr/>
          </p:nvSpPr>
          <p:spPr>
            <a:xfrm>
              <a:off x="5830346" y="2815618"/>
              <a:ext cx="226421" cy="16303"/>
            </a:xfrm>
            <a:prstGeom prst="rect">
              <a:avLst/>
            </a:prstGeom>
            <a:solidFill>
              <a:srgbClr val="1CABE2">
                <a:alpha val="100000"/>
              </a:srgbClr>
            </a:solidFill>
          </p:spPr>
          <p:txBody>
            <a:bodyPr/>
            <a:lstStyle/>
            <a:p/>
          </p:txBody>
        </p:sp>
        <p:sp>
          <p:nvSpPr>
            <p:cNvPr id="143" name="rc143"/>
            <p:cNvSpPr/>
            <p:nvPr/>
          </p:nvSpPr>
          <p:spPr>
            <a:xfrm>
              <a:off x="6081925" y="2822438"/>
              <a:ext cx="226421" cy="9484"/>
            </a:xfrm>
            <a:prstGeom prst="rect">
              <a:avLst/>
            </a:prstGeom>
            <a:solidFill>
              <a:srgbClr val="1CABE2">
                <a:alpha val="100000"/>
              </a:srgbClr>
            </a:solidFill>
          </p:spPr>
          <p:txBody>
            <a:bodyPr/>
            <a:lstStyle/>
            <a:p/>
          </p:txBody>
        </p:sp>
        <p:sp>
          <p:nvSpPr>
            <p:cNvPr id="144" name="rc144"/>
            <p:cNvSpPr/>
            <p:nvPr/>
          </p:nvSpPr>
          <p:spPr>
            <a:xfrm>
              <a:off x="6333505" y="2818818"/>
              <a:ext cx="226421" cy="13104"/>
            </a:xfrm>
            <a:prstGeom prst="rect">
              <a:avLst/>
            </a:prstGeom>
            <a:solidFill>
              <a:srgbClr val="1CABE2">
                <a:alpha val="100000"/>
              </a:srgbClr>
            </a:solidFill>
          </p:spPr>
          <p:txBody>
            <a:bodyPr/>
            <a:lstStyle/>
            <a:p/>
          </p:txBody>
        </p:sp>
        <p:sp>
          <p:nvSpPr>
            <p:cNvPr id="145" name="rc145"/>
            <p:cNvSpPr/>
            <p:nvPr/>
          </p:nvSpPr>
          <p:spPr>
            <a:xfrm>
              <a:off x="6585084" y="2784352"/>
              <a:ext cx="226421" cy="47570"/>
            </a:xfrm>
            <a:prstGeom prst="rect">
              <a:avLst/>
            </a:prstGeom>
            <a:solidFill>
              <a:srgbClr val="1CABE2">
                <a:alpha val="100000"/>
              </a:srgbClr>
            </a:solidFill>
          </p:spPr>
          <p:txBody>
            <a:bodyPr/>
            <a:lstStyle/>
            <a:p/>
          </p:txBody>
        </p:sp>
        <p:sp>
          <p:nvSpPr>
            <p:cNvPr id="146" name="rc146"/>
            <p:cNvSpPr/>
            <p:nvPr/>
          </p:nvSpPr>
          <p:spPr>
            <a:xfrm>
              <a:off x="6836664" y="2790556"/>
              <a:ext cx="226421" cy="41366"/>
            </a:xfrm>
            <a:prstGeom prst="rect">
              <a:avLst/>
            </a:prstGeom>
            <a:solidFill>
              <a:srgbClr val="1CABE2">
                <a:alpha val="100000"/>
              </a:srgbClr>
            </a:solidFill>
          </p:spPr>
          <p:txBody>
            <a:bodyPr/>
            <a:lstStyle/>
            <a:p/>
          </p:txBody>
        </p:sp>
        <p:sp>
          <p:nvSpPr>
            <p:cNvPr id="147" name="rc147"/>
            <p:cNvSpPr/>
            <p:nvPr/>
          </p:nvSpPr>
          <p:spPr>
            <a:xfrm>
              <a:off x="7088243" y="2821383"/>
              <a:ext cx="226421" cy="10539"/>
            </a:xfrm>
            <a:prstGeom prst="rect">
              <a:avLst/>
            </a:prstGeom>
            <a:solidFill>
              <a:srgbClr val="1CABE2">
                <a:alpha val="100000"/>
              </a:srgbClr>
            </a:solidFill>
          </p:spPr>
          <p:txBody>
            <a:bodyPr/>
            <a:lstStyle/>
            <a:p/>
          </p:txBody>
        </p:sp>
        <p:sp>
          <p:nvSpPr>
            <p:cNvPr id="148" name="rc148"/>
            <p:cNvSpPr/>
            <p:nvPr/>
          </p:nvSpPr>
          <p:spPr>
            <a:xfrm>
              <a:off x="7339823" y="2809510"/>
              <a:ext cx="226421" cy="22411"/>
            </a:xfrm>
            <a:prstGeom prst="rect">
              <a:avLst/>
            </a:prstGeom>
            <a:solidFill>
              <a:srgbClr val="1CABE2">
                <a:alpha val="100000"/>
              </a:srgbClr>
            </a:solidFill>
          </p:spPr>
          <p:txBody>
            <a:bodyPr/>
            <a:lstStyle/>
            <a:p/>
          </p:txBody>
        </p:sp>
        <p:sp>
          <p:nvSpPr>
            <p:cNvPr id="149" name="rc149"/>
            <p:cNvSpPr/>
            <p:nvPr/>
          </p:nvSpPr>
          <p:spPr>
            <a:xfrm>
              <a:off x="7591402" y="2788374"/>
              <a:ext cx="226421" cy="43547"/>
            </a:xfrm>
            <a:prstGeom prst="rect">
              <a:avLst/>
            </a:prstGeom>
            <a:solidFill>
              <a:srgbClr val="1CABE2">
                <a:alpha val="100000"/>
              </a:srgbClr>
            </a:solidFill>
          </p:spPr>
          <p:txBody>
            <a:bodyPr/>
            <a:lstStyle/>
            <a:p/>
          </p:txBody>
        </p:sp>
        <p:sp>
          <p:nvSpPr>
            <p:cNvPr id="150" name="rc150"/>
            <p:cNvSpPr/>
            <p:nvPr/>
          </p:nvSpPr>
          <p:spPr>
            <a:xfrm>
              <a:off x="7842982" y="2813168"/>
              <a:ext cx="226421" cy="18754"/>
            </a:xfrm>
            <a:prstGeom prst="rect">
              <a:avLst/>
            </a:prstGeom>
            <a:solidFill>
              <a:srgbClr val="1CABE2">
                <a:alpha val="100000"/>
              </a:srgbClr>
            </a:solidFill>
          </p:spPr>
          <p:txBody>
            <a:bodyPr/>
            <a:lstStyle/>
            <a:p/>
          </p:txBody>
        </p:sp>
        <p:sp>
          <p:nvSpPr>
            <p:cNvPr id="151" name="rc151"/>
            <p:cNvSpPr/>
            <p:nvPr/>
          </p:nvSpPr>
          <p:spPr>
            <a:xfrm>
              <a:off x="8094561" y="2793397"/>
              <a:ext cx="226421" cy="38525"/>
            </a:xfrm>
            <a:prstGeom prst="rect">
              <a:avLst/>
            </a:prstGeom>
            <a:solidFill>
              <a:srgbClr val="1CABE2">
                <a:alpha val="100000"/>
              </a:srgbClr>
            </a:solidFill>
          </p:spPr>
          <p:txBody>
            <a:bodyPr/>
            <a:lstStyle/>
            <a:p/>
          </p:txBody>
        </p:sp>
        <p:sp>
          <p:nvSpPr>
            <p:cNvPr id="152" name="pl152"/>
            <p:cNvSpPr/>
            <p:nvPr/>
          </p:nvSpPr>
          <p:spPr>
            <a:xfrm>
              <a:off x="4937238" y="1574451"/>
              <a:ext cx="3270533" cy="218690"/>
            </a:xfrm>
            <a:custGeom>
              <a:avLst/>
              <a:pathLst>
                <a:path w="3270533" h="218690">
                  <a:moveTo>
                    <a:pt x="0" y="0"/>
                  </a:moveTo>
                  <a:lnTo>
                    <a:pt x="251579" y="36448"/>
                  </a:lnTo>
                  <a:lnTo>
                    <a:pt x="503159" y="54672"/>
                  </a:lnTo>
                  <a:lnTo>
                    <a:pt x="754738" y="109345"/>
                  </a:lnTo>
                  <a:lnTo>
                    <a:pt x="1006318" y="145793"/>
                  </a:lnTo>
                  <a:lnTo>
                    <a:pt x="1257897" y="145793"/>
                  </a:lnTo>
                  <a:lnTo>
                    <a:pt x="1509477" y="145793"/>
                  </a:lnTo>
                  <a:lnTo>
                    <a:pt x="1761056" y="127569"/>
                  </a:lnTo>
                  <a:lnTo>
                    <a:pt x="2012636" y="164017"/>
                  </a:lnTo>
                  <a:lnTo>
                    <a:pt x="2264215" y="218690"/>
                  </a:lnTo>
                  <a:lnTo>
                    <a:pt x="2515795" y="200466"/>
                  </a:lnTo>
                  <a:lnTo>
                    <a:pt x="2767374" y="182242"/>
                  </a:lnTo>
                  <a:lnTo>
                    <a:pt x="3018954" y="164017"/>
                  </a:lnTo>
                  <a:lnTo>
                    <a:pt x="3270533" y="109345"/>
                  </a:lnTo>
                </a:path>
              </a:pathLst>
            </a:custGeom>
            <a:ln w="27101" cap="flat">
              <a:solidFill>
                <a:srgbClr val="00833D">
                  <a:alpha val="100000"/>
                </a:srgbClr>
              </a:solidFill>
              <a:prstDash val="solid"/>
              <a:round/>
            </a:ln>
          </p:spPr>
          <p:txBody>
            <a:bodyPr/>
            <a:lstStyle/>
            <a:p/>
          </p:txBody>
        </p:sp>
        <p:sp>
          <p:nvSpPr>
            <p:cNvPr id="153" name="pl153"/>
            <p:cNvSpPr/>
            <p:nvPr/>
          </p:nvSpPr>
          <p:spPr>
            <a:xfrm>
              <a:off x="4937238" y="1884263"/>
              <a:ext cx="3270533" cy="947658"/>
            </a:xfrm>
            <a:custGeom>
              <a:avLst/>
              <a:pathLst>
                <a:path w="3270533" h="947658">
                  <a:moveTo>
                    <a:pt x="0" y="947658"/>
                  </a:moveTo>
                  <a:lnTo>
                    <a:pt x="251579" y="874762"/>
                  </a:lnTo>
                  <a:lnTo>
                    <a:pt x="503159" y="874762"/>
                  </a:lnTo>
                  <a:lnTo>
                    <a:pt x="754738" y="820089"/>
                  </a:lnTo>
                  <a:lnTo>
                    <a:pt x="1006318" y="801865"/>
                  </a:lnTo>
                  <a:lnTo>
                    <a:pt x="1257897" y="801865"/>
                  </a:lnTo>
                  <a:lnTo>
                    <a:pt x="1509477" y="783641"/>
                  </a:lnTo>
                  <a:lnTo>
                    <a:pt x="1761056" y="728968"/>
                  </a:lnTo>
                  <a:lnTo>
                    <a:pt x="2012636" y="692520"/>
                  </a:lnTo>
                  <a:lnTo>
                    <a:pt x="2264215" y="692520"/>
                  </a:lnTo>
                  <a:lnTo>
                    <a:pt x="2515795" y="656071"/>
                  </a:lnTo>
                  <a:lnTo>
                    <a:pt x="2767374" y="400932"/>
                  </a:lnTo>
                  <a:lnTo>
                    <a:pt x="3018954" y="91121"/>
                  </a:lnTo>
                  <a:lnTo>
                    <a:pt x="3270533" y="0"/>
                  </a:lnTo>
                </a:path>
              </a:pathLst>
            </a:custGeom>
            <a:ln w="27101" cap="flat">
              <a:solidFill>
                <a:srgbClr val="002759">
                  <a:alpha val="100000"/>
                </a:srgbClr>
              </a:solidFill>
              <a:prstDash val="solid"/>
              <a:round/>
            </a:ln>
          </p:spPr>
          <p:txBody>
            <a:bodyPr/>
            <a:lstStyle/>
            <a:p/>
          </p:txBody>
        </p:sp>
        <p:sp>
          <p:nvSpPr>
            <p:cNvPr id="154" name="tx154"/>
            <p:cNvSpPr/>
            <p:nvPr/>
          </p:nvSpPr>
          <p:spPr>
            <a:xfrm>
              <a:off x="4907109" y="27016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55" name="tx155"/>
            <p:cNvSpPr/>
            <p:nvPr/>
          </p:nvSpPr>
          <p:spPr>
            <a:xfrm>
              <a:off x="5132582" y="2697338"/>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156" name="tx156"/>
            <p:cNvSpPr/>
            <p:nvPr/>
          </p:nvSpPr>
          <p:spPr>
            <a:xfrm>
              <a:off x="5380139" y="268825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157" name="tx157"/>
            <p:cNvSpPr/>
            <p:nvPr/>
          </p:nvSpPr>
          <p:spPr>
            <a:xfrm>
              <a:off x="5631718" y="269832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8" name="tx158"/>
            <p:cNvSpPr/>
            <p:nvPr/>
          </p:nvSpPr>
          <p:spPr>
            <a:xfrm>
              <a:off x="5883298" y="269916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10</a:t>
              </a:r>
            </a:p>
          </p:txBody>
        </p:sp>
        <p:sp>
          <p:nvSpPr>
            <p:cNvPr id="159" name="tx159"/>
            <p:cNvSpPr/>
            <p:nvPr/>
          </p:nvSpPr>
          <p:spPr>
            <a:xfrm>
              <a:off x="6165007" y="270598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60" name="tx160"/>
            <p:cNvSpPr/>
            <p:nvPr/>
          </p:nvSpPr>
          <p:spPr>
            <a:xfrm>
              <a:off x="6416586" y="270236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8</a:t>
              </a:r>
            </a:p>
          </p:txBody>
        </p:sp>
        <p:sp>
          <p:nvSpPr>
            <p:cNvPr id="161" name="tx161"/>
            <p:cNvSpPr/>
            <p:nvPr/>
          </p:nvSpPr>
          <p:spPr>
            <a:xfrm>
              <a:off x="6638036" y="26679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28</a:t>
              </a:r>
            </a:p>
          </p:txBody>
        </p:sp>
        <p:sp>
          <p:nvSpPr>
            <p:cNvPr id="162" name="tx162"/>
            <p:cNvSpPr/>
            <p:nvPr/>
          </p:nvSpPr>
          <p:spPr>
            <a:xfrm>
              <a:off x="6889616" y="2674107"/>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163" name="tx163"/>
            <p:cNvSpPr/>
            <p:nvPr/>
          </p:nvSpPr>
          <p:spPr>
            <a:xfrm>
              <a:off x="7171325" y="270493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6</a:t>
              </a:r>
            </a:p>
          </p:txBody>
        </p:sp>
        <p:sp>
          <p:nvSpPr>
            <p:cNvPr id="164" name="tx164"/>
            <p:cNvSpPr/>
            <p:nvPr/>
          </p:nvSpPr>
          <p:spPr>
            <a:xfrm>
              <a:off x="7392775" y="26930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13</a:t>
              </a:r>
            </a:p>
          </p:txBody>
        </p:sp>
        <p:sp>
          <p:nvSpPr>
            <p:cNvPr id="165" name="tx165"/>
            <p:cNvSpPr/>
            <p:nvPr/>
          </p:nvSpPr>
          <p:spPr>
            <a:xfrm>
              <a:off x="7644354" y="26719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26</a:t>
              </a:r>
            </a:p>
          </p:txBody>
        </p:sp>
        <p:sp>
          <p:nvSpPr>
            <p:cNvPr id="166" name="tx166"/>
            <p:cNvSpPr/>
            <p:nvPr/>
          </p:nvSpPr>
          <p:spPr>
            <a:xfrm>
              <a:off x="7899957" y="2696719"/>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11</a:t>
              </a:r>
            </a:p>
          </p:txBody>
        </p:sp>
        <p:sp>
          <p:nvSpPr>
            <p:cNvPr id="167" name="tx167"/>
            <p:cNvSpPr/>
            <p:nvPr/>
          </p:nvSpPr>
          <p:spPr>
            <a:xfrm>
              <a:off x="8147513" y="267694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23</a:t>
              </a:r>
            </a:p>
          </p:txBody>
        </p:sp>
        <p:sp>
          <p:nvSpPr>
            <p:cNvPr id="168" name="pl168"/>
            <p:cNvSpPr/>
            <p:nvPr/>
          </p:nvSpPr>
          <p:spPr>
            <a:xfrm>
              <a:off x="8226583" y="1683797"/>
              <a:ext cx="215719" cy="0"/>
            </a:xfrm>
            <a:custGeom>
              <a:avLst/>
              <a:pathLst>
                <a:path w="215719" h="0">
                  <a:moveTo>
                    <a:pt x="215719" y="0"/>
                  </a:moveTo>
                  <a:lnTo>
                    <a:pt x="0" y="0"/>
                  </a:lnTo>
                </a:path>
              </a:pathLst>
            </a:custGeom>
          </p:spPr>
          <p:txBody>
            <a:bodyPr/>
            <a:lstStyle/>
            <a:p/>
          </p:txBody>
        </p:sp>
        <p:sp>
          <p:nvSpPr>
            <p:cNvPr id="169" name="pl169"/>
            <p:cNvSpPr/>
            <p:nvPr/>
          </p:nvSpPr>
          <p:spPr>
            <a:xfrm>
              <a:off x="8226583" y="1884263"/>
              <a:ext cx="215719" cy="5"/>
            </a:xfrm>
            <a:custGeom>
              <a:avLst/>
              <a:pathLst>
                <a:path w="215719" h="5">
                  <a:moveTo>
                    <a:pt x="215719" y="5"/>
                  </a:moveTo>
                  <a:lnTo>
                    <a:pt x="0" y="0"/>
                  </a:lnTo>
                </a:path>
              </a:pathLst>
            </a:custGeom>
          </p:spPr>
          <p:txBody>
            <a:bodyPr/>
            <a:lstStyle/>
            <a:p/>
          </p:txBody>
        </p:sp>
        <p:sp>
          <p:nvSpPr>
            <p:cNvPr id="170" name="tx170"/>
            <p:cNvSpPr/>
            <p:nvPr/>
          </p:nvSpPr>
          <p:spPr>
            <a:xfrm>
              <a:off x="8465162" y="1643747"/>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63</a:t>
              </a:r>
            </a:p>
          </p:txBody>
        </p:sp>
        <p:sp>
          <p:nvSpPr>
            <p:cNvPr id="171" name="tx171"/>
            <p:cNvSpPr/>
            <p:nvPr/>
          </p:nvSpPr>
          <p:spPr>
            <a:xfrm>
              <a:off x="8465162" y="1844218"/>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52</a:t>
              </a:r>
            </a:p>
          </p:txBody>
        </p:sp>
        <p:sp>
          <p:nvSpPr>
            <p:cNvPr id="172" name="pl172"/>
            <p:cNvSpPr/>
            <p:nvPr/>
          </p:nvSpPr>
          <p:spPr>
            <a:xfrm>
              <a:off x="4786291" y="4928708"/>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73" name="pl173"/>
            <p:cNvSpPr/>
            <p:nvPr/>
          </p:nvSpPr>
          <p:spPr>
            <a:xfrm>
              <a:off x="4786291" y="4423790"/>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74" name="pl174"/>
            <p:cNvSpPr/>
            <p:nvPr/>
          </p:nvSpPr>
          <p:spPr>
            <a:xfrm>
              <a:off x="4786291" y="3918871"/>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75" name="pl175"/>
            <p:cNvSpPr/>
            <p:nvPr/>
          </p:nvSpPr>
          <p:spPr>
            <a:xfrm>
              <a:off x="4786291" y="3413953"/>
              <a:ext cx="3849166" cy="0"/>
            </a:xfrm>
            <a:custGeom>
              <a:avLst/>
              <a:pathLst>
                <a:path w="3849166" h="0">
                  <a:moveTo>
                    <a:pt x="0" y="0"/>
                  </a:moveTo>
                  <a:lnTo>
                    <a:pt x="3849166" y="0"/>
                  </a:lnTo>
                  <a:lnTo>
                    <a:pt x="3849166" y="0"/>
                  </a:lnTo>
                </a:path>
              </a:pathLst>
            </a:custGeom>
            <a:ln w="6775" cap="flat">
              <a:solidFill>
                <a:srgbClr val="EBEBEB">
                  <a:alpha val="100000"/>
                </a:srgbClr>
              </a:solidFill>
              <a:prstDash val="solid"/>
              <a:round/>
            </a:ln>
          </p:spPr>
          <p:txBody>
            <a:bodyPr/>
            <a:lstStyle/>
            <a:p/>
          </p:txBody>
        </p:sp>
        <p:sp>
          <p:nvSpPr>
            <p:cNvPr id="176" name="pl176"/>
            <p:cNvSpPr/>
            <p:nvPr/>
          </p:nvSpPr>
          <p:spPr>
            <a:xfrm>
              <a:off x="4786291" y="5181167"/>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77" name="pl177"/>
            <p:cNvSpPr/>
            <p:nvPr/>
          </p:nvSpPr>
          <p:spPr>
            <a:xfrm>
              <a:off x="4786291" y="4676249"/>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78" name="pl178"/>
            <p:cNvSpPr/>
            <p:nvPr/>
          </p:nvSpPr>
          <p:spPr>
            <a:xfrm>
              <a:off x="4786291" y="4171330"/>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79" name="pl179"/>
            <p:cNvSpPr/>
            <p:nvPr/>
          </p:nvSpPr>
          <p:spPr>
            <a:xfrm>
              <a:off x="4786291" y="3666412"/>
              <a:ext cx="3849166" cy="0"/>
            </a:xfrm>
            <a:custGeom>
              <a:avLst/>
              <a:pathLst>
                <a:path w="3849166" h="0">
                  <a:moveTo>
                    <a:pt x="0" y="0"/>
                  </a:moveTo>
                  <a:lnTo>
                    <a:pt x="3849166" y="0"/>
                  </a:lnTo>
                  <a:lnTo>
                    <a:pt x="3849166" y="0"/>
                  </a:lnTo>
                </a:path>
              </a:pathLst>
            </a:custGeom>
            <a:ln w="13550" cap="flat">
              <a:solidFill>
                <a:srgbClr val="EBEBEB">
                  <a:alpha val="100000"/>
                </a:srgbClr>
              </a:solidFill>
              <a:prstDash val="solid"/>
              <a:round/>
            </a:ln>
          </p:spPr>
          <p:txBody>
            <a:bodyPr/>
            <a:lstStyle/>
            <a:p/>
          </p:txBody>
        </p:sp>
        <p:sp>
          <p:nvSpPr>
            <p:cNvPr id="180" name="pl180"/>
            <p:cNvSpPr/>
            <p:nvPr/>
          </p:nvSpPr>
          <p:spPr>
            <a:xfrm>
              <a:off x="493723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88818"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4039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69197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43557"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19513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446716"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69829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949875"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20145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453034"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70461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956193"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207772" y="3210218"/>
              <a:ext cx="0" cy="2064803"/>
            </a:xfrm>
            <a:custGeom>
              <a:avLst/>
              <a:pathLst>
                <a:path w="0" h="2064803">
                  <a:moveTo>
                    <a:pt x="0" y="2064803"/>
                  </a:moveTo>
                  <a:lnTo>
                    <a:pt x="0" y="0"/>
                  </a:lnTo>
                  <a:lnTo>
                    <a:pt x="0" y="0"/>
                  </a:lnTo>
                </a:path>
              </a:pathLst>
            </a:custGeom>
            <a:ln w="13550" cap="flat">
              <a:solidFill>
                <a:srgbClr val="EBEBEB">
                  <a:alpha val="100000"/>
                </a:srgbClr>
              </a:solidFill>
              <a:prstDash val="solid"/>
              <a:round/>
            </a:ln>
          </p:spPr>
          <p:txBody>
            <a:bodyPr/>
            <a:lstStyle/>
            <a:p/>
          </p:txBody>
        </p:sp>
        <p:sp>
          <p:nvSpPr>
            <p:cNvPr id="194" name="rc194"/>
            <p:cNvSpPr/>
            <p:nvPr/>
          </p:nvSpPr>
          <p:spPr>
            <a:xfrm>
              <a:off x="4824028" y="5169650"/>
              <a:ext cx="226421" cy="11517"/>
            </a:xfrm>
            <a:prstGeom prst="rect">
              <a:avLst/>
            </a:prstGeom>
            <a:solidFill>
              <a:srgbClr val="1CABE2">
                <a:alpha val="100000"/>
              </a:srgbClr>
            </a:solidFill>
          </p:spPr>
          <p:txBody>
            <a:bodyPr/>
            <a:lstStyle/>
            <a:p/>
          </p:txBody>
        </p:sp>
        <p:sp>
          <p:nvSpPr>
            <p:cNvPr id="195" name="rc195"/>
            <p:cNvSpPr/>
            <p:nvPr/>
          </p:nvSpPr>
          <p:spPr>
            <a:xfrm>
              <a:off x="5075607" y="5082667"/>
              <a:ext cx="226421" cy="98499"/>
            </a:xfrm>
            <a:prstGeom prst="rect">
              <a:avLst/>
            </a:prstGeom>
            <a:solidFill>
              <a:srgbClr val="1CABE2">
                <a:alpha val="100000"/>
              </a:srgbClr>
            </a:solidFill>
          </p:spPr>
          <p:txBody>
            <a:bodyPr/>
            <a:lstStyle/>
            <a:p/>
          </p:txBody>
        </p:sp>
        <p:sp>
          <p:nvSpPr>
            <p:cNvPr id="196" name="rc196"/>
            <p:cNvSpPr/>
            <p:nvPr/>
          </p:nvSpPr>
          <p:spPr>
            <a:xfrm>
              <a:off x="5327187" y="5165368"/>
              <a:ext cx="226421" cy="15798"/>
            </a:xfrm>
            <a:prstGeom prst="rect">
              <a:avLst/>
            </a:prstGeom>
            <a:solidFill>
              <a:srgbClr val="1CABE2">
                <a:alpha val="100000"/>
              </a:srgbClr>
            </a:solidFill>
          </p:spPr>
          <p:txBody>
            <a:bodyPr/>
            <a:lstStyle/>
            <a:p/>
          </p:txBody>
        </p:sp>
        <p:sp>
          <p:nvSpPr>
            <p:cNvPr id="197" name="rc197"/>
            <p:cNvSpPr/>
            <p:nvPr/>
          </p:nvSpPr>
          <p:spPr>
            <a:xfrm>
              <a:off x="5578766" y="5156942"/>
              <a:ext cx="226421" cy="24224"/>
            </a:xfrm>
            <a:prstGeom prst="rect">
              <a:avLst/>
            </a:prstGeom>
            <a:solidFill>
              <a:srgbClr val="1CABE2">
                <a:alpha val="100000"/>
              </a:srgbClr>
            </a:solidFill>
          </p:spPr>
          <p:txBody>
            <a:bodyPr/>
            <a:lstStyle/>
            <a:p/>
          </p:txBody>
        </p:sp>
        <p:sp>
          <p:nvSpPr>
            <p:cNvPr id="198" name="rc198"/>
            <p:cNvSpPr/>
            <p:nvPr/>
          </p:nvSpPr>
          <p:spPr>
            <a:xfrm>
              <a:off x="5830346" y="5146265"/>
              <a:ext cx="226421" cy="34901"/>
            </a:xfrm>
            <a:prstGeom prst="rect">
              <a:avLst/>
            </a:prstGeom>
            <a:solidFill>
              <a:srgbClr val="1CABE2">
                <a:alpha val="100000"/>
              </a:srgbClr>
            </a:solidFill>
          </p:spPr>
          <p:txBody>
            <a:bodyPr/>
            <a:lstStyle/>
            <a:p/>
          </p:txBody>
        </p:sp>
        <p:sp>
          <p:nvSpPr>
            <p:cNvPr id="199" name="rc199"/>
            <p:cNvSpPr/>
            <p:nvPr/>
          </p:nvSpPr>
          <p:spPr>
            <a:xfrm>
              <a:off x="6081925" y="5157067"/>
              <a:ext cx="226421" cy="24099"/>
            </a:xfrm>
            <a:prstGeom prst="rect">
              <a:avLst/>
            </a:prstGeom>
            <a:solidFill>
              <a:srgbClr val="1CABE2">
                <a:alpha val="100000"/>
              </a:srgbClr>
            </a:solidFill>
          </p:spPr>
          <p:txBody>
            <a:bodyPr/>
            <a:lstStyle/>
            <a:p/>
          </p:txBody>
        </p:sp>
        <p:sp>
          <p:nvSpPr>
            <p:cNvPr id="200" name="rc200"/>
            <p:cNvSpPr/>
            <p:nvPr/>
          </p:nvSpPr>
          <p:spPr>
            <a:xfrm>
              <a:off x="6333505" y="5153075"/>
              <a:ext cx="226421" cy="28091"/>
            </a:xfrm>
            <a:prstGeom prst="rect">
              <a:avLst/>
            </a:prstGeom>
            <a:solidFill>
              <a:srgbClr val="1CABE2">
                <a:alpha val="100000"/>
              </a:srgbClr>
            </a:solidFill>
          </p:spPr>
          <p:txBody>
            <a:bodyPr/>
            <a:lstStyle/>
            <a:p/>
          </p:txBody>
        </p:sp>
        <p:sp>
          <p:nvSpPr>
            <p:cNvPr id="201" name="rc201"/>
            <p:cNvSpPr/>
            <p:nvPr/>
          </p:nvSpPr>
          <p:spPr>
            <a:xfrm>
              <a:off x="6585084" y="5113562"/>
              <a:ext cx="226421" cy="67605"/>
            </a:xfrm>
            <a:prstGeom prst="rect">
              <a:avLst/>
            </a:prstGeom>
            <a:solidFill>
              <a:srgbClr val="1CABE2">
                <a:alpha val="100000"/>
              </a:srgbClr>
            </a:solidFill>
          </p:spPr>
          <p:txBody>
            <a:bodyPr/>
            <a:lstStyle/>
            <a:p/>
          </p:txBody>
        </p:sp>
        <p:sp>
          <p:nvSpPr>
            <p:cNvPr id="202" name="rc202"/>
            <p:cNvSpPr/>
            <p:nvPr/>
          </p:nvSpPr>
          <p:spPr>
            <a:xfrm>
              <a:off x="6836664" y="5154864"/>
              <a:ext cx="226421" cy="26302"/>
            </a:xfrm>
            <a:prstGeom prst="rect">
              <a:avLst/>
            </a:prstGeom>
            <a:solidFill>
              <a:srgbClr val="1CABE2">
                <a:alpha val="100000"/>
              </a:srgbClr>
            </a:solidFill>
          </p:spPr>
          <p:txBody>
            <a:bodyPr/>
            <a:lstStyle/>
            <a:p/>
          </p:txBody>
        </p:sp>
        <p:sp>
          <p:nvSpPr>
            <p:cNvPr id="203" name="rc203"/>
            <p:cNvSpPr/>
            <p:nvPr/>
          </p:nvSpPr>
          <p:spPr>
            <a:xfrm>
              <a:off x="7088243" y="5154458"/>
              <a:ext cx="226421" cy="26708"/>
            </a:xfrm>
            <a:prstGeom prst="rect">
              <a:avLst/>
            </a:prstGeom>
            <a:solidFill>
              <a:srgbClr val="1CABE2">
                <a:alpha val="100000"/>
              </a:srgbClr>
            </a:solidFill>
          </p:spPr>
          <p:txBody>
            <a:bodyPr/>
            <a:lstStyle/>
            <a:p/>
          </p:txBody>
        </p:sp>
        <p:sp>
          <p:nvSpPr>
            <p:cNvPr id="204" name="rc204"/>
            <p:cNvSpPr/>
            <p:nvPr/>
          </p:nvSpPr>
          <p:spPr>
            <a:xfrm>
              <a:off x="7339823" y="5123840"/>
              <a:ext cx="226421" cy="57326"/>
            </a:xfrm>
            <a:prstGeom prst="rect">
              <a:avLst/>
            </a:prstGeom>
            <a:solidFill>
              <a:srgbClr val="1CABE2">
                <a:alpha val="100000"/>
              </a:srgbClr>
            </a:solidFill>
          </p:spPr>
          <p:txBody>
            <a:bodyPr/>
            <a:lstStyle/>
            <a:p/>
          </p:txBody>
        </p:sp>
        <p:sp>
          <p:nvSpPr>
            <p:cNvPr id="205" name="rc205"/>
            <p:cNvSpPr/>
            <p:nvPr/>
          </p:nvSpPr>
          <p:spPr>
            <a:xfrm>
              <a:off x="7591402" y="5138521"/>
              <a:ext cx="226421" cy="42645"/>
            </a:xfrm>
            <a:prstGeom prst="rect">
              <a:avLst/>
            </a:prstGeom>
            <a:solidFill>
              <a:srgbClr val="1CABE2">
                <a:alpha val="100000"/>
              </a:srgbClr>
            </a:solidFill>
          </p:spPr>
          <p:txBody>
            <a:bodyPr/>
            <a:lstStyle/>
            <a:p/>
          </p:txBody>
        </p:sp>
        <p:sp>
          <p:nvSpPr>
            <p:cNvPr id="206" name="rc206"/>
            <p:cNvSpPr/>
            <p:nvPr/>
          </p:nvSpPr>
          <p:spPr>
            <a:xfrm>
              <a:off x="7842982" y="5120144"/>
              <a:ext cx="226421" cy="61022"/>
            </a:xfrm>
            <a:prstGeom prst="rect">
              <a:avLst/>
            </a:prstGeom>
            <a:solidFill>
              <a:srgbClr val="1CABE2">
                <a:alpha val="100000"/>
              </a:srgbClr>
            </a:solidFill>
          </p:spPr>
          <p:txBody>
            <a:bodyPr/>
            <a:lstStyle/>
            <a:p/>
          </p:txBody>
        </p:sp>
        <p:sp>
          <p:nvSpPr>
            <p:cNvPr id="207" name="rc207"/>
            <p:cNvSpPr/>
            <p:nvPr/>
          </p:nvSpPr>
          <p:spPr>
            <a:xfrm>
              <a:off x="8094561" y="5135817"/>
              <a:ext cx="226421" cy="45350"/>
            </a:xfrm>
            <a:prstGeom prst="rect">
              <a:avLst/>
            </a:prstGeom>
            <a:solidFill>
              <a:srgbClr val="1CABE2">
                <a:alpha val="100000"/>
              </a:srgbClr>
            </a:solidFill>
          </p:spPr>
          <p:txBody>
            <a:bodyPr/>
            <a:lstStyle/>
            <a:p/>
          </p:txBody>
        </p:sp>
        <p:sp>
          <p:nvSpPr>
            <p:cNvPr id="208" name="pl208"/>
            <p:cNvSpPr/>
            <p:nvPr/>
          </p:nvSpPr>
          <p:spPr>
            <a:xfrm>
              <a:off x="4937238" y="3923696"/>
              <a:ext cx="3270533" cy="145793"/>
            </a:xfrm>
            <a:custGeom>
              <a:avLst/>
              <a:pathLst>
                <a:path w="3270533" h="145793">
                  <a:moveTo>
                    <a:pt x="0" y="145793"/>
                  </a:moveTo>
                  <a:lnTo>
                    <a:pt x="251579" y="145793"/>
                  </a:lnTo>
                  <a:lnTo>
                    <a:pt x="503159" y="145793"/>
                  </a:lnTo>
                  <a:lnTo>
                    <a:pt x="754738" y="145793"/>
                  </a:lnTo>
                  <a:lnTo>
                    <a:pt x="1006318" y="91121"/>
                  </a:lnTo>
                  <a:lnTo>
                    <a:pt x="1257897" y="36448"/>
                  </a:lnTo>
                  <a:lnTo>
                    <a:pt x="1509477" y="36448"/>
                  </a:lnTo>
                  <a:lnTo>
                    <a:pt x="1761056" y="18224"/>
                  </a:lnTo>
                  <a:lnTo>
                    <a:pt x="2012636" y="36448"/>
                  </a:lnTo>
                  <a:lnTo>
                    <a:pt x="2264215" y="109345"/>
                  </a:lnTo>
                  <a:lnTo>
                    <a:pt x="2515795" y="109345"/>
                  </a:lnTo>
                  <a:lnTo>
                    <a:pt x="2767374" y="36448"/>
                  </a:lnTo>
                  <a:lnTo>
                    <a:pt x="3018954" y="0"/>
                  </a:lnTo>
                  <a:lnTo>
                    <a:pt x="3270533" y="18224"/>
                  </a:lnTo>
                </a:path>
              </a:pathLst>
            </a:custGeom>
            <a:ln w="27101" cap="flat">
              <a:solidFill>
                <a:srgbClr val="00833D">
                  <a:alpha val="100000"/>
                </a:srgbClr>
              </a:solidFill>
              <a:prstDash val="solid"/>
              <a:round/>
            </a:ln>
          </p:spPr>
          <p:txBody>
            <a:bodyPr/>
            <a:lstStyle/>
            <a:p/>
          </p:txBody>
        </p:sp>
        <p:sp>
          <p:nvSpPr>
            <p:cNvPr id="209" name="pl209"/>
            <p:cNvSpPr/>
            <p:nvPr/>
          </p:nvSpPr>
          <p:spPr>
            <a:xfrm>
              <a:off x="4937238" y="4233508"/>
              <a:ext cx="3270533" cy="783641"/>
            </a:xfrm>
            <a:custGeom>
              <a:avLst/>
              <a:pathLst>
                <a:path w="3270533" h="783641">
                  <a:moveTo>
                    <a:pt x="0" y="783641"/>
                  </a:moveTo>
                  <a:lnTo>
                    <a:pt x="251579" y="783641"/>
                  </a:lnTo>
                  <a:lnTo>
                    <a:pt x="503159" y="728968"/>
                  </a:lnTo>
                  <a:lnTo>
                    <a:pt x="754738" y="637847"/>
                  </a:lnTo>
                  <a:lnTo>
                    <a:pt x="1006318" y="601398"/>
                  </a:lnTo>
                  <a:lnTo>
                    <a:pt x="1257897" y="564950"/>
                  </a:lnTo>
                  <a:lnTo>
                    <a:pt x="1509477" y="564950"/>
                  </a:lnTo>
                  <a:lnTo>
                    <a:pt x="1761056" y="455605"/>
                  </a:lnTo>
                  <a:lnTo>
                    <a:pt x="2012636" y="382708"/>
                  </a:lnTo>
                  <a:lnTo>
                    <a:pt x="2264215" y="291587"/>
                  </a:lnTo>
                  <a:lnTo>
                    <a:pt x="2515795" y="236914"/>
                  </a:lnTo>
                  <a:lnTo>
                    <a:pt x="2767374" y="109345"/>
                  </a:lnTo>
                  <a:lnTo>
                    <a:pt x="3018954" y="36448"/>
                  </a:lnTo>
                  <a:lnTo>
                    <a:pt x="3270533" y="0"/>
                  </a:lnTo>
                </a:path>
              </a:pathLst>
            </a:custGeom>
            <a:ln w="27101" cap="flat">
              <a:solidFill>
                <a:srgbClr val="002759">
                  <a:alpha val="100000"/>
                </a:srgbClr>
              </a:solidFill>
              <a:prstDash val="solid"/>
              <a:round/>
            </a:ln>
          </p:spPr>
          <p:txBody>
            <a:bodyPr/>
            <a:lstStyle/>
            <a:p/>
          </p:txBody>
        </p:sp>
        <p:sp>
          <p:nvSpPr>
            <p:cNvPr id="210" name="tx210"/>
            <p:cNvSpPr/>
            <p:nvPr/>
          </p:nvSpPr>
          <p:spPr>
            <a:xfrm>
              <a:off x="4907109" y="505320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7</a:t>
              </a:r>
            </a:p>
          </p:txBody>
        </p:sp>
        <p:sp>
          <p:nvSpPr>
            <p:cNvPr id="211" name="tx211"/>
            <p:cNvSpPr/>
            <p:nvPr/>
          </p:nvSpPr>
          <p:spPr>
            <a:xfrm>
              <a:off x="5128559" y="49662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58</a:t>
              </a:r>
            </a:p>
          </p:txBody>
        </p:sp>
        <p:sp>
          <p:nvSpPr>
            <p:cNvPr id="212" name="tx212"/>
            <p:cNvSpPr/>
            <p:nvPr/>
          </p:nvSpPr>
          <p:spPr>
            <a:xfrm>
              <a:off x="5410268" y="5048919"/>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9</a:t>
              </a:r>
            </a:p>
          </p:txBody>
        </p:sp>
        <p:sp>
          <p:nvSpPr>
            <p:cNvPr id="213" name="tx213"/>
            <p:cNvSpPr/>
            <p:nvPr/>
          </p:nvSpPr>
          <p:spPr>
            <a:xfrm>
              <a:off x="5631718" y="504049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214" name="tx214"/>
            <p:cNvSpPr/>
            <p:nvPr/>
          </p:nvSpPr>
          <p:spPr>
            <a:xfrm>
              <a:off x="5883298" y="50298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21</a:t>
              </a:r>
            </a:p>
          </p:txBody>
        </p:sp>
        <p:sp>
          <p:nvSpPr>
            <p:cNvPr id="215" name="tx215"/>
            <p:cNvSpPr/>
            <p:nvPr/>
          </p:nvSpPr>
          <p:spPr>
            <a:xfrm>
              <a:off x="6134877" y="504061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14</a:t>
              </a:r>
            </a:p>
          </p:txBody>
        </p:sp>
        <p:sp>
          <p:nvSpPr>
            <p:cNvPr id="216" name="tx216"/>
            <p:cNvSpPr/>
            <p:nvPr/>
          </p:nvSpPr>
          <p:spPr>
            <a:xfrm>
              <a:off x="6386457" y="503662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17</a:t>
              </a:r>
            </a:p>
          </p:txBody>
        </p:sp>
        <p:sp>
          <p:nvSpPr>
            <p:cNvPr id="217" name="tx217"/>
            <p:cNvSpPr/>
            <p:nvPr/>
          </p:nvSpPr>
          <p:spPr>
            <a:xfrm>
              <a:off x="6638036" y="499711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40</a:t>
              </a:r>
            </a:p>
          </p:txBody>
        </p:sp>
        <p:sp>
          <p:nvSpPr>
            <p:cNvPr id="218" name="tx218"/>
            <p:cNvSpPr/>
            <p:nvPr/>
          </p:nvSpPr>
          <p:spPr>
            <a:xfrm>
              <a:off x="6889616" y="503841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19" name="tx219"/>
            <p:cNvSpPr/>
            <p:nvPr/>
          </p:nvSpPr>
          <p:spPr>
            <a:xfrm>
              <a:off x="7141195" y="50380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16</a:t>
              </a:r>
            </a:p>
          </p:txBody>
        </p:sp>
        <p:sp>
          <p:nvSpPr>
            <p:cNvPr id="220" name="tx220"/>
            <p:cNvSpPr/>
            <p:nvPr/>
          </p:nvSpPr>
          <p:spPr>
            <a:xfrm>
              <a:off x="7392775" y="50073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34</a:t>
              </a:r>
            </a:p>
          </p:txBody>
        </p:sp>
        <p:sp>
          <p:nvSpPr>
            <p:cNvPr id="221" name="tx221"/>
            <p:cNvSpPr/>
            <p:nvPr/>
          </p:nvSpPr>
          <p:spPr>
            <a:xfrm>
              <a:off x="7644354" y="502207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25</a:t>
              </a:r>
            </a:p>
          </p:txBody>
        </p:sp>
        <p:sp>
          <p:nvSpPr>
            <p:cNvPr id="222" name="tx222"/>
            <p:cNvSpPr/>
            <p:nvPr/>
          </p:nvSpPr>
          <p:spPr>
            <a:xfrm>
              <a:off x="7895934" y="5003695"/>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36</a:t>
              </a:r>
            </a:p>
          </p:txBody>
        </p:sp>
        <p:sp>
          <p:nvSpPr>
            <p:cNvPr id="223" name="tx223"/>
            <p:cNvSpPr/>
            <p:nvPr/>
          </p:nvSpPr>
          <p:spPr>
            <a:xfrm>
              <a:off x="8147513" y="501936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58AB">
                      <a:alpha val="100000"/>
                    </a:srgbClr>
                  </a:solidFill>
                  <a:latin typeface="Arial"/>
                  <a:cs typeface="Arial"/>
                </a:rPr>
                <a:t>27</a:t>
              </a:r>
            </a:p>
          </p:txBody>
        </p:sp>
        <p:sp>
          <p:nvSpPr>
            <p:cNvPr id="224" name="pl224"/>
            <p:cNvSpPr/>
            <p:nvPr/>
          </p:nvSpPr>
          <p:spPr>
            <a:xfrm>
              <a:off x="8226583" y="3941920"/>
              <a:ext cx="215719" cy="1"/>
            </a:xfrm>
            <a:custGeom>
              <a:avLst/>
              <a:pathLst>
                <a:path w="215719" h="1">
                  <a:moveTo>
                    <a:pt x="215719" y="1"/>
                  </a:moveTo>
                  <a:lnTo>
                    <a:pt x="0" y="0"/>
                  </a:lnTo>
                </a:path>
              </a:pathLst>
            </a:custGeom>
          </p:spPr>
          <p:txBody>
            <a:bodyPr/>
            <a:lstStyle/>
            <a:p/>
          </p:txBody>
        </p:sp>
        <p:sp>
          <p:nvSpPr>
            <p:cNvPr id="225" name="pl225"/>
            <p:cNvSpPr/>
            <p:nvPr/>
          </p:nvSpPr>
          <p:spPr>
            <a:xfrm>
              <a:off x="8226583" y="4233508"/>
              <a:ext cx="215719" cy="3"/>
            </a:xfrm>
            <a:custGeom>
              <a:avLst/>
              <a:pathLst>
                <a:path w="215719" h="3">
                  <a:moveTo>
                    <a:pt x="215719" y="3"/>
                  </a:moveTo>
                  <a:lnTo>
                    <a:pt x="0" y="0"/>
                  </a:lnTo>
                </a:path>
              </a:pathLst>
            </a:custGeom>
          </p:spPr>
          <p:txBody>
            <a:bodyPr/>
            <a:lstStyle/>
            <a:p/>
          </p:txBody>
        </p:sp>
        <p:sp>
          <p:nvSpPr>
            <p:cNvPr id="226" name="tx226"/>
            <p:cNvSpPr/>
            <p:nvPr/>
          </p:nvSpPr>
          <p:spPr>
            <a:xfrm>
              <a:off x="8465162" y="390187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833D">
                      <a:alpha val="100000"/>
                    </a:srgbClr>
                  </a:solidFill>
                  <a:latin typeface="Arial"/>
                  <a:cs typeface="Arial"/>
                </a:rPr>
                <a:t>68</a:t>
              </a:r>
            </a:p>
          </p:txBody>
        </p:sp>
        <p:sp>
          <p:nvSpPr>
            <p:cNvPr id="227" name="tx227"/>
            <p:cNvSpPr/>
            <p:nvPr/>
          </p:nvSpPr>
          <p:spPr>
            <a:xfrm>
              <a:off x="8465162" y="4193461"/>
              <a:ext cx="124541" cy="80101"/>
            </a:xfrm>
            <a:prstGeom prst="rect">
              <a:avLst/>
            </a:prstGeom>
            <a:noFill/>
          </p:spPr>
          <p:txBody>
            <a:bodyPr lIns="0" rIns="0" tIns="0" bIns="0" anchorCtr="1" anchor="ctr" wrap="none"/>
            <a:lstStyle/>
            <a:p>
              <a:pPr algn="l" marL="0" marR="0" indent="0">
                <a:spcBef>
                  <a:spcPts val="0"/>
                </a:spcBef>
                <a:spcAft>
                  <a:spcPts val="0"/>
                </a:spcAft>
              </a:pPr>
              <a:r>
                <a:rPr sz="882" i="0" b="0">
                  <a:solidFill>
                    <a:srgbClr val="002759">
                      <a:alpha val="100000"/>
                    </a:srgbClr>
                  </a:solidFill>
                  <a:latin typeface="Arial"/>
                  <a:cs typeface="Arial"/>
                </a:rPr>
                <a:t>52</a:t>
              </a:r>
            </a:p>
          </p:txBody>
        </p:sp>
        <p:sp>
          <p:nvSpPr>
            <p:cNvPr id="228" name="tx228"/>
            <p:cNvSpPr/>
            <p:nvPr/>
          </p:nvSpPr>
          <p:spPr>
            <a:xfrm>
              <a:off x="2292079" y="3062787"/>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a:t>
              </a:r>
            </a:p>
          </p:txBody>
        </p:sp>
        <p:sp>
          <p:nvSpPr>
            <p:cNvPr id="229" name="tx229"/>
            <p:cNvSpPr/>
            <p:nvPr/>
          </p:nvSpPr>
          <p:spPr>
            <a:xfrm>
              <a:off x="6410814" y="3062787"/>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a:t>
              </a:r>
            </a:p>
          </p:txBody>
        </p:sp>
        <p:sp>
          <p:nvSpPr>
            <p:cNvPr id="230" name="tx230"/>
            <p:cNvSpPr/>
            <p:nvPr/>
          </p:nvSpPr>
          <p:spPr>
            <a:xfrm>
              <a:off x="2636945" y="71354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a:t>
              </a:r>
            </a:p>
          </p:txBody>
        </p:sp>
        <p:sp>
          <p:nvSpPr>
            <p:cNvPr id="231" name="tx231"/>
            <p:cNvSpPr/>
            <p:nvPr/>
          </p:nvSpPr>
          <p:spPr>
            <a:xfrm>
              <a:off x="6356956" y="713542"/>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a:t>
              </a:r>
            </a:p>
          </p:txBody>
        </p:sp>
        <p:sp>
          <p:nvSpPr>
            <p:cNvPr id="232" name="tx232"/>
            <p:cNvSpPr/>
            <p:nvPr/>
          </p:nvSpPr>
          <p:spPr>
            <a:xfrm rot="-5400000">
              <a:off x="87711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233" name="tx233"/>
            <p:cNvSpPr/>
            <p:nvPr/>
          </p:nvSpPr>
          <p:spPr>
            <a:xfrm rot="-5400000">
              <a:off x="112869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234" name="tx234"/>
            <p:cNvSpPr/>
            <p:nvPr/>
          </p:nvSpPr>
          <p:spPr>
            <a:xfrm rot="-5400000">
              <a:off x="138027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35" name="tx235"/>
            <p:cNvSpPr/>
            <p:nvPr/>
          </p:nvSpPr>
          <p:spPr>
            <a:xfrm rot="-5400000">
              <a:off x="163185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36" name="tx236"/>
            <p:cNvSpPr/>
            <p:nvPr/>
          </p:nvSpPr>
          <p:spPr>
            <a:xfrm rot="-5400000">
              <a:off x="1883435"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37" name="tx237"/>
            <p:cNvSpPr/>
            <p:nvPr/>
          </p:nvSpPr>
          <p:spPr>
            <a:xfrm rot="-5400000">
              <a:off x="213501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38" name="tx238"/>
            <p:cNvSpPr/>
            <p:nvPr/>
          </p:nvSpPr>
          <p:spPr>
            <a:xfrm rot="-5400000">
              <a:off x="2386594"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239" name="tx239"/>
            <p:cNvSpPr/>
            <p:nvPr/>
          </p:nvSpPr>
          <p:spPr>
            <a:xfrm rot="-5400000">
              <a:off x="263817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40" name="tx240"/>
            <p:cNvSpPr/>
            <p:nvPr/>
          </p:nvSpPr>
          <p:spPr>
            <a:xfrm rot="-5400000">
              <a:off x="2889753"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241" name="tx241"/>
            <p:cNvSpPr/>
            <p:nvPr/>
          </p:nvSpPr>
          <p:spPr>
            <a:xfrm rot="-5400000">
              <a:off x="314133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242" name="tx242"/>
            <p:cNvSpPr/>
            <p:nvPr/>
          </p:nvSpPr>
          <p:spPr>
            <a:xfrm rot="-5400000">
              <a:off x="339291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243" name="tx243"/>
            <p:cNvSpPr/>
            <p:nvPr/>
          </p:nvSpPr>
          <p:spPr>
            <a:xfrm rot="-5400000">
              <a:off x="364449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244" name="tx244"/>
            <p:cNvSpPr/>
            <p:nvPr/>
          </p:nvSpPr>
          <p:spPr>
            <a:xfrm rot="-5400000">
              <a:off x="389607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245" name="tx245"/>
            <p:cNvSpPr/>
            <p:nvPr/>
          </p:nvSpPr>
          <p:spPr>
            <a:xfrm rot="-5400000">
              <a:off x="414765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46" name="tx246"/>
            <p:cNvSpPr/>
            <p:nvPr/>
          </p:nvSpPr>
          <p:spPr>
            <a:xfrm rot="-5400000">
              <a:off x="479587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a:t>
              </a:r>
            </a:p>
          </p:txBody>
        </p:sp>
        <p:sp>
          <p:nvSpPr>
            <p:cNvPr id="247" name="tx247"/>
            <p:cNvSpPr/>
            <p:nvPr/>
          </p:nvSpPr>
          <p:spPr>
            <a:xfrm rot="-5400000">
              <a:off x="5047452"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a:t>
              </a:r>
            </a:p>
          </p:txBody>
        </p:sp>
        <p:sp>
          <p:nvSpPr>
            <p:cNvPr id="248" name="tx248"/>
            <p:cNvSpPr/>
            <p:nvPr/>
          </p:nvSpPr>
          <p:spPr>
            <a:xfrm rot="-5400000">
              <a:off x="529903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a:t>
              </a:r>
            </a:p>
          </p:txBody>
        </p:sp>
        <p:sp>
          <p:nvSpPr>
            <p:cNvPr id="249" name="tx249"/>
            <p:cNvSpPr/>
            <p:nvPr/>
          </p:nvSpPr>
          <p:spPr>
            <a:xfrm rot="-5400000">
              <a:off x="5550611"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250" name="tx250"/>
            <p:cNvSpPr/>
            <p:nvPr/>
          </p:nvSpPr>
          <p:spPr>
            <a:xfrm rot="-5400000">
              <a:off x="580219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a:t>
              </a:r>
            </a:p>
          </p:txBody>
        </p:sp>
        <p:sp>
          <p:nvSpPr>
            <p:cNvPr id="251" name="tx251"/>
            <p:cNvSpPr/>
            <p:nvPr/>
          </p:nvSpPr>
          <p:spPr>
            <a:xfrm rot="-5400000">
              <a:off x="6053770"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a:t>
              </a:r>
            </a:p>
          </p:txBody>
        </p:sp>
        <p:sp>
          <p:nvSpPr>
            <p:cNvPr id="252" name="tx252"/>
            <p:cNvSpPr/>
            <p:nvPr/>
          </p:nvSpPr>
          <p:spPr>
            <a:xfrm rot="-5400000">
              <a:off x="630534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a:t>
              </a:r>
            </a:p>
          </p:txBody>
        </p:sp>
        <p:sp>
          <p:nvSpPr>
            <p:cNvPr id="253" name="tx253"/>
            <p:cNvSpPr/>
            <p:nvPr/>
          </p:nvSpPr>
          <p:spPr>
            <a:xfrm rot="-5400000">
              <a:off x="6556929"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254" name="tx254"/>
            <p:cNvSpPr/>
            <p:nvPr/>
          </p:nvSpPr>
          <p:spPr>
            <a:xfrm rot="-5400000">
              <a:off x="680850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a:t>
              </a:r>
            </a:p>
          </p:txBody>
        </p:sp>
        <p:sp>
          <p:nvSpPr>
            <p:cNvPr id="255" name="tx255"/>
            <p:cNvSpPr/>
            <p:nvPr/>
          </p:nvSpPr>
          <p:spPr>
            <a:xfrm rot="-5400000">
              <a:off x="7060088"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a:t>
              </a:r>
            </a:p>
          </p:txBody>
        </p:sp>
        <p:sp>
          <p:nvSpPr>
            <p:cNvPr id="256" name="tx256"/>
            <p:cNvSpPr/>
            <p:nvPr/>
          </p:nvSpPr>
          <p:spPr>
            <a:xfrm rot="-5400000">
              <a:off x="731166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a:t>
              </a:r>
            </a:p>
          </p:txBody>
        </p:sp>
        <p:sp>
          <p:nvSpPr>
            <p:cNvPr id="257" name="tx257"/>
            <p:cNvSpPr/>
            <p:nvPr/>
          </p:nvSpPr>
          <p:spPr>
            <a:xfrm rot="-5400000">
              <a:off x="7563247"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a:t>
              </a:r>
            </a:p>
          </p:txBody>
        </p:sp>
        <p:sp>
          <p:nvSpPr>
            <p:cNvPr id="258" name="tx258"/>
            <p:cNvSpPr/>
            <p:nvPr/>
          </p:nvSpPr>
          <p:spPr>
            <a:xfrm rot="-5400000">
              <a:off x="781482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259" name="tx259"/>
            <p:cNvSpPr/>
            <p:nvPr/>
          </p:nvSpPr>
          <p:spPr>
            <a:xfrm rot="-5400000">
              <a:off x="8066406" y="5433526"/>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260" name="tx260"/>
            <p:cNvSpPr/>
            <p:nvPr/>
          </p:nvSpPr>
          <p:spPr>
            <a:xfrm>
              <a:off x="649548" y="2786431"/>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261" name="tx261"/>
            <p:cNvSpPr/>
            <p:nvPr/>
          </p:nvSpPr>
          <p:spPr>
            <a:xfrm>
              <a:off x="508182" y="2281512"/>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262" name="tx262"/>
            <p:cNvSpPr/>
            <p:nvPr/>
          </p:nvSpPr>
          <p:spPr>
            <a:xfrm>
              <a:off x="508182" y="1776594"/>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263" name="tx263"/>
            <p:cNvSpPr/>
            <p:nvPr/>
          </p:nvSpPr>
          <p:spPr>
            <a:xfrm>
              <a:off x="508182" y="1271676"/>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264" name="tx264"/>
            <p:cNvSpPr/>
            <p:nvPr/>
          </p:nvSpPr>
          <p:spPr>
            <a:xfrm>
              <a:off x="649548" y="5135675"/>
              <a:ext cx="15535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0K</a:t>
              </a:r>
            </a:p>
          </p:txBody>
        </p:sp>
        <p:sp>
          <p:nvSpPr>
            <p:cNvPr id="265" name="tx265"/>
            <p:cNvSpPr/>
            <p:nvPr/>
          </p:nvSpPr>
          <p:spPr>
            <a:xfrm>
              <a:off x="508182" y="4630757"/>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300K</a:t>
              </a:r>
            </a:p>
          </p:txBody>
        </p:sp>
        <p:sp>
          <p:nvSpPr>
            <p:cNvPr id="266" name="tx266"/>
            <p:cNvSpPr/>
            <p:nvPr/>
          </p:nvSpPr>
          <p:spPr>
            <a:xfrm>
              <a:off x="508182" y="4125839"/>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600K</a:t>
              </a:r>
            </a:p>
          </p:txBody>
        </p:sp>
        <p:sp>
          <p:nvSpPr>
            <p:cNvPr id="267" name="tx267"/>
            <p:cNvSpPr/>
            <p:nvPr/>
          </p:nvSpPr>
          <p:spPr>
            <a:xfrm>
              <a:off x="508182" y="3620921"/>
              <a:ext cx="29672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900K</a:t>
              </a:r>
            </a:p>
          </p:txBody>
        </p:sp>
        <p:sp>
          <p:nvSpPr>
            <p:cNvPr id="268" name="tx268"/>
            <p:cNvSpPr/>
            <p:nvPr/>
          </p:nvSpPr>
          <p:spPr>
            <a:xfrm>
              <a:off x="8698088" y="2786431"/>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269" name="tx269"/>
            <p:cNvSpPr/>
            <p:nvPr/>
          </p:nvSpPr>
          <p:spPr>
            <a:xfrm>
              <a:off x="8698088" y="2421946"/>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270" name="tx270"/>
            <p:cNvSpPr/>
            <p:nvPr/>
          </p:nvSpPr>
          <p:spPr>
            <a:xfrm>
              <a:off x="8698088" y="2057462"/>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71" name="tx271"/>
            <p:cNvSpPr/>
            <p:nvPr/>
          </p:nvSpPr>
          <p:spPr>
            <a:xfrm>
              <a:off x="8698088" y="169297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2" name="tx272"/>
            <p:cNvSpPr/>
            <p:nvPr/>
          </p:nvSpPr>
          <p:spPr>
            <a:xfrm>
              <a:off x="8698088" y="1328494"/>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73" name="tx273"/>
            <p:cNvSpPr/>
            <p:nvPr/>
          </p:nvSpPr>
          <p:spPr>
            <a:xfrm>
              <a:off x="8698088" y="964009"/>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74" name="tx274"/>
            <p:cNvSpPr/>
            <p:nvPr/>
          </p:nvSpPr>
          <p:spPr>
            <a:xfrm>
              <a:off x="8698088" y="5135675"/>
              <a:ext cx="70683"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0</a:t>
              </a:r>
            </a:p>
          </p:txBody>
        </p:sp>
        <p:sp>
          <p:nvSpPr>
            <p:cNvPr id="275" name="tx275"/>
            <p:cNvSpPr/>
            <p:nvPr/>
          </p:nvSpPr>
          <p:spPr>
            <a:xfrm>
              <a:off x="8698088" y="4771191"/>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a:t>
              </a:r>
            </a:p>
          </p:txBody>
        </p:sp>
        <p:sp>
          <p:nvSpPr>
            <p:cNvPr id="276" name="tx276"/>
            <p:cNvSpPr/>
            <p:nvPr/>
          </p:nvSpPr>
          <p:spPr>
            <a:xfrm>
              <a:off x="8698088" y="4406707"/>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40</a:t>
              </a:r>
            </a:p>
          </p:txBody>
        </p:sp>
        <p:sp>
          <p:nvSpPr>
            <p:cNvPr id="277" name="tx277"/>
            <p:cNvSpPr/>
            <p:nvPr/>
          </p:nvSpPr>
          <p:spPr>
            <a:xfrm>
              <a:off x="8698088" y="4042223"/>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60</a:t>
              </a:r>
            </a:p>
          </p:txBody>
        </p:sp>
        <p:sp>
          <p:nvSpPr>
            <p:cNvPr id="278" name="tx278"/>
            <p:cNvSpPr/>
            <p:nvPr/>
          </p:nvSpPr>
          <p:spPr>
            <a:xfrm>
              <a:off x="8698088" y="3677738"/>
              <a:ext cx="1413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80</a:t>
              </a:r>
            </a:p>
          </p:txBody>
        </p:sp>
        <p:sp>
          <p:nvSpPr>
            <p:cNvPr id="279" name="tx279"/>
            <p:cNvSpPr/>
            <p:nvPr/>
          </p:nvSpPr>
          <p:spPr>
            <a:xfrm>
              <a:off x="8698088" y="3313254"/>
              <a:ext cx="2120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100</a:t>
              </a:r>
            </a:p>
          </p:txBody>
        </p:sp>
        <p:sp>
          <p:nvSpPr>
            <p:cNvPr id="280" name="tx280"/>
            <p:cNvSpPr/>
            <p:nvPr/>
          </p:nvSpPr>
          <p:spPr>
            <a:xfrm rot="-5400000">
              <a:off x="-802245" y="3017980"/>
              <a:ext cx="239234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Number of measles cases (thousands)</a:t>
              </a:r>
            </a:p>
          </p:txBody>
        </p:sp>
        <p:sp>
          <p:nvSpPr>
            <p:cNvPr id="281" name="tx281"/>
            <p:cNvSpPr/>
            <p:nvPr/>
          </p:nvSpPr>
          <p:spPr>
            <a:xfrm rot="5400000">
              <a:off x="8233391" y="3017980"/>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sp>
          <p:nvSpPr>
            <p:cNvPr id="282" name="pl282"/>
            <p:cNvSpPr/>
            <p:nvPr/>
          </p:nvSpPr>
          <p:spPr>
            <a:xfrm>
              <a:off x="3315647" y="6103153"/>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283" name="pl283"/>
            <p:cNvSpPr/>
            <p:nvPr/>
          </p:nvSpPr>
          <p:spPr>
            <a:xfrm>
              <a:off x="4062444" y="6103153"/>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284" name="tx284"/>
            <p:cNvSpPr/>
            <p:nvPr/>
          </p:nvSpPr>
          <p:spPr>
            <a:xfrm>
              <a:off x="3582746"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a:t>
              </a:r>
            </a:p>
          </p:txBody>
        </p:sp>
        <p:sp>
          <p:nvSpPr>
            <p:cNvPr id="285" name="tx285"/>
            <p:cNvSpPr/>
            <p:nvPr/>
          </p:nvSpPr>
          <p:spPr>
            <a:xfrm>
              <a:off x="4329543"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286" name="rc286"/>
            <p:cNvSpPr/>
            <p:nvPr/>
          </p:nvSpPr>
          <p:spPr>
            <a:xfrm>
              <a:off x="5005062" y="6002425"/>
              <a:ext cx="201456" cy="201456"/>
            </a:xfrm>
            <a:prstGeom prst="rect">
              <a:avLst/>
            </a:prstGeom>
            <a:solidFill>
              <a:srgbClr val="1CABE2">
                <a:alpha val="100000"/>
              </a:srgbClr>
            </a:solidFill>
          </p:spPr>
          <p:txBody>
            <a:bodyPr/>
            <a:lstStyle/>
            <a:p/>
          </p:txBody>
        </p:sp>
        <p:sp>
          <p:nvSpPr>
            <p:cNvPr id="287" name="tx287"/>
            <p:cNvSpPr/>
            <p:nvPr/>
          </p:nvSpPr>
          <p:spPr>
            <a:xfrm>
              <a:off x="5285107" y="6053135"/>
              <a:ext cx="92418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Measles cases</a:t>
              </a:r>
            </a:p>
          </p:txBody>
        </p:sp>
        <p:sp>
          <p:nvSpPr>
            <p:cNvPr id="288" name="tx288"/>
            <p:cNvSpPr/>
            <p:nvPr/>
          </p:nvSpPr>
          <p:spPr>
            <a:xfrm>
              <a:off x="2339583" y="435349"/>
              <a:ext cx="4823825"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Trends in the number of measles cases and MCV coverage, 2012-2025</a:t>
              </a:r>
            </a:p>
          </p:txBody>
        </p:sp>
        <p:sp>
          <p:nvSpPr>
            <p:cNvPr id="289" name="tx289"/>
            <p:cNvSpPr/>
            <p:nvPr/>
          </p:nvSpPr>
          <p:spPr>
            <a:xfrm>
              <a:off x="4442385" y="6352059"/>
              <a:ext cx="4193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90" name="tx290"/>
            <p:cNvSpPr/>
            <p:nvPr/>
          </p:nvSpPr>
          <p:spPr>
            <a:xfrm>
              <a:off x="3533837" y="6472760"/>
              <a:ext cx="51016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Reported measles and rubella cases and incidence rates by WHO Member States, as of 12 June 2026.</a:t>
              </a:r>
            </a:p>
          </p:txBody>
        </p:sp>
        <p:sp>
          <p:nvSpPr>
            <p:cNvPr id="291" name="tx291"/>
            <p:cNvSpPr/>
            <p:nvPr/>
          </p:nvSpPr>
          <p:spPr>
            <a:xfrm>
              <a:off x="4291509" y="6593460"/>
              <a:ext cx="43439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Provisional data based on monthly data reported to WHO (Geneva) as of 12 June 2026.</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This chart shows trends in the number of measles cases and MCV coverage, by region.
In 2025, there were 257,456 confirmed measles cases, in AFRO. AFRO-West had the highest number of cases (n=26,945), accounting for 10% of all measles cases in AFRO.
Very high vaccination coverage is necessary to interrupt measles transmission due to the virus's high transmissibility. The WHO recommends a minimum of 95% coverage with two doses of MCV through routine immunization services.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005840"/>
            <a:ext cx="8869680" cy="576072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AFRO, 14 out of 47 (30%) countries had MCV1 coverage below 70% in 2025. These are Benin, CAR, Chad, Cote d'Ivoire, DRC, Equatorial Guinea, Gabon, Guinea, Guinea-Bissau, Madagascar, Mali, Mozambique, Nigeria, and South Africa.
These countries account for approximately 19.2 million (48%) of the total annual cohort of surviving infants in the subregion.
There were 13 (28%) countries that achieved MCV1 of 90% or higher, accounting for 6.1 million (15%) of the total cohort.</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13 countries achieved at least 90% MCV1 coverage, while 14 had coverage below 70%.</a:t>
            </a:r>
          </a:p>
        </p:txBody>
      </p:sp>
      <p:grpSp xmlns:pic="http://schemas.openxmlformats.org/drawingml/2006/picture">
        <p:nvGrpSpPr>
          <p:cNvPr id="5" name=""/>
          <p:cNvGrpSpPr/>
          <p:nvPr/>
        </p:nvGrpSpPr>
        <p:grpSpPr>
          <a:xfrm>
            <a:off x="292608" y="822960"/>
            <a:ext cx="8595360" cy="28575"/>
            <a:chOff x="292608" y="822960"/>
            <a:chExt cx="8595360" cy="28575"/>
          </a:xfrm>
        </p:grpSpPr>
        <p:sp>
          <p:nvSpPr>
            <p:cNvPr id="6" name="rc3"/>
            <p:cNvSpPr/>
            <p:nvPr/>
          </p:nvSpPr>
          <p:spPr>
            <a:xfrm>
              <a:off x="292608" y="8229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822960"/>
              <a:ext cx="8595360" cy="28575"/>
            </a:xfrm>
            <a:prstGeom prst="rect">
              <a:avLst/>
            </a:prstGeom>
            <a:solidFill>
              <a:srgbClr val="000000">
                <a:alpha val="100000"/>
              </a:srgbClr>
            </a:solidFill>
          </p:spPr>
          <p:txBody>
            <a:bodyPr/>
            <a:lstStyle/>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264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8559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4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91490"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29443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279738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330033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439427"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12" name="pt12"/>
            <p:cNvSpPr/>
            <p:nvPr/>
          </p:nvSpPr>
          <p:spPr>
            <a:xfrm>
              <a:off x="435048"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988291" y="485277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38586" y="447148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 name="pt15"/>
            <p:cNvSpPr/>
            <p:nvPr/>
          </p:nvSpPr>
          <p:spPr>
            <a:xfrm>
              <a:off x="1340355" y="409019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 name="pt16"/>
            <p:cNvSpPr/>
            <p:nvPr/>
          </p:nvSpPr>
          <p:spPr>
            <a:xfrm>
              <a:off x="1642124" y="370889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 name="pt17"/>
            <p:cNvSpPr/>
            <p:nvPr/>
          </p:nvSpPr>
          <p:spPr>
            <a:xfrm>
              <a:off x="1793008" y="33276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 name="pt18"/>
            <p:cNvSpPr/>
            <p:nvPr/>
          </p:nvSpPr>
          <p:spPr>
            <a:xfrm>
              <a:off x="1994187" y="294631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 name="pt19"/>
            <p:cNvSpPr/>
            <p:nvPr/>
          </p:nvSpPr>
          <p:spPr>
            <a:xfrm>
              <a:off x="2497136" y="25650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2547431" y="21837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2597726" y="18024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tx22"/>
            <p:cNvSpPr/>
            <p:nvPr/>
          </p:nvSpPr>
          <p:spPr>
            <a:xfrm>
              <a:off x="735299" y="5254404"/>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CAF</a:t>
              </a:r>
            </a:p>
          </p:txBody>
        </p:sp>
        <p:sp>
          <p:nvSpPr>
            <p:cNvPr id="23" name="tx23"/>
            <p:cNvSpPr/>
            <p:nvPr/>
          </p:nvSpPr>
          <p:spPr>
            <a:xfrm>
              <a:off x="1288542" y="487311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4" name="tx24"/>
            <p:cNvSpPr/>
            <p:nvPr/>
          </p:nvSpPr>
          <p:spPr>
            <a:xfrm>
              <a:off x="1338837" y="4491821"/>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GAB</a:t>
              </a:r>
            </a:p>
          </p:txBody>
        </p:sp>
        <p:sp>
          <p:nvSpPr>
            <p:cNvPr id="25" name="tx25"/>
            <p:cNvSpPr/>
            <p:nvPr/>
          </p:nvSpPr>
          <p:spPr>
            <a:xfrm>
              <a:off x="1640606" y="411052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6" name="tx26"/>
            <p:cNvSpPr/>
            <p:nvPr/>
          </p:nvSpPr>
          <p:spPr>
            <a:xfrm>
              <a:off x="1942375" y="3729238"/>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7" name="tx27"/>
            <p:cNvSpPr/>
            <p:nvPr/>
          </p:nvSpPr>
          <p:spPr>
            <a:xfrm>
              <a:off x="2093260" y="3347946"/>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8" name="tx28"/>
            <p:cNvSpPr/>
            <p:nvPr/>
          </p:nvSpPr>
          <p:spPr>
            <a:xfrm>
              <a:off x="2294439" y="2966654"/>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9" name="tx29"/>
            <p:cNvSpPr/>
            <p:nvPr/>
          </p:nvSpPr>
          <p:spPr>
            <a:xfrm>
              <a:off x="2113662" y="258536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30" name="tx30"/>
            <p:cNvSpPr/>
            <p:nvPr/>
          </p:nvSpPr>
          <p:spPr>
            <a:xfrm>
              <a:off x="2212420" y="220407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1" name="tx31"/>
            <p:cNvSpPr/>
            <p:nvPr/>
          </p:nvSpPr>
          <p:spPr>
            <a:xfrm>
              <a:off x="2240678" y="1822779"/>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2" name="rc32"/>
            <p:cNvSpPr/>
            <p:nvPr/>
          </p:nvSpPr>
          <p:spPr>
            <a:xfrm>
              <a:off x="252469" y="1679636"/>
              <a:ext cx="3168574" cy="3774787"/>
            </a:xfrm>
            <a:prstGeom prst="rect">
              <a:avLst/>
            </a:prstGeom>
            <a:noFill/>
            <a:ln w="13550" cap="rnd">
              <a:solidFill>
                <a:srgbClr val="999999">
                  <a:alpha val="100000"/>
                </a:srgbClr>
              </a:solidFill>
              <a:prstDash val="solid"/>
              <a:round/>
            </a:ln>
          </p:spPr>
          <p:txBody>
            <a:bodyPr/>
            <a:lstStyle/>
            <a:p/>
          </p:txBody>
        </p:sp>
        <p:sp>
          <p:nvSpPr>
            <p:cNvPr id="33" name="pl33"/>
            <p:cNvSpPr/>
            <p:nvPr/>
          </p:nvSpPr>
          <p:spPr>
            <a:xfrm>
              <a:off x="352080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023757"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52670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5029654"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532602"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03555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653849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5432013"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41" name="pt41"/>
            <p:cNvSpPr/>
            <p:nvPr/>
          </p:nvSpPr>
          <p:spPr>
            <a:xfrm>
              <a:off x="3924685"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2" name="pt42"/>
            <p:cNvSpPr/>
            <p:nvPr/>
          </p:nvSpPr>
          <p:spPr>
            <a:xfrm>
              <a:off x="4729403" y="5053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 name="pt43"/>
            <p:cNvSpPr/>
            <p:nvPr/>
          </p:nvSpPr>
          <p:spPr>
            <a:xfrm>
              <a:off x="4779698" y="48728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4" name="pt44"/>
            <p:cNvSpPr/>
            <p:nvPr/>
          </p:nvSpPr>
          <p:spPr>
            <a:xfrm>
              <a:off x="4980877" y="469223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 name="pt45"/>
            <p:cNvSpPr/>
            <p:nvPr/>
          </p:nvSpPr>
          <p:spPr>
            <a:xfrm>
              <a:off x="5081467" y="451161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 name="pt46"/>
            <p:cNvSpPr/>
            <p:nvPr/>
          </p:nvSpPr>
          <p:spPr>
            <a:xfrm>
              <a:off x="5332941" y="43310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 name="pt47"/>
            <p:cNvSpPr/>
            <p:nvPr/>
          </p:nvSpPr>
          <p:spPr>
            <a:xfrm>
              <a:off x="5483825" y="41503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 name="pt48"/>
            <p:cNvSpPr/>
            <p:nvPr/>
          </p:nvSpPr>
          <p:spPr>
            <a:xfrm>
              <a:off x="5483825" y="396978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 name="pt49"/>
            <p:cNvSpPr/>
            <p:nvPr/>
          </p:nvSpPr>
          <p:spPr>
            <a:xfrm>
              <a:off x="5634710" y="37891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 name="pt50"/>
            <p:cNvSpPr/>
            <p:nvPr/>
          </p:nvSpPr>
          <p:spPr>
            <a:xfrm>
              <a:off x="5685005" y="36085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 name="pt51"/>
            <p:cNvSpPr/>
            <p:nvPr/>
          </p:nvSpPr>
          <p:spPr>
            <a:xfrm>
              <a:off x="5685005" y="34279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2" name="pt52"/>
            <p:cNvSpPr/>
            <p:nvPr/>
          </p:nvSpPr>
          <p:spPr>
            <a:xfrm>
              <a:off x="5886184" y="32473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 name="pt53"/>
            <p:cNvSpPr/>
            <p:nvPr/>
          </p:nvSpPr>
          <p:spPr>
            <a:xfrm>
              <a:off x="5886184" y="306672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 name="pt54"/>
            <p:cNvSpPr/>
            <p:nvPr/>
          </p:nvSpPr>
          <p:spPr>
            <a:xfrm>
              <a:off x="5986774" y="28861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 name="pt55"/>
            <p:cNvSpPr/>
            <p:nvPr/>
          </p:nvSpPr>
          <p:spPr>
            <a:xfrm>
              <a:off x="6087363" y="27054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 name="pt56"/>
            <p:cNvSpPr/>
            <p:nvPr/>
          </p:nvSpPr>
          <p:spPr>
            <a:xfrm>
              <a:off x="6087363" y="252488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 name="pt57"/>
            <p:cNvSpPr/>
            <p:nvPr/>
          </p:nvSpPr>
          <p:spPr>
            <a:xfrm>
              <a:off x="6137658" y="234427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 name="pt58"/>
            <p:cNvSpPr/>
            <p:nvPr/>
          </p:nvSpPr>
          <p:spPr>
            <a:xfrm>
              <a:off x="6137658" y="216366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9" name="pt59"/>
            <p:cNvSpPr/>
            <p:nvPr/>
          </p:nvSpPr>
          <p:spPr>
            <a:xfrm>
              <a:off x="6338838" y="1983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0" name="pt60"/>
            <p:cNvSpPr/>
            <p:nvPr/>
          </p:nvSpPr>
          <p:spPr>
            <a:xfrm>
              <a:off x="6389132" y="180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1" name="tx61"/>
            <p:cNvSpPr/>
            <p:nvPr/>
          </p:nvSpPr>
          <p:spPr>
            <a:xfrm>
              <a:off x="4224937" y="5254404"/>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2" name="tx62"/>
            <p:cNvSpPr/>
            <p:nvPr/>
          </p:nvSpPr>
          <p:spPr>
            <a:xfrm>
              <a:off x="5029654" y="507379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3" name="tx63"/>
            <p:cNvSpPr/>
            <p:nvPr/>
          </p:nvSpPr>
          <p:spPr>
            <a:xfrm>
              <a:off x="5079949" y="489318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64" name="tx64"/>
            <p:cNvSpPr/>
            <p:nvPr/>
          </p:nvSpPr>
          <p:spPr>
            <a:xfrm>
              <a:off x="5281128" y="471256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65" name="tx65"/>
            <p:cNvSpPr/>
            <p:nvPr/>
          </p:nvSpPr>
          <p:spPr>
            <a:xfrm>
              <a:off x="5381718" y="45319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6" name="tx66"/>
            <p:cNvSpPr/>
            <p:nvPr/>
          </p:nvSpPr>
          <p:spPr>
            <a:xfrm>
              <a:off x="5633192" y="435134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67" name="tx67"/>
            <p:cNvSpPr/>
            <p:nvPr/>
          </p:nvSpPr>
          <p:spPr>
            <a:xfrm>
              <a:off x="5117908" y="4170733"/>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68" name="tx68"/>
            <p:cNvSpPr/>
            <p:nvPr/>
          </p:nvSpPr>
          <p:spPr>
            <a:xfrm>
              <a:off x="5122297" y="399012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69" name="tx69"/>
            <p:cNvSpPr/>
            <p:nvPr/>
          </p:nvSpPr>
          <p:spPr>
            <a:xfrm>
              <a:off x="5254162" y="3809510"/>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70" name="tx70"/>
            <p:cNvSpPr/>
            <p:nvPr/>
          </p:nvSpPr>
          <p:spPr>
            <a:xfrm>
              <a:off x="5305920" y="3628898"/>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71" name="tx71"/>
            <p:cNvSpPr/>
            <p:nvPr/>
          </p:nvSpPr>
          <p:spPr>
            <a:xfrm>
              <a:off x="5332438" y="3448286"/>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72" name="tx72"/>
            <p:cNvSpPr/>
            <p:nvPr/>
          </p:nvSpPr>
          <p:spPr>
            <a:xfrm>
              <a:off x="5507191" y="326767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73" name="tx73"/>
            <p:cNvSpPr/>
            <p:nvPr/>
          </p:nvSpPr>
          <p:spPr>
            <a:xfrm>
              <a:off x="5520449" y="3087062"/>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74" name="tx74"/>
            <p:cNvSpPr/>
            <p:nvPr/>
          </p:nvSpPr>
          <p:spPr>
            <a:xfrm>
              <a:off x="5607780" y="2906450"/>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75" name="tx75"/>
            <p:cNvSpPr/>
            <p:nvPr/>
          </p:nvSpPr>
          <p:spPr>
            <a:xfrm>
              <a:off x="5712668" y="272583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76" name="tx76"/>
            <p:cNvSpPr/>
            <p:nvPr/>
          </p:nvSpPr>
          <p:spPr>
            <a:xfrm>
              <a:off x="5717148" y="254522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7" name="tx77"/>
            <p:cNvSpPr/>
            <p:nvPr/>
          </p:nvSpPr>
          <p:spPr>
            <a:xfrm>
              <a:off x="5802648" y="2364615"/>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78" name="tx78"/>
            <p:cNvSpPr/>
            <p:nvPr/>
          </p:nvSpPr>
          <p:spPr>
            <a:xfrm>
              <a:off x="5754184" y="218400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79" name="tx79"/>
            <p:cNvSpPr/>
            <p:nvPr/>
          </p:nvSpPr>
          <p:spPr>
            <a:xfrm>
              <a:off x="5959753" y="2003391"/>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80" name="tx80"/>
            <p:cNvSpPr/>
            <p:nvPr/>
          </p:nvSpPr>
          <p:spPr>
            <a:xfrm>
              <a:off x="6023215" y="1822779"/>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81" name="rc81"/>
            <p:cNvSpPr/>
            <p:nvPr/>
          </p:nvSpPr>
          <p:spPr>
            <a:xfrm>
              <a:off x="3490632" y="1679636"/>
              <a:ext cx="3168574" cy="3774787"/>
            </a:xfrm>
            <a:prstGeom prst="rect">
              <a:avLst/>
            </a:prstGeom>
            <a:noFill/>
            <a:ln w="13550" cap="rnd">
              <a:solidFill>
                <a:srgbClr val="999999">
                  <a:alpha val="100000"/>
                </a:srgbClr>
              </a:solidFill>
              <a:prstDash val="solid"/>
              <a:round/>
            </a:ln>
          </p:spPr>
          <p:txBody>
            <a:bodyPr/>
            <a:lstStyle/>
            <a:p/>
          </p:txBody>
        </p:sp>
        <p:sp>
          <p:nvSpPr>
            <p:cNvPr id="82" name="pl82"/>
            <p:cNvSpPr/>
            <p:nvPr/>
          </p:nvSpPr>
          <p:spPr>
            <a:xfrm>
              <a:off x="675897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261921"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764869"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67818"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770766"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9273715"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9776663" y="1679636"/>
              <a:ext cx="0" cy="3774787"/>
            </a:xfrm>
            <a:custGeom>
              <a:avLst/>
              <a:pathLst>
                <a:path w="0" h="3774787">
                  <a:moveTo>
                    <a:pt x="0" y="37747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167228" y="1679636"/>
              <a:ext cx="0" cy="3774787"/>
            </a:xfrm>
            <a:custGeom>
              <a:avLst/>
              <a:pathLst>
                <a:path w="0" h="3774787">
                  <a:moveTo>
                    <a:pt x="0" y="3774787"/>
                  </a:moveTo>
                  <a:lnTo>
                    <a:pt x="0" y="0"/>
                  </a:lnTo>
                  <a:lnTo>
                    <a:pt x="0" y="0"/>
                  </a:lnTo>
                </a:path>
              </a:pathLst>
            </a:custGeom>
            <a:ln w="13550" cap="flat">
              <a:solidFill>
                <a:srgbClr val="666666">
                  <a:alpha val="100000"/>
                </a:srgbClr>
              </a:solidFill>
              <a:prstDash val="dash"/>
              <a:round/>
            </a:ln>
          </p:spPr>
          <p:txBody>
            <a:bodyPr/>
            <a:lstStyle/>
            <a:p/>
          </p:txBody>
        </p:sp>
        <p:sp>
          <p:nvSpPr>
            <p:cNvPr id="90" name="pt90"/>
            <p:cNvSpPr/>
            <p:nvPr/>
          </p:nvSpPr>
          <p:spPr>
            <a:xfrm>
              <a:off x="7162849" y="5234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7514913" y="50195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7615503" y="48051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3" name="pt93"/>
            <p:cNvSpPr/>
            <p:nvPr/>
          </p:nvSpPr>
          <p:spPr>
            <a:xfrm>
              <a:off x="7816682" y="459063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4" name="pt94"/>
            <p:cNvSpPr/>
            <p:nvPr/>
          </p:nvSpPr>
          <p:spPr>
            <a:xfrm>
              <a:off x="8118451" y="43761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5" name="pt95"/>
            <p:cNvSpPr/>
            <p:nvPr/>
          </p:nvSpPr>
          <p:spPr>
            <a:xfrm>
              <a:off x="8168746" y="41616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96" name="pt96"/>
            <p:cNvSpPr/>
            <p:nvPr/>
          </p:nvSpPr>
          <p:spPr>
            <a:xfrm>
              <a:off x="8621399" y="394720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7" name="pt97"/>
            <p:cNvSpPr/>
            <p:nvPr/>
          </p:nvSpPr>
          <p:spPr>
            <a:xfrm>
              <a:off x="8772284" y="373272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8822579" y="351825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8822579" y="330377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9124348" y="30892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9224937" y="287482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2" name="pt102"/>
            <p:cNvSpPr/>
            <p:nvPr/>
          </p:nvSpPr>
          <p:spPr>
            <a:xfrm>
              <a:off x="9325527" y="266034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3" name="pt103"/>
            <p:cNvSpPr/>
            <p:nvPr/>
          </p:nvSpPr>
          <p:spPr>
            <a:xfrm>
              <a:off x="9375822" y="24458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9375822" y="22313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9476411" y="20169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6" name="pt106"/>
            <p:cNvSpPr/>
            <p:nvPr/>
          </p:nvSpPr>
          <p:spPr>
            <a:xfrm>
              <a:off x="9526706" y="18024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tx107"/>
            <p:cNvSpPr/>
            <p:nvPr/>
          </p:nvSpPr>
          <p:spPr>
            <a:xfrm>
              <a:off x="7463100" y="525440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08" name="tx108"/>
            <p:cNvSpPr/>
            <p:nvPr/>
          </p:nvSpPr>
          <p:spPr>
            <a:xfrm>
              <a:off x="7815164" y="503992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09" name="tx109"/>
            <p:cNvSpPr/>
            <p:nvPr/>
          </p:nvSpPr>
          <p:spPr>
            <a:xfrm>
              <a:off x="7915754" y="4825451"/>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10" name="tx110"/>
            <p:cNvSpPr/>
            <p:nvPr/>
          </p:nvSpPr>
          <p:spPr>
            <a:xfrm>
              <a:off x="8116933" y="4610975"/>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11" name="tx111"/>
            <p:cNvSpPr/>
            <p:nvPr/>
          </p:nvSpPr>
          <p:spPr>
            <a:xfrm>
              <a:off x="8418702" y="4396498"/>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12" name="tx112"/>
            <p:cNvSpPr/>
            <p:nvPr/>
          </p:nvSpPr>
          <p:spPr>
            <a:xfrm>
              <a:off x="8468997" y="4182022"/>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13" name="tx113"/>
            <p:cNvSpPr/>
            <p:nvPr/>
          </p:nvSpPr>
          <p:spPr>
            <a:xfrm>
              <a:off x="8921651" y="396754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14" name="tx114"/>
            <p:cNvSpPr/>
            <p:nvPr/>
          </p:nvSpPr>
          <p:spPr>
            <a:xfrm>
              <a:off x="8397680" y="3753068"/>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5" name="tx115"/>
            <p:cNvSpPr/>
            <p:nvPr/>
          </p:nvSpPr>
          <p:spPr>
            <a:xfrm>
              <a:off x="8465439" y="3538592"/>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16" name="tx116"/>
            <p:cNvSpPr/>
            <p:nvPr/>
          </p:nvSpPr>
          <p:spPr>
            <a:xfrm>
              <a:off x="8452272" y="3324115"/>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17" name="tx117"/>
            <p:cNvSpPr/>
            <p:nvPr/>
          </p:nvSpPr>
          <p:spPr>
            <a:xfrm>
              <a:off x="8771689" y="3109639"/>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18" name="tx118"/>
            <p:cNvSpPr/>
            <p:nvPr/>
          </p:nvSpPr>
          <p:spPr>
            <a:xfrm>
              <a:off x="8872187" y="289516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19" name="tx119"/>
            <p:cNvSpPr/>
            <p:nvPr/>
          </p:nvSpPr>
          <p:spPr>
            <a:xfrm>
              <a:off x="8959610" y="268068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20" name="tx120"/>
            <p:cNvSpPr/>
            <p:nvPr/>
          </p:nvSpPr>
          <p:spPr>
            <a:xfrm>
              <a:off x="9001126" y="2466209"/>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1" name="tx121"/>
            <p:cNvSpPr/>
            <p:nvPr/>
          </p:nvSpPr>
          <p:spPr>
            <a:xfrm>
              <a:off x="9002681" y="2251732"/>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22" name="tx122"/>
            <p:cNvSpPr/>
            <p:nvPr/>
          </p:nvSpPr>
          <p:spPr>
            <a:xfrm>
              <a:off x="9110494" y="203725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23" name="tx123"/>
            <p:cNvSpPr/>
            <p:nvPr/>
          </p:nvSpPr>
          <p:spPr>
            <a:xfrm>
              <a:off x="9165269" y="1822779"/>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24" name="rc124"/>
            <p:cNvSpPr/>
            <p:nvPr/>
          </p:nvSpPr>
          <p:spPr>
            <a:xfrm>
              <a:off x="6728796" y="1679636"/>
              <a:ext cx="3168574" cy="3774787"/>
            </a:xfrm>
            <a:prstGeom prst="rect">
              <a:avLst/>
            </a:prstGeom>
            <a:noFill/>
            <a:ln w="13550" cap="rnd">
              <a:solidFill>
                <a:srgbClr val="999999">
                  <a:alpha val="100000"/>
                </a:srgbClr>
              </a:solidFill>
              <a:prstDash val="solid"/>
              <a:round/>
            </a:ln>
          </p:spPr>
          <p:txBody>
            <a:bodyPr/>
            <a:lstStyle/>
            <a:p/>
          </p:txBody>
        </p:sp>
        <p:sp>
          <p:nvSpPr>
            <p:cNvPr id="125" name="rc125"/>
            <p:cNvSpPr/>
            <p:nvPr/>
          </p:nvSpPr>
          <p:spPr>
            <a:xfrm>
              <a:off x="252469"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6" name="tx126"/>
            <p:cNvSpPr/>
            <p:nvPr/>
          </p:nvSpPr>
          <p:spPr>
            <a:xfrm>
              <a:off x="1318200" y="1532205"/>
              <a:ext cx="1037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(63%)</a:t>
              </a:r>
            </a:p>
          </p:txBody>
        </p:sp>
        <p:sp>
          <p:nvSpPr>
            <p:cNvPr id="127" name="rc127"/>
            <p:cNvSpPr/>
            <p:nvPr/>
          </p:nvSpPr>
          <p:spPr>
            <a:xfrm>
              <a:off x="3490632"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28" name="tx128"/>
            <p:cNvSpPr/>
            <p:nvPr/>
          </p:nvSpPr>
          <p:spPr>
            <a:xfrm>
              <a:off x="4410242" y="1532205"/>
              <a:ext cx="13293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(78%)</a:t>
              </a:r>
            </a:p>
          </p:txBody>
        </p:sp>
        <p:sp>
          <p:nvSpPr>
            <p:cNvPr id="129" name="rc129"/>
            <p:cNvSpPr/>
            <p:nvPr/>
          </p:nvSpPr>
          <p:spPr>
            <a:xfrm>
              <a:off x="6728796"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0" name="tx130"/>
            <p:cNvSpPr/>
            <p:nvPr/>
          </p:nvSpPr>
          <p:spPr>
            <a:xfrm>
              <a:off x="7848385" y="1532205"/>
              <a:ext cx="929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(68%)</a:t>
              </a:r>
            </a:p>
          </p:txBody>
        </p:sp>
        <p:sp>
          <p:nvSpPr>
            <p:cNvPr id="131" name="pl131"/>
            <p:cNvSpPr/>
            <p:nvPr/>
          </p:nvSpPr>
          <p:spPr>
            <a:xfrm>
              <a:off x="252469" y="5454424"/>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32" name="pl132"/>
            <p:cNvSpPr/>
            <p:nvPr/>
          </p:nvSpPr>
          <p:spPr>
            <a:xfrm>
              <a:off x="28264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3" name="pl133"/>
            <p:cNvSpPr/>
            <p:nvPr/>
          </p:nvSpPr>
          <p:spPr>
            <a:xfrm>
              <a:off x="78559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4" name="pl134"/>
            <p:cNvSpPr/>
            <p:nvPr/>
          </p:nvSpPr>
          <p:spPr>
            <a:xfrm>
              <a:off x="128854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5" name="pl135"/>
            <p:cNvSpPr/>
            <p:nvPr/>
          </p:nvSpPr>
          <p:spPr>
            <a:xfrm>
              <a:off x="1791490"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6" name="pl136"/>
            <p:cNvSpPr/>
            <p:nvPr/>
          </p:nvSpPr>
          <p:spPr>
            <a:xfrm>
              <a:off x="229443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7" name="pl137"/>
            <p:cNvSpPr/>
            <p:nvPr/>
          </p:nvSpPr>
          <p:spPr>
            <a:xfrm>
              <a:off x="279738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330033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39" name="tx139"/>
            <p:cNvSpPr/>
            <p:nvPr/>
          </p:nvSpPr>
          <p:spPr>
            <a:xfrm rot="-5400000">
              <a:off x="220466"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40" name="tx140"/>
            <p:cNvSpPr/>
            <p:nvPr/>
          </p:nvSpPr>
          <p:spPr>
            <a:xfrm rot="-5400000">
              <a:off x="72341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41" name="tx141"/>
            <p:cNvSpPr/>
            <p:nvPr/>
          </p:nvSpPr>
          <p:spPr>
            <a:xfrm rot="-5400000">
              <a:off x="122636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42" name="tx142"/>
            <p:cNvSpPr/>
            <p:nvPr/>
          </p:nvSpPr>
          <p:spPr>
            <a:xfrm rot="-5400000">
              <a:off x="1729311"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43" name="tx143"/>
            <p:cNvSpPr/>
            <p:nvPr/>
          </p:nvSpPr>
          <p:spPr>
            <a:xfrm rot="-5400000">
              <a:off x="223226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44" name="tx144"/>
            <p:cNvSpPr/>
            <p:nvPr/>
          </p:nvSpPr>
          <p:spPr>
            <a:xfrm rot="-5400000">
              <a:off x="273520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45" name="tx145"/>
            <p:cNvSpPr/>
            <p:nvPr/>
          </p:nvSpPr>
          <p:spPr>
            <a:xfrm rot="-5400000">
              <a:off x="3207067"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46" name="pl146"/>
            <p:cNvSpPr/>
            <p:nvPr/>
          </p:nvSpPr>
          <p:spPr>
            <a:xfrm>
              <a:off x="3490632" y="5454424"/>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47" name="pl147"/>
            <p:cNvSpPr/>
            <p:nvPr/>
          </p:nvSpPr>
          <p:spPr>
            <a:xfrm>
              <a:off x="352080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8" name="pl148"/>
            <p:cNvSpPr/>
            <p:nvPr/>
          </p:nvSpPr>
          <p:spPr>
            <a:xfrm>
              <a:off x="4023757"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49" name="pl149"/>
            <p:cNvSpPr/>
            <p:nvPr/>
          </p:nvSpPr>
          <p:spPr>
            <a:xfrm>
              <a:off x="452670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0" name="pl150"/>
            <p:cNvSpPr/>
            <p:nvPr/>
          </p:nvSpPr>
          <p:spPr>
            <a:xfrm>
              <a:off x="5029654"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1" name="pl151"/>
            <p:cNvSpPr/>
            <p:nvPr/>
          </p:nvSpPr>
          <p:spPr>
            <a:xfrm>
              <a:off x="5532602"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2" name="pl152"/>
            <p:cNvSpPr/>
            <p:nvPr/>
          </p:nvSpPr>
          <p:spPr>
            <a:xfrm>
              <a:off x="603555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3" name="pl153"/>
            <p:cNvSpPr/>
            <p:nvPr/>
          </p:nvSpPr>
          <p:spPr>
            <a:xfrm>
              <a:off x="653849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54" name="tx154"/>
            <p:cNvSpPr/>
            <p:nvPr/>
          </p:nvSpPr>
          <p:spPr>
            <a:xfrm rot="-5400000">
              <a:off x="345863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55" name="tx155"/>
            <p:cNvSpPr/>
            <p:nvPr/>
          </p:nvSpPr>
          <p:spPr>
            <a:xfrm rot="-5400000">
              <a:off x="3961578"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56" name="tx156"/>
            <p:cNvSpPr/>
            <p:nvPr/>
          </p:nvSpPr>
          <p:spPr>
            <a:xfrm rot="-5400000">
              <a:off x="446452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57" name="tx157"/>
            <p:cNvSpPr/>
            <p:nvPr/>
          </p:nvSpPr>
          <p:spPr>
            <a:xfrm rot="-5400000">
              <a:off x="496747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58" name="tx158"/>
            <p:cNvSpPr/>
            <p:nvPr/>
          </p:nvSpPr>
          <p:spPr>
            <a:xfrm rot="-5400000">
              <a:off x="5470423"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59" name="tx159"/>
            <p:cNvSpPr/>
            <p:nvPr/>
          </p:nvSpPr>
          <p:spPr>
            <a:xfrm rot="-5400000">
              <a:off x="597337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60" name="tx160"/>
            <p:cNvSpPr/>
            <p:nvPr/>
          </p:nvSpPr>
          <p:spPr>
            <a:xfrm rot="-5400000">
              <a:off x="6445230"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61" name="pl161"/>
            <p:cNvSpPr/>
            <p:nvPr/>
          </p:nvSpPr>
          <p:spPr>
            <a:xfrm>
              <a:off x="6728796" y="5454424"/>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62" name="pl162"/>
            <p:cNvSpPr/>
            <p:nvPr/>
          </p:nvSpPr>
          <p:spPr>
            <a:xfrm>
              <a:off x="675897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3" name="pl163"/>
            <p:cNvSpPr/>
            <p:nvPr/>
          </p:nvSpPr>
          <p:spPr>
            <a:xfrm>
              <a:off x="7261921"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7764869"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8267818"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8770766"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9273715"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8" name="pl168"/>
            <p:cNvSpPr/>
            <p:nvPr/>
          </p:nvSpPr>
          <p:spPr>
            <a:xfrm>
              <a:off x="9776663" y="5454424"/>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169" name="tx169"/>
            <p:cNvSpPr/>
            <p:nvPr/>
          </p:nvSpPr>
          <p:spPr>
            <a:xfrm rot="-5400000">
              <a:off x="6696794"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170" name="tx170"/>
            <p:cNvSpPr/>
            <p:nvPr/>
          </p:nvSpPr>
          <p:spPr>
            <a:xfrm rot="-5400000">
              <a:off x="7199742"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71" name="tx171"/>
            <p:cNvSpPr/>
            <p:nvPr/>
          </p:nvSpPr>
          <p:spPr>
            <a:xfrm rot="-5400000">
              <a:off x="7702690"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172" name="tx172"/>
            <p:cNvSpPr/>
            <p:nvPr/>
          </p:nvSpPr>
          <p:spPr>
            <a:xfrm rot="-5400000">
              <a:off x="8205639"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70</a:t>
              </a:r>
            </a:p>
          </p:txBody>
        </p:sp>
        <p:sp>
          <p:nvSpPr>
            <p:cNvPr id="173" name="tx173"/>
            <p:cNvSpPr/>
            <p:nvPr/>
          </p:nvSpPr>
          <p:spPr>
            <a:xfrm rot="-5400000">
              <a:off x="8708587"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174" name="tx174"/>
            <p:cNvSpPr/>
            <p:nvPr/>
          </p:nvSpPr>
          <p:spPr>
            <a:xfrm rot="-5400000">
              <a:off x="9211535" y="558952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90</a:t>
              </a:r>
            </a:p>
          </p:txBody>
        </p:sp>
        <p:sp>
          <p:nvSpPr>
            <p:cNvPr id="175" name="tx175"/>
            <p:cNvSpPr/>
            <p:nvPr/>
          </p:nvSpPr>
          <p:spPr>
            <a:xfrm rot="-5400000">
              <a:off x="9683394" y="558952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76" name="tx176"/>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77" name="tx177"/>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78" name="pt178"/>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9" name="pt179"/>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0" name="pt180"/>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3" name="pt183"/>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tx184"/>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85" name="tx185"/>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86" name="tx186"/>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87" name="tx187"/>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88" name="tx188"/>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189" name="tx189"/>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190" name="tx190"/>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MCV1 coverage (%), by region and country, 2025</a:t>
              </a:r>
            </a:p>
          </p:txBody>
        </p:sp>
        <p:sp>
          <p:nvSpPr>
            <p:cNvPr id="191" name="tx191"/>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193"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AFRO-East &amp; South had the highest regional coverage (78%), while AFRO-Central had the lowest (63%).
13 countries achieved at least 90% coverage, while 20 remained below 80%.
The lowest coverage was reported in CAR (44%), Madagascar (49%), Benin (49%), and DRC (55%).
The largest within-region variation was observed in AFRO-East &amp; South (49%-98%).</a:t>
            </a:r>
          </a:p>
        </p:txBody>
      </p:sp>
      <p:sp>
        <p:nvSpPr>
          <p:cNvPr id="194"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MCV1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195" name=""/>
          <p:cNvGrpSpPr/>
          <p:nvPr/>
        </p:nvGrpSpPr>
        <p:grpSpPr>
          <a:xfrm>
            <a:off x="292608" y="1005840"/>
            <a:ext cx="9811512" cy="28575"/>
            <a:chOff x="292608" y="1005840"/>
            <a:chExt cx="9811512" cy="28575"/>
          </a:xfrm>
        </p:grpSpPr>
        <p:sp>
          <p:nvSpPr>
            <p:cNvPr id="196"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7"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Among the 20 countries with the lowest MCV1 coverage in 2025, Gambia had the highest coverage (78%), while CAR had the lowest coverage (44%).
MCV1 coverage increased in 7 out of these 20 countries between 2024 and 2025. The largest increase was 18 percentage points in Angola from 53% to 71%.
8 countries saw a decrease in coverage (Benin, Cote d'Ivoire, Gabon, Gambia, Guinea-Bissau, Mali, Nigeria, and South Africa). The largest decline was 10% points in South Africa from 76% to 66%. Coverage remained constant between 2024 and 2025 in the remaining 5 countries.
In 2025, 0 out of these 20 countries had achieved MCV1 coverage of at least 90%.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Overview</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DTP1 coverage remained constant at 83% between 2024 and 2025.
• DTP3 coverage increased 1 percentage point from 75% in 2024 to 76% in 2025.
• In AFRO, there were 69,000 fewer zero-dose children compared to in 2024. This leaves 6.6 million children without vaccination, vulnerable to vaccine-preventable diseases and a further 3 million with only partial protection.
• In AFRO, 3 countries* accounted for over half (54.5%) of all zero-dose children.
• There were 16 (34%) countries that achieved DTP3 coverage of at least 90% (IA2030 target).
• MCV1 coverage remained constant at 71% between 2024 and 2025. There were 11.5 million children who missed out on the first measles vaccination.
• MCV2 coverage increased 3 percentage points from 55% in 2024 to 58% in 2025.
• Last dose coverage of HPV vaccination (HPVc) among girls increased from 45% to 53% in 2025.</a:t>
            </a:r>
          </a:p>
        </p:txBody>
      </p:sp>
      <p:sp>
        <p:nvSpPr>
          <p:cNvPr id="4" name="body"/>
          <p:cNvSpPr>
            <a:spLocks noGrp="1"/>
          </p:cNvSpPr>
          <p:nvPr>
            <p:ph/>
          </p:nvPr>
        </p:nvSpPr>
        <p:spPr>
          <a:xfrm>
            <a:off x="411480" y="6217920"/>
            <a:ext cx="11430000" cy="4572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*Nigeria (32.8%), DRC (11.9%), and Ethiopia (9.8%)</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difference in MCV1 coverage compared to 2019, for the 20 countries with the largest declines in coverage between 2019 and 2025. Among the 20 countries with the largest declines in MCV1 coverage between 2019 and 2025, Coverage was not higher in 2025 compared to 2019 in any of these 20 countries. Coverage was lower than in 2019 in 20 of these 20 countries (Benin, Botswana, Burundi, Cabo Verde, Comoros, Cote d'Ivoire, DRC, Gabon, Gambia, Guinea-Bissau, Kenya, Lesotho, Madagascar, Malawi, Mali, Mozambique, Rwanda, Sao Tome and Principe, South Africa, and Tanzania). The largest decline in coverage was 18% points in Mozambique from 83% in 2019 to 65% in 2025.</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the top 20 countries in AFRO with the lowest MCV1 coverage (based on tied ranks) and/or the top 20 countries with the highest absolute number of unvaccinated children.
In 2025, CAR had the lowest MCV1 coverage (44%), followed by Madagascar (49%).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CAR, Madagascar, and Benin had the lowest MCV1 coverage, while Nigeria and DRC had the highest number of unvaccinated children, highlighting the need to consider both coverage and absolute numbers to identify all vulnerable populations.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75457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2722954"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3691329"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116025" y="5349919"/>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9" name="pl9"/>
            <p:cNvSpPr/>
            <p:nvPr/>
          </p:nvSpPr>
          <p:spPr>
            <a:xfrm>
              <a:off x="1116025" y="498775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0" name="pl10"/>
            <p:cNvSpPr/>
            <p:nvPr/>
          </p:nvSpPr>
          <p:spPr>
            <a:xfrm>
              <a:off x="1116025" y="4625594"/>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1" name="pl11"/>
            <p:cNvSpPr/>
            <p:nvPr/>
          </p:nvSpPr>
          <p:spPr>
            <a:xfrm>
              <a:off x="1116025" y="4263432"/>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2" name="pl12"/>
            <p:cNvSpPr/>
            <p:nvPr/>
          </p:nvSpPr>
          <p:spPr>
            <a:xfrm>
              <a:off x="1116025" y="390127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3" name="pl13"/>
            <p:cNvSpPr/>
            <p:nvPr/>
          </p:nvSpPr>
          <p:spPr>
            <a:xfrm>
              <a:off x="1116025" y="353910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4" name="pl14"/>
            <p:cNvSpPr/>
            <p:nvPr/>
          </p:nvSpPr>
          <p:spPr>
            <a:xfrm>
              <a:off x="1116025" y="3176945"/>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5" name="pl15"/>
            <p:cNvSpPr/>
            <p:nvPr/>
          </p:nvSpPr>
          <p:spPr>
            <a:xfrm>
              <a:off x="1116025" y="2814783"/>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6" name="pl16"/>
            <p:cNvSpPr/>
            <p:nvPr/>
          </p:nvSpPr>
          <p:spPr>
            <a:xfrm>
              <a:off x="1116025" y="245262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7" name="pl17"/>
            <p:cNvSpPr/>
            <p:nvPr/>
          </p:nvSpPr>
          <p:spPr>
            <a:xfrm>
              <a:off x="1116025" y="2090458"/>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18" name="pl18"/>
            <p:cNvSpPr/>
            <p:nvPr/>
          </p:nvSpPr>
          <p:spPr>
            <a:xfrm>
              <a:off x="1270392"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38767"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7141"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75516"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70392" y="1927485"/>
              <a:ext cx="308734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3" name="rc23"/>
            <p:cNvSpPr/>
            <p:nvPr/>
          </p:nvSpPr>
          <p:spPr>
            <a:xfrm>
              <a:off x="1270392" y="2289647"/>
              <a:ext cx="1908799"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4" name="rc24"/>
            <p:cNvSpPr/>
            <p:nvPr/>
          </p:nvSpPr>
          <p:spPr>
            <a:xfrm>
              <a:off x="1270392" y="2651810"/>
              <a:ext cx="905285"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5" name="rc25"/>
            <p:cNvSpPr/>
            <p:nvPr/>
          </p:nvSpPr>
          <p:spPr>
            <a:xfrm>
              <a:off x="1270392" y="3013972"/>
              <a:ext cx="487126"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6" name="rc26"/>
            <p:cNvSpPr/>
            <p:nvPr/>
          </p:nvSpPr>
          <p:spPr>
            <a:xfrm>
              <a:off x="1270392" y="3376134"/>
              <a:ext cx="424987"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27" name="rc27"/>
            <p:cNvSpPr/>
            <p:nvPr/>
          </p:nvSpPr>
          <p:spPr>
            <a:xfrm>
              <a:off x="1270392" y="3738297"/>
              <a:ext cx="39724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28" name="rc28"/>
            <p:cNvSpPr/>
            <p:nvPr/>
          </p:nvSpPr>
          <p:spPr>
            <a:xfrm>
              <a:off x="1270392" y="4100459"/>
              <a:ext cx="386259" cy="32594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29" name="rc29"/>
            <p:cNvSpPr/>
            <p:nvPr/>
          </p:nvSpPr>
          <p:spPr>
            <a:xfrm>
              <a:off x="1270392" y="4462621"/>
              <a:ext cx="379349"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0" name="rc30"/>
            <p:cNvSpPr/>
            <p:nvPr/>
          </p:nvSpPr>
          <p:spPr>
            <a:xfrm>
              <a:off x="1270392" y="4824784"/>
              <a:ext cx="365764" cy="32594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31" name="rc31"/>
            <p:cNvSpPr/>
            <p:nvPr/>
          </p:nvSpPr>
          <p:spPr>
            <a:xfrm>
              <a:off x="1270392" y="5186946"/>
              <a:ext cx="291665"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32" name="tx32"/>
            <p:cNvSpPr/>
            <p:nvPr/>
          </p:nvSpPr>
          <p:spPr>
            <a:xfrm>
              <a:off x="4020542" y="2051642"/>
              <a:ext cx="240852"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3.2m</a:t>
              </a:r>
            </a:p>
          </p:txBody>
        </p:sp>
        <p:sp>
          <p:nvSpPr>
            <p:cNvPr id="33" name="tx33"/>
            <p:cNvSpPr/>
            <p:nvPr/>
          </p:nvSpPr>
          <p:spPr>
            <a:xfrm>
              <a:off x="3209293" y="2413804"/>
              <a:ext cx="150510"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2m</a:t>
              </a:r>
            </a:p>
          </p:txBody>
        </p:sp>
        <p:sp>
          <p:nvSpPr>
            <p:cNvPr id="34" name="tx34"/>
            <p:cNvSpPr/>
            <p:nvPr/>
          </p:nvSpPr>
          <p:spPr>
            <a:xfrm>
              <a:off x="2254005" y="277596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935,000</a:t>
              </a:r>
            </a:p>
          </p:txBody>
        </p:sp>
        <p:sp>
          <p:nvSpPr>
            <p:cNvPr id="35" name="tx35"/>
            <p:cNvSpPr/>
            <p:nvPr/>
          </p:nvSpPr>
          <p:spPr>
            <a:xfrm>
              <a:off x="1835846" y="3138129"/>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503,000</a:t>
              </a:r>
            </a:p>
          </p:txBody>
        </p:sp>
        <p:sp>
          <p:nvSpPr>
            <p:cNvPr id="36" name="tx36"/>
            <p:cNvSpPr/>
            <p:nvPr/>
          </p:nvSpPr>
          <p:spPr>
            <a:xfrm>
              <a:off x="1773707" y="3500291"/>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439,000</a:t>
              </a:r>
            </a:p>
          </p:txBody>
        </p:sp>
        <p:sp>
          <p:nvSpPr>
            <p:cNvPr id="37" name="tx37"/>
            <p:cNvSpPr/>
            <p:nvPr/>
          </p:nvSpPr>
          <p:spPr>
            <a:xfrm>
              <a:off x="1745961" y="386245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410,000</a:t>
              </a:r>
            </a:p>
          </p:txBody>
        </p:sp>
        <p:sp>
          <p:nvSpPr>
            <p:cNvPr id="38" name="tx38"/>
            <p:cNvSpPr/>
            <p:nvPr/>
          </p:nvSpPr>
          <p:spPr>
            <a:xfrm>
              <a:off x="1734979" y="4224616"/>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399,000</a:t>
              </a:r>
            </a:p>
          </p:txBody>
        </p:sp>
        <p:sp>
          <p:nvSpPr>
            <p:cNvPr id="39" name="tx39"/>
            <p:cNvSpPr/>
            <p:nvPr/>
          </p:nvSpPr>
          <p:spPr>
            <a:xfrm>
              <a:off x="1728069" y="4586778"/>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392,000</a:t>
              </a:r>
            </a:p>
          </p:txBody>
        </p:sp>
        <p:sp>
          <p:nvSpPr>
            <p:cNvPr id="40" name="tx40"/>
            <p:cNvSpPr/>
            <p:nvPr/>
          </p:nvSpPr>
          <p:spPr>
            <a:xfrm>
              <a:off x="1714484" y="4948940"/>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378,000</a:t>
              </a:r>
            </a:p>
          </p:txBody>
        </p:sp>
        <p:sp>
          <p:nvSpPr>
            <p:cNvPr id="41" name="tx41"/>
            <p:cNvSpPr/>
            <p:nvPr/>
          </p:nvSpPr>
          <p:spPr>
            <a:xfrm>
              <a:off x="1640385" y="5311103"/>
              <a:ext cx="39163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301,000</a:t>
              </a:r>
            </a:p>
          </p:txBody>
        </p:sp>
        <p:sp>
          <p:nvSpPr>
            <p:cNvPr id="42" name="tx42"/>
            <p:cNvSpPr/>
            <p:nvPr/>
          </p:nvSpPr>
          <p:spPr>
            <a:xfrm>
              <a:off x="848569" y="5298164"/>
              <a:ext cx="20482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Mali</a:t>
              </a:r>
            </a:p>
          </p:txBody>
        </p:sp>
        <p:sp>
          <p:nvSpPr>
            <p:cNvPr id="43" name="tx43"/>
            <p:cNvSpPr/>
            <p:nvPr/>
          </p:nvSpPr>
          <p:spPr>
            <a:xfrm>
              <a:off x="605979" y="4936002"/>
              <a:ext cx="4474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Tanzania</a:t>
              </a:r>
            </a:p>
          </p:txBody>
        </p:sp>
        <p:sp>
          <p:nvSpPr>
            <p:cNvPr id="44" name="tx44"/>
            <p:cNvSpPr/>
            <p:nvPr/>
          </p:nvSpPr>
          <p:spPr>
            <a:xfrm>
              <a:off x="444496" y="4573839"/>
              <a:ext cx="2921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South</a:t>
              </a:r>
            </a:p>
          </p:txBody>
        </p:sp>
        <p:sp>
          <p:nvSpPr>
            <p:cNvPr id="45" name="tx45"/>
            <p:cNvSpPr/>
            <p:nvPr/>
          </p:nvSpPr>
          <p:spPr>
            <a:xfrm>
              <a:off x="767736" y="4573839"/>
              <a:ext cx="2856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Africa</a:t>
              </a:r>
            </a:p>
          </p:txBody>
        </p:sp>
        <p:sp>
          <p:nvSpPr>
            <p:cNvPr id="46" name="tx46"/>
            <p:cNvSpPr/>
            <p:nvPr/>
          </p:nvSpPr>
          <p:spPr>
            <a:xfrm>
              <a:off x="705374" y="4211677"/>
              <a:ext cx="3480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Angola</a:t>
              </a:r>
            </a:p>
          </p:txBody>
        </p:sp>
        <p:sp>
          <p:nvSpPr>
            <p:cNvPr id="47" name="tx47"/>
            <p:cNvSpPr/>
            <p:nvPr/>
          </p:nvSpPr>
          <p:spPr>
            <a:xfrm>
              <a:off x="425933" y="3849515"/>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Cote</a:t>
              </a:r>
            </a:p>
          </p:txBody>
        </p:sp>
        <p:sp>
          <p:nvSpPr>
            <p:cNvPr id="48" name="tx48"/>
            <p:cNvSpPr/>
            <p:nvPr/>
          </p:nvSpPr>
          <p:spPr>
            <a:xfrm>
              <a:off x="693121" y="3849515"/>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d’Ivoire</a:t>
              </a:r>
            </a:p>
          </p:txBody>
        </p:sp>
        <p:sp>
          <p:nvSpPr>
            <p:cNvPr id="49" name="tx49"/>
            <p:cNvSpPr/>
            <p:nvPr/>
          </p:nvSpPr>
          <p:spPr>
            <a:xfrm>
              <a:off x="413498" y="3487352"/>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Mozambique</a:t>
              </a:r>
            </a:p>
          </p:txBody>
        </p:sp>
        <p:sp>
          <p:nvSpPr>
            <p:cNvPr id="50" name="tx50"/>
            <p:cNvSpPr/>
            <p:nvPr/>
          </p:nvSpPr>
          <p:spPr>
            <a:xfrm>
              <a:off x="438278" y="3125190"/>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51" name="tx51"/>
            <p:cNvSpPr/>
            <p:nvPr/>
          </p:nvSpPr>
          <p:spPr>
            <a:xfrm>
              <a:off x="649504" y="2763028"/>
              <a:ext cx="4038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Ethiopia</a:t>
              </a:r>
            </a:p>
          </p:txBody>
        </p:sp>
        <p:sp>
          <p:nvSpPr>
            <p:cNvPr id="52" name="tx52"/>
            <p:cNvSpPr/>
            <p:nvPr/>
          </p:nvSpPr>
          <p:spPr>
            <a:xfrm>
              <a:off x="811444" y="2400865"/>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53" name="tx53"/>
            <p:cNvSpPr/>
            <p:nvPr/>
          </p:nvSpPr>
          <p:spPr>
            <a:xfrm>
              <a:off x="699430" y="2038703"/>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54" name="tx54"/>
            <p:cNvSpPr/>
            <p:nvPr/>
          </p:nvSpPr>
          <p:spPr>
            <a:xfrm>
              <a:off x="1239302"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55" name="tx55"/>
            <p:cNvSpPr/>
            <p:nvPr/>
          </p:nvSpPr>
          <p:spPr>
            <a:xfrm>
              <a:off x="1990050"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1,000,000</a:t>
              </a:r>
            </a:p>
          </p:txBody>
        </p:sp>
        <p:sp>
          <p:nvSpPr>
            <p:cNvPr id="56" name="tx56"/>
            <p:cNvSpPr/>
            <p:nvPr/>
          </p:nvSpPr>
          <p:spPr>
            <a:xfrm>
              <a:off x="2958424"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2,000,000</a:t>
              </a:r>
            </a:p>
          </p:txBody>
        </p:sp>
        <p:sp>
          <p:nvSpPr>
            <p:cNvPr id="57" name="tx57"/>
            <p:cNvSpPr/>
            <p:nvPr/>
          </p:nvSpPr>
          <p:spPr>
            <a:xfrm>
              <a:off x="3926799" y="5629846"/>
              <a:ext cx="4974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3,000,000</a:t>
              </a:r>
            </a:p>
          </p:txBody>
        </p:sp>
        <p:sp>
          <p:nvSpPr>
            <p:cNvPr id="58" name="tx58"/>
            <p:cNvSpPr/>
            <p:nvPr/>
          </p:nvSpPr>
          <p:spPr>
            <a:xfrm>
              <a:off x="1116025" y="1662388"/>
              <a:ext cx="187223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a:t>
              </a:r>
            </a:p>
          </p:txBody>
        </p:sp>
        <p:sp>
          <p:nvSpPr>
            <p:cNvPr id="59" name="pl59"/>
            <p:cNvSpPr/>
            <p:nvPr/>
          </p:nvSpPr>
          <p:spPr>
            <a:xfrm>
              <a:off x="601303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682162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63021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438808" y="1873161"/>
              <a:ext cx="0" cy="3694055"/>
            </a:xfrm>
            <a:custGeom>
              <a:avLst/>
              <a:pathLst>
                <a:path w="0" h="3694055">
                  <a:moveTo>
                    <a:pt x="0" y="3694055"/>
                  </a:move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608743" y="5349919"/>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4" name="pl64"/>
            <p:cNvSpPr/>
            <p:nvPr/>
          </p:nvSpPr>
          <p:spPr>
            <a:xfrm>
              <a:off x="5608743" y="498775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5" name="pl65"/>
            <p:cNvSpPr/>
            <p:nvPr/>
          </p:nvSpPr>
          <p:spPr>
            <a:xfrm>
              <a:off x="5608743" y="4625594"/>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6" name="pl66"/>
            <p:cNvSpPr/>
            <p:nvPr/>
          </p:nvSpPr>
          <p:spPr>
            <a:xfrm>
              <a:off x="5608743" y="4263432"/>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7" name="pl67"/>
            <p:cNvSpPr/>
            <p:nvPr/>
          </p:nvSpPr>
          <p:spPr>
            <a:xfrm>
              <a:off x="5608743" y="390127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8" name="pl68"/>
            <p:cNvSpPr/>
            <p:nvPr/>
          </p:nvSpPr>
          <p:spPr>
            <a:xfrm>
              <a:off x="5608743" y="3539107"/>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69" name="pl69"/>
            <p:cNvSpPr/>
            <p:nvPr/>
          </p:nvSpPr>
          <p:spPr>
            <a:xfrm>
              <a:off x="5608743" y="3176945"/>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0" name="pl70"/>
            <p:cNvSpPr/>
            <p:nvPr/>
          </p:nvSpPr>
          <p:spPr>
            <a:xfrm>
              <a:off x="5608743" y="2814783"/>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1" name="pl71"/>
            <p:cNvSpPr/>
            <p:nvPr/>
          </p:nvSpPr>
          <p:spPr>
            <a:xfrm>
              <a:off x="5608743" y="2452620"/>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2" name="pl72"/>
            <p:cNvSpPr/>
            <p:nvPr/>
          </p:nvSpPr>
          <p:spPr>
            <a:xfrm>
              <a:off x="5608743" y="2090458"/>
              <a:ext cx="3396078" cy="0"/>
            </a:xfrm>
            <a:custGeom>
              <a:avLst/>
              <a:pathLst>
                <a:path w="3396078" h="0">
                  <a:moveTo>
                    <a:pt x="0" y="0"/>
                  </a:moveTo>
                  <a:lnTo>
                    <a:pt x="3396078" y="0"/>
                  </a:lnTo>
                </a:path>
              </a:pathLst>
            </a:custGeom>
            <a:ln w="13550" cap="flat">
              <a:solidFill>
                <a:srgbClr val="EBEBEB">
                  <a:alpha val="100000"/>
                </a:srgbClr>
              </a:solidFill>
              <a:prstDash val="solid"/>
              <a:round/>
            </a:ln>
          </p:spPr>
          <p:txBody>
            <a:bodyPr/>
            <a:lstStyle/>
            <a:p/>
          </p:txBody>
        </p:sp>
        <p:sp>
          <p:nvSpPr>
            <p:cNvPr id="73" name="pl73"/>
            <p:cNvSpPr/>
            <p:nvPr/>
          </p:nvSpPr>
          <p:spPr>
            <a:xfrm>
              <a:off x="560874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41733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22592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3451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43103" y="1873161"/>
              <a:ext cx="0" cy="3694055"/>
            </a:xfrm>
            <a:custGeom>
              <a:avLst/>
              <a:pathLst>
                <a:path w="0" h="3694055">
                  <a:moveTo>
                    <a:pt x="0" y="3694055"/>
                  </a:moveTo>
                  <a:lnTo>
                    <a:pt x="0" y="0"/>
                  </a:lnTo>
                </a:path>
              </a:pathLst>
            </a:custGeom>
            <a:ln w="13550" cap="flat">
              <a:solidFill>
                <a:srgbClr val="EBEBEB">
                  <a:alpha val="100000"/>
                </a:srgbClr>
              </a:solidFill>
              <a:prstDash val="solid"/>
              <a:round/>
            </a:ln>
          </p:spPr>
          <p:txBody>
            <a:bodyPr/>
            <a:lstStyle/>
            <a:p/>
          </p:txBody>
        </p:sp>
        <p:sp>
          <p:nvSpPr>
            <p:cNvPr id="78" name="rc78"/>
            <p:cNvSpPr/>
            <p:nvPr/>
          </p:nvSpPr>
          <p:spPr>
            <a:xfrm>
              <a:off x="5608743" y="1927485"/>
              <a:ext cx="181124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79" name="rc79"/>
            <p:cNvSpPr/>
            <p:nvPr/>
          </p:nvSpPr>
          <p:spPr>
            <a:xfrm>
              <a:off x="5608743" y="2289647"/>
              <a:ext cx="164952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0" name="rc80"/>
            <p:cNvSpPr/>
            <p:nvPr/>
          </p:nvSpPr>
          <p:spPr>
            <a:xfrm>
              <a:off x="5608743" y="2651810"/>
              <a:ext cx="1649523"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1" name="rc81"/>
            <p:cNvSpPr/>
            <p:nvPr/>
          </p:nvSpPr>
          <p:spPr>
            <a:xfrm>
              <a:off x="5608743" y="3013972"/>
              <a:ext cx="1455462"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2" name="rc82"/>
            <p:cNvSpPr/>
            <p:nvPr/>
          </p:nvSpPr>
          <p:spPr>
            <a:xfrm>
              <a:off x="5608743" y="3376134"/>
              <a:ext cx="1423118"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3" name="rc83"/>
            <p:cNvSpPr/>
            <p:nvPr/>
          </p:nvSpPr>
          <p:spPr>
            <a:xfrm>
              <a:off x="5608743" y="3738297"/>
              <a:ext cx="1423118"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4" name="rc84"/>
            <p:cNvSpPr/>
            <p:nvPr/>
          </p:nvSpPr>
          <p:spPr>
            <a:xfrm>
              <a:off x="5608743" y="4100459"/>
              <a:ext cx="1358431" cy="32594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85" name="rc85"/>
            <p:cNvSpPr/>
            <p:nvPr/>
          </p:nvSpPr>
          <p:spPr>
            <a:xfrm>
              <a:off x="5608743" y="4462621"/>
              <a:ext cx="122905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6" name="rc86"/>
            <p:cNvSpPr/>
            <p:nvPr/>
          </p:nvSpPr>
          <p:spPr>
            <a:xfrm>
              <a:off x="5608743" y="4824784"/>
              <a:ext cx="122905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7" name="rc87"/>
            <p:cNvSpPr/>
            <p:nvPr/>
          </p:nvSpPr>
          <p:spPr>
            <a:xfrm>
              <a:off x="5608743" y="5186946"/>
              <a:ext cx="1132026" cy="32594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88" name="tx88"/>
            <p:cNvSpPr/>
            <p:nvPr/>
          </p:nvSpPr>
          <p:spPr>
            <a:xfrm>
              <a:off x="7480244" y="2051642"/>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56</a:t>
              </a:r>
            </a:p>
          </p:txBody>
        </p:sp>
        <p:sp>
          <p:nvSpPr>
            <p:cNvPr id="89" name="tx89"/>
            <p:cNvSpPr/>
            <p:nvPr/>
          </p:nvSpPr>
          <p:spPr>
            <a:xfrm>
              <a:off x="7318526" y="241380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0" name="tx90"/>
            <p:cNvSpPr/>
            <p:nvPr/>
          </p:nvSpPr>
          <p:spPr>
            <a:xfrm>
              <a:off x="7318526" y="277596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51</a:t>
              </a:r>
            </a:p>
          </p:txBody>
        </p:sp>
        <p:sp>
          <p:nvSpPr>
            <p:cNvPr id="91" name="tx91"/>
            <p:cNvSpPr/>
            <p:nvPr/>
          </p:nvSpPr>
          <p:spPr>
            <a:xfrm>
              <a:off x="7124464" y="313812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45</a:t>
              </a:r>
            </a:p>
          </p:txBody>
        </p:sp>
        <p:sp>
          <p:nvSpPr>
            <p:cNvPr id="92" name="tx92"/>
            <p:cNvSpPr/>
            <p:nvPr/>
          </p:nvSpPr>
          <p:spPr>
            <a:xfrm>
              <a:off x="7092121" y="350029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3" name="tx93"/>
            <p:cNvSpPr/>
            <p:nvPr/>
          </p:nvSpPr>
          <p:spPr>
            <a:xfrm>
              <a:off x="7092121" y="386245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44</a:t>
              </a:r>
            </a:p>
          </p:txBody>
        </p:sp>
        <p:sp>
          <p:nvSpPr>
            <p:cNvPr id="94" name="tx94"/>
            <p:cNvSpPr/>
            <p:nvPr/>
          </p:nvSpPr>
          <p:spPr>
            <a:xfrm>
              <a:off x="7027433" y="4224616"/>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42</a:t>
              </a:r>
            </a:p>
          </p:txBody>
        </p:sp>
        <p:sp>
          <p:nvSpPr>
            <p:cNvPr id="95" name="tx95"/>
            <p:cNvSpPr/>
            <p:nvPr/>
          </p:nvSpPr>
          <p:spPr>
            <a:xfrm>
              <a:off x="6898059" y="4586778"/>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96" name="tx96"/>
            <p:cNvSpPr/>
            <p:nvPr/>
          </p:nvSpPr>
          <p:spPr>
            <a:xfrm>
              <a:off x="6898059" y="494894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38</a:t>
              </a:r>
            </a:p>
          </p:txBody>
        </p:sp>
        <p:sp>
          <p:nvSpPr>
            <p:cNvPr id="97" name="tx97"/>
            <p:cNvSpPr/>
            <p:nvPr/>
          </p:nvSpPr>
          <p:spPr>
            <a:xfrm>
              <a:off x="6801028" y="531110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35</a:t>
              </a:r>
            </a:p>
          </p:txBody>
        </p:sp>
        <p:sp>
          <p:nvSpPr>
            <p:cNvPr id="98" name="tx98"/>
            <p:cNvSpPr/>
            <p:nvPr/>
          </p:nvSpPr>
          <p:spPr>
            <a:xfrm>
              <a:off x="4906216" y="5298164"/>
              <a:ext cx="63989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Mozambique</a:t>
              </a:r>
            </a:p>
          </p:txBody>
        </p:sp>
        <p:sp>
          <p:nvSpPr>
            <p:cNvPr id="99" name="tx99"/>
            <p:cNvSpPr/>
            <p:nvPr/>
          </p:nvSpPr>
          <p:spPr>
            <a:xfrm>
              <a:off x="4651281" y="4936002"/>
              <a:ext cx="50328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Equatorial</a:t>
              </a:r>
            </a:p>
          </p:txBody>
        </p:sp>
        <p:sp>
          <p:nvSpPr>
            <p:cNvPr id="100" name="tx100"/>
            <p:cNvSpPr/>
            <p:nvPr/>
          </p:nvSpPr>
          <p:spPr>
            <a:xfrm>
              <a:off x="5185657" y="4936002"/>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1" name="tx101"/>
            <p:cNvSpPr/>
            <p:nvPr/>
          </p:nvSpPr>
          <p:spPr>
            <a:xfrm>
              <a:off x="5185657" y="4573839"/>
              <a:ext cx="3604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Guinea</a:t>
              </a:r>
            </a:p>
          </p:txBody>
        </p:sp>
        <p:sp>
          <p:nvSpPr>
            <p:cNvPr id="102" name="tx102"/>
            <p:cNvSpPr/>
            <p:nvPr/>
          </p:nvSpPr>
          <p:spPr>
            <a:xfrm>
              <a:off x="4918652" y="4211677"/>
              <a:ext cx="236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Cote</a:t>
              </a:r>
            </a:p>
          </p:txBody>
        </p:sp>
        <p:sp>
          <p:nvSpPr>
            <p:cNvPr id="103" name="tx103"/>
            <p:cNvSpPr/>
            <p:nvPr/>
          </p:nvSpPr>
          <p:spPr>
            <a:xfrm>
              <a:off x="5185839" y="4211677"/>
              <a:ext cx="36027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d’Ivoire</a:t>
              </a:r>
            </a:p>
          </p:txBody>
        </p:sp>
        <p:sp>
          <p:nvSpPr>
            <p:cNvPr id="104" name="tx104"/>
            <p:cNvSpPr/>
            <p:nvPr/>
          </p:nvSpPr>
          <p:spPr>
            <a:xfrm>
              <a:off x="5210437" y="3849515"/>
              <a:ext cx="335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Gabon</a:t>
              </a:r>
            </a:p>
          </p:txBody>
        </p:sp>
        <p:sp>
          <p:nvSpPr>
            <p:cNvPr id="105" name="tx105"/>
            <p:cNvSpPr/>
            <p:nvPr/>
          </p:nvSpPr>
          <p:spPr>
            <a:xfrm>
              <a:off x="5192149" y="3487352"/>
              <a:ext cx="35396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Nigeria</a:t>
              </a:r>
            </a:p>
          </p:txBody>
        </p:sp>
        <p:sp>
          <p:nvSpPr>
            <p:cNvPr id="106" name="tx106"/>
            <p:cNvSpPr/>
            <p:nvPr/>
          </p:nvSpPr>
          <p:spPr>
            <a:xfrm>
              <a:off x="5304163" y="3125190"/>
              <a:ext cx="2419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DRC</a:t>
              </a:r>
            </a:p>
          </p:txBody>
        </p:sp>
        <p:sp>
          <p:nvSpPr>
            <p:cNvPr id="107" name="tx107"/>
            <p:cNvSpPr/>
            <p:nvPr/>
          </p:nvSpPr>
          <p:spPr>
            <a:xfrm>
              <a:off x="5260272" y="2763028"/>
              <a:ext cx="28584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Benin</a:t>
              </a:r>
            </a:p>
          </p:txBody>
        </p:sp>
        <p:sp>
          <p:nvSpPr>
            <p:cNvPr id="108" name="tx108"/>
            <p:cNvSpPr/>
            <p:nvPr/>
          </p:nvSpPr>
          <p:spPr>
            <a:xfrm>
              <a:off x="4930996" y="2400865"/>
              <a:ext cx="6151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FF">
                      <a:alpha val="100000"/>
                    </a:srgbClr>
                  </a:solidFill>
                  <a:latin typeface="Arial"/>
                  <a:cs typeface="Arial"/>
                </a:rPr>
                <a:t>Madagascar</a:t>
              </a:r>
            </a:p>
          </p:txBody>
        </p:sp>
        <p:sp>
          <p:nvSpPr>
            <p:cNvPr id="109" name="tx109"/>
            <p:cNvSpPr/>
            <p:nvPr/>
          </p:nvSpPr>
          <p:spPr>
            <a:xfrm>
              <a:off x="5310289" y="2038703"/>
              <a:ext cx="2358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CAR</a:t>
              </a:r>
            </a:p>
          </p:txBody>
        </p:sp>
        <p:sp>
          <p:nvSpPr>
            <p:cNvPr id="110" name="tx110"/>
            <p:cNvSpPr/>
            <p:nvPr/>
          </p:nvSpPr>
          <p:spPr>
            <a:xfrm>
              <a:off x="5577654" y="5629846"/>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111" name="tx111"/>
            <p:cNvSpPr/>
            <p:nvPr/>
          </p:nvSpPr>
          <p:spPr>
            <a:xfrm>
              <a:off x="635515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12" name="tx112"/>
            <p:cNvSpPr/>
            <p:nvPr/>
          </p:nvSpPr>
          <p:spPr>
            <a:xfrm>
              <a:off x="716374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113" name="tx113"/>
            <p:cNvSpPr/>
            <p:nvPr/>
          </p:nvSpPr>
          <p:spPr>
            <a:xfrm>
              <a:off x="7972334" y="562984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14" name="tx114"/>
            <p:cNvSpPr/>
            <p:nvPr/>
          </p:nvSpPr>
          <p:spPr>
            <a:xfrm>
              <a:off x="8749835" y="562984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115" name="tx115"/>
            <p:cNvSpPr/>
            <p:nvPr/>
          </p:nvSpPr>
          <p:spPr>
            <a:xfrm>
              <a:off x="5608743" y="1662388"/>
              <a:ext cx="271101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Top 10 MCV1 zero-dose prevalence (%)</a:t>
              </a:r>
            </a:p>
          </p:txBody>
        </p:sp>
        <p:sp>
          <p:nvSpPr>
            <p:cNvPr id="116" name="tx116"/>
            <p:cNvSpPr/>
            <p:nvPr/>
          </p:nvSpPr>
          <p:spPr>
            <a:xfrm>
              <a:off x="4842838" y="630075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6867229" y="6421459"/>
              <a:ext cx="213759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in blue appear in both lists.</a:t>
              </a:r>
            </a:p>
          </p:txBody>
        </p:sp>
        <p:sp>
          <p:nvSpPr>
            <p:cNvPr id="118" name="tx118"/>
            <p:cNvSpPr/>
            <p:nvPr/>
          </p:nvSpPr>
          <p:spPr>
            <a:xfrm>
              <a:off x="299733" y="6542159"/>
              <a:ext cx="87050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Where multiple countries are tied on MCV1 zero-dose prevalence, countries with the highest numbers of unvaccinated children are prioritised to limit the ranking to 10 countries.</a:t>
              </a:r>
            </a:p>
          </p:txBody>
        </p:sp>
        <p:sp>
          <p:nvSpPr>
            <p:cNvPr id="119" name="tx119"/>
            <p:cNvSpPr/>
            <p:nvPr/>
          </p:nvSpPr>
          <p:spPr>
            <a:xfrm>
              <a:off x="3174872" y="6001834"/>
              <a:ext cx="128912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MCV1 Coverage (%)</a:t>
              </a:r>
            </a:p>
          </p:txBody>
        </p:sp>
        <p:sp>
          <p:nvSpPr>
            <p:cNvPr id="120" name="rc120"/>
            <p:cNvSpPr/>
            <p:nvPr/>
          </p:nvSpPr>
          <p:spPr>
            <a:xfrm>
              <a:off x="4542582" y="5951124"/>
              <a:ext cx="201456" cy="201456"/>
            </a:xfrm>
            <a:prstGeom prst="rect">
              <a:avLst/>
            </a:prstGeom>
            <a:solidFill>
              <a:srgbClr val="B50800">
                <a:alpha val="100000"/>
              </a:srgbClr>
            </a:solidFill>
            <a:ln w="13550" cap="flat">
              <a:solidFill>
                <a:srgbClr val="000000">
                  <a:alpha val="100000"/>
                </a:srgbClr>
              </a:solidFill>
              <a:prstDash val="solid"/>
              <a:miter/>
            </a:ln>
          </p:spPr>
          <p:txBody>
            <a:bodyPr/>
            <a:lstStyle/>
            <a:p/>
          </p:txBody>
        </p:sp>
        <p:sp>
          <p:nvSpPr>
            <p:cNvPr id="121" name="rc121"/>
            <p:cNvSpPr/>
            <p:nvPr/>
          </p:nvSpPr>
          <p:spPr>
            <a:xfrm>
              <a:off x="5090863" y="5951124"/>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p:txBody>
        </p:sp>
        <p:sp>
          <p:nvSpPr>
            <p:cNvPr id="122" name="rc122"/>
            <p:cNvSpPr/>
            <p:nvPr/>
          </p:nvSpPr>
          <p:spPr>
            <a:xfrm>
              <a:off x="5735430" y="5951124"/>
              <a:ext cx="201456" cy="201456"/>
            </a:xfrm>
            <a:prstGeom prst="rect">
              <a:avLst/>
            </a:prstGeom>
            <a:solidFill>
              <a:srgbClr val="FFA500">
                <a:alpha val="100000"/>
              </a:srgbClr>
            </a:solidFill>
            <a:ln w="13550" cap="flat">
              <a:solidFill>
                <a:srgbClr val="000000">
                  <a:alpha val="100000"/>
                </a:srgbClr>
              </a:solidFill>
              <a:prstDash val="solid"/>
              <a:miter/>
            </a:ln>
          </p:spPr>
          <p:txBody>
            <a:bodyPr/>
            <a:lstStyle/>
            <a:p/>
          </p:txBody>
        </p:sp>
        <p:sp>
          <p:nvSpPr>
            <p:cNvPr id="123" name="rc123"/>
            <p:cNvSpPr/>
            <p:nvPr/>
          </p:nvSpPr>
          <p:spPr>
            <a:xfrm>
              <a:off x="6379997" y="5951124"/>
              <a:ext cx="201455" cy="201456"/>
            </a:xfrm>
            <a:prstGeom prst="rect">
              <a:avLst/>
            </a:prstGeom>
            <a:solidFill>
              <a:srgbClr val="FEEB76">
                <a:alpha val="100000"/>
              </a:srgbClr>
            </a:solidFill>
            <a:ln w="13550" cap="flat">
              <a:solidFill>
                <a:srgbClr val="000000">
                  <a:alpha val="100000"/>
                </a:srgbClr>
              </a:solidFill>
              <a:prstDash val="solid"/>
              <a:miter/>
            </a:ln>
          </p:spPr>
          <p:txBody>
            <a:bodyPr/>
            <a:lstStyle/>
            <a:p/>
          </p:txBody>
        </p:sp>
        <p:sp>
          <p:nvSpPr>
            <p:cNvPr id="124" name="tx124"/>
            <p:cNvSpPr/>
            <p:nvPr/>
          </p:nvSpPr>
          <p:spPr>
            <a:xfrm>
              <a:off x="4822627" y="6011847"/>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125" name="tx125"/>
            <p:cNvSpPr/>
            <p:nvPr/>
          </p:nvSpPr>
          <p:spPr>
            <a:xfrm>
              <a:off x="5370908"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126" name="tx126"/>
            <p:cNvSpPr/>
            <p:nvPr/>
          </p:nvSpPr>
          <p:spPr>
            <a:xfrm>
              <a:off x="6015475"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127" name="tx127"/>
            <p:cNvSpPr/>
            <p:nvPr/>
          </p:nvSpPr>
          <p:spPr>
            <a:xfrm>
              <a:off x="6660042" y="6011847"/>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128" name="tx128"/>
            <p:cNvSpPr/>
            <p:nvPr/>
          </p:nvSpPr>
          <p:spPr>
            <a:xfrm>
              <a:off x="413498" y="1368037"/>
              <a:ext cx="671443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Top 10 countries with highest number and prevalence of measles zero-dose children, 2025</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top 10 countries (out of 47) accounted for 8.9 million (78%) of zero-dose children in AFRO.
Nigeria had the highest number of who did not receive MCV1 (3.2 million), followed by DRC (2 million). These account for approximately 28% and 17% of measles zero-dose children in the subregion, respectively.
Absolute numbers of unvaccinated children is driven by a combination of birth cohort size and programme performance, as such, large birth cohort countries may have a large number of zero-dose children despite higher coverage than other countries.
CAR had the highest prevalence of measles zero-dose children, with over half (56%) of surviving infants missing out on any DTP vaccine.
Five countries appeared in both lists based on number and prevalance of unvaccinated children (Nigeria, DRC, Madagascar, Mozambique, and Cote d'Ivoire).</a:t>
            </a:r>
          </a:p>
        </p:txBody>
      </p:sp>
      <p:sp>
        <p:nvSpPr>
          <p:cNvPr id="1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Five countries face the double burden of having the largest absolute numbers and highest prevalence of children missing out on measles vaccines.</a:t>
            </a:r>
          </a:p>
        </p:txBody>
      </p:sp>
      <p:grpSp xmlns:pic="http://schemas.openxmlformats.org/drawingml/2006/picture">
        <p:nvGrpSpPr>
          <p:cNvPr id="131" name=""/>
          <p:cNvGrpSpPr/>
          <p:nvPr/>
        </p:nvGrpSpPr>
        <p:grpSpPr>
          <a:xfrm>
            <a:off x="292608" y="1005840"/>
            <a:ext cx="8595360" cy="28575"/>
            <a:chOff x="292608" y="1005840"/>
            <a:chExt cx="8595360" cy="28575"/>
          </a:xfrm>
        </p:grpSpPr>
        <p:sp>
          <p:nvSpPr>
            <p:cNvPr id="13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22862" y="2227944"/>
              <a:ext cx="1718832" cy="2013129"/>
            </a:xfrm>
            <a:custGeom>
              <a:avLst/>
              <a:pathLst>
                <a:path w="1718832" h="2013129">
                  <a:moveTo>
                    <a:pt x="439043" y="1795132"/>
                  </a:moveTo>
                  <a:lnTo>
                    <a:pt x="498776" y="1805513"/>
                  </a:lnTo>
                  <a:lnTo>
                    <a:pt x="558510" y="1815894"/>
                  </a:lnTo>
                  <a:lnTo>
                    <a:pt x="618244" y="1826275"/>
                  </a:lnTo>
                  <a:lnTo>
                    <a:pt x="677978" y="1836656"/>
                  </a:lnTo>
                  <a:lnTo>
                    <a:pt x="737711" y="1847036"/>
                  </a:lnTo>
                  <a:lnTo>
                    <a:pt x="797445" y="1857417"/>
                  </a:lnTo>
                  <a:lnTo>
                    <a:pt x="857179" y="1867798"/>
                  </a:lnTo>
                  <a:lnTo>
                    <a:pt x="916913" y="1878179"/>
                  </a:lnTo>
                  <a:lnTo>
                    <a:pt x="976647" y="1888560"/>
                  </a:lnTo>
                  <a:lnTo>
                    <a:pt x="1036380" y="1898940"/>
                  </a:lnTo>
                  <a:lnTo>
                    <a:pt x="1096114" y="1909321"/>
                  </a:lnTo>
                  <a:lnTo>
                    <a:pt x="1155848" y="1919702"/>
                  </a:lnTo>
                  <a:lnTo>
                    <a:pt x="1215582" y="1930083"/>
                  </a:lnTo>
                  <a:lnTo>
                    <a:pt x="1275315" y="1940464"/>
                  </a:lnTo>
                  <a:lnTo>
                    <a:pt x="1335049" y="1950844"/>
                  </a:lnTo>
                  <a:lnTo>
                    <a:pt x="1394783" y="1961225"/>
                  </a:lnTo>
                  <a:lnTo>
                    <a:pt x="1454517" y="1971606"/>
                  </a:lnTo>
                  <a:lnTo>
                    <a:pt x="1514250" y="1981987"/>
                  </a:lnTo>
                  <a:lnTo>
                    <a:pt x="1573984" y="1992368"/>
                  </a:lnTo>
                  <a:lnTo>
                    <a:pt x="1633718" y="2002748"/>
                  </a:lnTo>
                  <a:lnTo>
                    <a:pt x="1693452" y="2013129"/>
                  </a:lnTo>
                  <a:lnTo>
                    <a:pt x="1702518" y="1955097"/>
                  </a:lnTo>
                  <a:lnTo>
                    <a:pt x="1709597" y="1896789"/>
                  </a:lnTo>
                  <a:lnTo>
                    <a:pt x="1714679" y="1838273"/>
                  </a:lnTo>
                  <a:lnTo>
                    <a:pt x="1717758" y="1779618"/>
                  </a:lnTo>
                  <a:lnTo>
                    <a:pt x="1718832" y="1720891"/>
                  </a:lnTo>
                  <a:lnTo>
                    <a:pt x="1717899" y="1662162"/>
                  </a:lnTo>
                  <a:lnTo>
                    <a:pt x="1714960" y="1603500"/>
                  </a:lnTo>
                  <a:lnTo>
                    <a:pt x="1710018" y="1544972"/>
                  </a:lnTo>
                  <a:lnTo>
                    <a:pt x="1703079" y="1486647"/>
                  </a:lnTo>
                  <a:lnTo>
                    <a:pt x="1694152" y="1428593"/>
                  </a:lnTo>
                  <a:lnTo>
                    <a:pt x="1683246" y="1370879"/>
                  </a:lnTo>
                  <a:lnTo>
                    <a:pt x="1670374" y="1313570"/>
                  </a:lnTo>
                  <a:lnTo>
                    <a:pt x="1655552" y="1256735"/>
                  </a:lnTo>
                  <a:lnTo>
                    <a:pt x="1638797" y="1200439"/>
                  </a:lnTo>
                  <a:lnTo>
                    <a:pt x="1620128" y="1144749"/>
                  </a:lnTo>
                  <a:lnTo>
                    <a:pt x="1599567" y="1089729"/>
                  </a:lnTo>
                  <a:lnTo>
                    <a:pt x="1577139" y="1035443"/>
                  </a:lnTo>
                  <a:lnTo>
                    <a:pt x="1552869" y="981956"/>
                  </a:lnTo>
                  <a:lnTo>
                    <a:pt x="1526785" y="929329"/>
                  </a:lnTo>
                  <a:lnTo>
                    <a:pt x="1498918" y="877624"/>
                  </a:lnTo>
                  <a:lnTo>
                    <a:pt x="1469301" y="826902"/>
                  </a:lnTo>
                  <a:lnTo>
                    <a:pt x="1437969" y="777221"/>
                  </a:lnTo>
                  <a:lnTo>
                    <a:pt x="1404957" y="728639"/>
                  </a:lnTo>
                  <a:lnTo>
                    <a:pt x="1370305" y="681214"/>
                  </a:lnTo>
                  <a:lnTo>
                    <a:pt x="1334052" y="635001"/>
                  </a:lnTo>
                  <a:lnTo>
                    <a:pt x="1296242" y="590053"/>
                  </a:lnTo>
                  <a:lnTo>
                    <a:pt x="1256918" y="546423"/>
                  </a:lnTo>
                  <a:lnTo>
                    <a:pt x="1216126" y="504162"/>
                  </a:lnTo>
                  <a:lnTo>
                    <a:pt x="1173914" y="463320"/>
                  </a:lnTo>
                  <a:lnTo>
                    <a:pt x="1130331" y="423944"/>
                  </a:lnTo>
                  <a:lnTo>
                    <a:pt x="1085429" y="386079"/>
                  </a:lnTo>
                  <a:lnTo>
                    <a:pt x="1039259" y="349772"/>
                  </a:lnTo>
                  <a:lnTo>
                    <a:pt x="991875" y="315062"/>
                  </a:lnTo>
                  <a:lnTo>
                    <a:pt x="943333" y="281992"/>
                  </a:lnTo>
                  <a:lnTo>
                    <a:pt x="893690" y="250600"/>
                  </a:lnTo>
                  <a:lnTo>
                    <a:pt x="843002" y="220923"/>
                  </a:lnTo>
                  <a:lnTo>
                    <a:pt x="791331" y="192994"/>
                  </a:lnTo>
                  <a:lnTo>
                    <a:pt x="738735" y="166848"/>
                  </a:lnTo>
                  <a:lnTo>
                    <a:pt x="685277" y="142513"/>
                  </a:lnTo>
                  <a:lnTo>
                    <a:pt x="631019" y="120020"/>
                  </a:lnTo>
                  <a:lnTo>
                    <a:pt x="576023" y="99393"/>
                  </a:lnTo>
                  <a:lnTo>
                    <a:pt x="520356" y="80658"/>
                  </a:lnTo>
                  <a:lnTo>
                    <a:pt x="464080" y="63835"/>
                  </a:lnTo>
                  <a:lnTo>
                    <a:pt x="407262" y="48945"/>
                  </a:lnTo>
                  <a:lnTo>
                    <a:pt x="349969" y="36005"/>
                  </a:lnTo>
                  <a:lnTo>
                    <a:pt x="292268" y="25030"/>
                  </a:lnTo>
                  <a:lnTo>
                    <a:pt x="234225" y="16033"/>
                  </a:lnTo>
                  <a:lnTo>
                    <a:pt x="175908" y="9025"/>
                  </a:lnTo>
                  <a:lnTo>
                    <a:pt x="117386" y="4013"/>
                  </a:lnTo>
                  <a:lnTo>
                    <a:pt x="58727" y="1003"/>
                  </a:lnTo>
                  <a:lnTo>
                    <a:pt x="0" y="0"/>
                  </a:lnTo>
                  <a:lnTo>
                    <a:pt x="0" y="60629"/>
                  </a:lnTo>
                  <a:lnTo>
                    <a:pt x="0" y="121258"/>
                  </a:lnTo>
                  <a:lnTo>
                    <a:pt x="0" y="181887"/>
                  </a:lnTo>
                  <a:lnTo>
                    <a:pt x="0" y="242516"/>
                  </a:lnTo>
                  <a:lnTo>
                    <a:pt x="0" y="303145"/>
                  </a:lnTo>
                  <a:lnTo>
                    <a:pt x="0" y="363774"/>
                  </a:lnTo>
                  <a:lnTo>
                    <a:pt x="0" y="424403"/>
                  </a:lnTo>
                  <a:lnTo>
                    <a:pt x="0" y="485032"/>
                  </a:lnTo>
                  <a:lnTo>
                    <a:pt x="0" y="545661"/>
                  </a:lnTo>
                  <a:lnTo>
                    <a:pt x="0" y="606290"/>
                  </a:lnTo>
                  <a:lnTo>
                    <a:pt x="0" y="666919"/>
                  </a:lnTo>
                  <a:lnTo>
                    <a:pt x="0" y="727548"/>
                  </a:lnTo>
                  <a:lnTo>
                    <a:pt x="0" y="788177"/>
                  </a:lnTo>
                  <a:lnTo>
                    <a:pt x="0" y="848806"/>
                  </a:lnTo>
                  <a:lnTo>
                    <a:pt x="0" y="909435"/>
                  </a:lnTo>
                  <a:lnTo>
                    <a:pt x="0" y="970065"/>
                  </a:lnTo>
                  <a:lnTo>
                    <a:pt x="0" y="1030694"/>
                  </a:lnTo>
                  <a:lnTo>
                    <a:pt x="0" y="1091323"/>
                  </a:lnTo>
                  <a:lnTo>
                    <a:pt x="0" y="1151952"/>
                  </a:lnTo>
                  <a:lnTo>
                    <a:pt x="0" y="1212581"/>
                  </a:lnTo>
                  <a:lnTo>
                    <a:pt x="0" y="1273210"/>
                  </a:lnTo>
                  <a:lnTo>
                    <a:pt x="59564" y="1277209"/>
                  </a:lnTo>
                  <a:lnTo>
                    <a:pt x="118059" y="1289133"/>
                  </a:lnTo>
                  <a:lnTo>
                    <a:pt x="174436" y="1308770"/>
                  </a:lnTo>
                  <a:lnTo>
                    <a:pt x="227682" y="1335765"/>
                  </a:lnTo>
                  <a:lnTo>
                    <a:pt x="276841" y="1369636"/>
                  </a:lnTo>
                  <a:lnTo>
                    <a:pt x="321033" y="1409773"/>
                  </a:lnTo>
                  <a:lnTo>
                    <a:pt x="359462" y="1455458"/>
                  </a:lnTo>
                  <a:lnTo>
                    <a:pt x="391441" y="1505869"/>
                  </a:lnTo>
                  <a:lnTo>
                    <a:pt x="416394" y="1560102"/>
                  </a:lnTo>
                  <a:lnTo>
                    <a:pt x="433875" y="1617184"/>
                  </a:lnTo>
                  <a:lnTo>
                    <a:pt x="443568" y="1676090"/>
                  </a:lnTo>
                  <a:lnTo>
                    <a:pt x="445301" y="1735763"/>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563539" y="4023077"/>
              <a:ext cx="1552775" cy="1554641"/>
            </a:xfrm>
            <a:custGeom>
              <a:avLst/>
              <a:pathLst>
                <a:path w="1552775" h="1554641">
                  <a:moveTo>
                    <a:pt x="0" y="346537"/>
                  </a:moveTo>
                  <a:lnTo>
                    <a:pt x="19139" y="404066"/>
                  </a:lnTo>
                  <a:lnTo>
                    <a:pt x="38279" y="461594"/>
                  </a:lnTo>
                  <a:lnTo>
                    <a:pt x="57419" y="519123"/>
                  </a:lnTo>
                  <a:lnTo>
                    <a:pt x="76558" y="576652"/>
                  </a:lnTo>
                  <a:lnTo>
                    <a:pt x="95698" y="634181"/>
                  </a:lnTo>
                  <a:lnTo>
                    <a:pt x="114838" y="691709"/>
                  </a:lnTo>
                  <a:lnTo>
                    <a:pt x="133977" y="749238"/>
                  </a:lnTo>
                  <a:lnTo>
                    <a:pt x="153117" y="806767"/>
                  </a:lnTo>
                  <a:lnTo>
                    <a:pt x="172257" y="864296"/>
                  </a:lnTo>
                  <a:lnTo>
                    <a:pt x="191396" y="921824"/>
                  </a:lnTo>
                  <a:lnTo>
                    <a:pt x="210536" y="979353"/>
                  </a:lnTo>
                  <a:lnTo>
                    <a:pt x="229676" y="1036882"/>
                  </a:lnTo>
                  <a:lnTo>
                    <a:pt x="248815" y="1094411"/>
                  </a:lnTo>
                  <a:lnTo>
                    <a:pt x="267955" y="1151939"/>
                  </a:lnTo>
                  <a:lnTo>
                    <a:pt x="287095" y="1209468"/>
                  </a:lnTo>
                  <a:lnTo>
                    <a:pt x="306234" y="1266997"/>
                  </a:lnTo>
                  <a:lnTo>
                    <a:pt x="325374" y="1324526"/>
                  </a:lnTo>
                  <a:lnTo>
                    <a:pt x="344514" y="1382054"/>
                  </a:lnTo>
                  <a:lnTo>
                    <a:pt x="363653" y="1439583"/>
                  </a:lnTo>
                  <a:lnTo>
                    <a:pt x="382793" y="1497112"/>
                  </a:lnTo>
                  <a:lnTo>
                    <a:pt x="401933" y="1554641"/>
                  </a:lnTo>
                  <a:lnTo>
                    <a:pt x="458284" y="1534798"/>
                  </a:lnTo>
                  <a:lnTo>
                    <a:pt x="513913" y="1513009"/>
                  </a:lnTo>
                  <a:lnTo>
                    <a:pt x="568750" y="1489301"/>
                  </a:lnTo>
                  <a:lnTo>
                    <a:pt x="622730" y="1463700"/>
                  </a:lnTo>
                  <a:lnTo>
                    <a:pt x="675789" y="1436240"/>
                  </a:lnTo>
                  <a:lnTo>
                    <a:pt x="727860" y="1406952"/>
                  </a:lnTo>
                  <a:lnTo>
                    <a:pt x="778883" y="1375872"/>
                  </a:lnTo>
                  <a:lnTo>
                    <a:pt x="828794" y="1343037"/>
                  </a:lnTo>
                  <a:lnTo>
                    <a:pt x="877534" y="1308488"/>
                  </a:lnTo>
                  <a:lnTo>
                    <a:pt x="925044" y="1272266"/>
                  </a:lnTo>
                  <a:lnTo>
                    <a:pt x="971267" y="1234414"/>
                  </a:lnTo>
                  <a:lnTo>
                    <a:pt x="1016146" y="1194980"/>
                  </a:lnTo>
                  <a:lnTo>
                    <a:pt x="1059628" y="1154009"/>
                  </a:lnTo>
                  <a:lnTo>
                    <a:pt x="1101659" y="1111552"/>
                  </a:lnTo>
                  <a:lnTo>
                    <a:pt x="1142190" y="1067660"/>
                  </a:lnTo>
                  <a:lnTo>
                    <a:pt x="1181171" y="1022385"/>
                  </a:lnTo>
                  <a:lnTo>
                    <a:pt x="1218555" y="975784"/>
                  </a:lnTo>
                  <a:lnTo>
                    <a:pt x="1254296" y="927911"/>
                  </a:lnTo>
                  <a:lnTo>
                    <a:pt x="1288353" y="878826"/>
                  </a:lnTo>
                  <a:lnTo>
                    <a:pt x="1320683" y="828586"/>
                  </a:lnTo>
                  <a:lnTo>
                    <a:pt x="1351247" y="777253"/>
                  </a:lnTo>
                  <a:lnTo>
                    <a:pt x="1380009" y="724889"/>
                  </a:lnTo>
                  <a:lnTo>
                    <a:pt x="1406934" y="671557"/>
                  </a:lnTo>
                  <a:lnTo>
                    <a:pt x="1431990" y="617322"/>
                  </a:lnTo>
                  <a:lnTo>
                    <a:pt x="1455145" y="562248"/>
                  </a:lnTo>
                  <a:lnTo>
                    <a:pt x="1476372" y="506403"/>
                  </a:lnTo>
                  <a:lnTo>
                    <a:pt x="1495646" y="449854"/>
                  </a:lnTo>
                  <a:lnTo>
                    <a:pt x="1512943" y="392670"/>
                  </a:lnTo>
                  <a:lnTo>
                    <a:pt x="1528242" y="334919"/>
                  </a:lnTo>
                  <a:lnTo>
                    <a:pt x="1541525" y="276671"/>
                  </a:lnTo>
                  <a:lnTo>
                    <a:pt x="1552775" y="217996"/>
                  </a:lnTo>
                  <a:lnTo>
                    <a:pt x="1493041" y="207616"/>
                  </a:lnTo>
                  <a:lnTo>
                    <a:pt x="1433308" y="197235"/>
                  </a:lnTo>
                  <a:lnTo>
                    <a:pt x="1373574" y="186854"/>
                  </a:lnTo>
                  <a:lnTo>
                    <a:pt x="1313840" y="176473"/>
                  </a:lnTo>
                  <a:lnTo>
                    <a:pt x="1254106" y="166092"/>
                  </a:lnTo>
                  <a:lnTo>
                    <a:pt x="1194373" y="155712"/>
                  </a:lnTo>
                  <a:lnTo>
                    <a:pt x="1134639" y="145331"/>
                  </a:lnTo>
                  <a:lnTo>
                    <a:pt x="1074905" y="134950"/>
                  </a:lnTo>
                  <a:lnTo>
                    <a:pt x="1015171" y="124569"/>
                  </a:lnTo>
                  <a:lnTo>
                    <a:pt x="955438" y="114188"/>
                  </a:lnTo>
                  <a:lnTo>
                    <a:pt x="895704" y="103808"/>
                  </a:lnTo>
                  <a:lnTo>
                    <a:pt x="835970" y="93427"/>
                  </a:lnTo>
                  <a:lnTo>
                    <a:pt x="776236" y="83046"/>
                  </a:lnTo>
                  <a:lnTo>
                    <a:pt x="716502" y="72665"/>
                  </a:lnTo>
                  <a:lnTo>
                    <a:pt x="656769" y="62284"/>
                  </a:lnTo>
                  <a:lnTo>
                    <a:pt x="597035" y="51904"/>
                  </a:lnTo>
                  <a:lnTo>
                    <a:pt x="537301" y="41523"/>
                  </a:lnTo>
                  <a:lnTo>
                    <a:pt x="477567" y="31142"/>
                  </a:lnTo>
                  <a:lnTo>
                    <a:pt x="417834" y="20761"/>
                  </a:lnTo>
                  <a:lnTo>
                    <a:pt x="358100" y="10380"/>
                  </a:lnTo>
                  <a:lnTo>
                    <a:pt x="298366" y="0"/>
                  </a:lnTo>
                  <a:lnTo>
                    <a:pt x="284144" y="58266"/>
                  </a:lnTo>
                  <a:lnTo>
                    <a:pt x="262225" y="114095"/>
                  </a:lnTo>
                  <a:lnTo>
                    <a:pt x="233008" y="166475"/>
                  </a:lnTo>
                  <a:lnTo>
                    <a:pt x="197022" y="214458"/>
                  </a:lnTo>
                  <a:lnTo>
                    <a:pt x="154919" y="257173"/>
                  </a:lnTo>
                  <a:lnTo>
                    <a:pt x="107460" y="293847"/>
                  </a:lnTo>
                  <a:lnTo>
                    <a:pt x="55507" y="323816"/>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098461" y="4369615"/>
              <a:ext cx="867010" cy="1295815"/>
            </a:xfrm>
            <a:custGeom>
              <a:avLst/>
              <a:pathLst>
                <a:path w="867010" h="1295815">
                  <a:moveTo>
                    <a:pt x="240296" y="14778"/>
                  </a:moveTo>
                  <a:lnTo>
                    <a:pt x="228854" y="74318"/>
                  </a:lnTo>
                  <a:lnTo>
                    <a:pt x="217411" y="133857"/>
                  </a:lnTo>
                  <a:lnTo>
                    <a:pt x="205968" y="193397"/>
                  </a:lnTo>
                  <a:lnTo>
                    <a:pt x="194526" y="252936"/>
                  </a:lnTo>
                  <a:lnTo>
                    <a:pt x="183083" y="312476"/>
                  </a:lnTo>
                  <a:lnTo>
                    <a:pt x="171640" y="372015"/>
                  </a:lnTo>
                  <a:lnTo>
                    <a:pt x="160197" y="431555"/>
                  </a:lnTo>
                  <a:lnTo>
                    <a:pt x="148755" y="491094"/>
                  </a:lnTo>
                  <a:lnTo>
                    <a:pt x="137312" y="550633"/>
                  </a:lnTo>
                  <a:lnTo>
                    <a:pt x="125869" y="610173"/>
                  </a:lnTo>
                  <a:lnTo>
                    <a:pt x="114427" y="669712"/>
                  </a:lnTo>
                  <a:lnTo>
                    <a:pt x="102984" y="729252"/>
                  </a:lnTo>
                  <a:lnTo>
                    <a:pt x="91541" y="788791"/>
                  </a:lnTo>
                  <a:lnTo>
                    <a:pt x="80098" y="848331"/>
                  </a:lnTo>
                  <a:lnTo>
                    <a:pt x="68656" y="907870"/>
                  </a:lnTo>
                  <a:lnTo>
                    <a:pt x="57213" y="967410"/>
                  </a:lnTo>
                  <a:lnTo>
                    <a:pt x="45770" y="1026949"/>
                  </a:lnTo>
                  <a:lnTo>
                    <a:pt x="34328" y="1086489"/>
                  </a:lnTo>
                  <a:lnTo>
                    <a:pt x="22885" y="1146028"/>
                  </a:lnTo>
                  <a:lnTo>
                    <a:pt x="11442" y="1205568"/>
                  </a:lnTo>
                  <a:lnTo>
                    <a:pt x="0" y="1265107"/>
                  </a:lnTo>
                  <a:lnTo>
                    <a:pt x="57685" y="1275178"/>
                  </a:lnTo>
                  <a:lnTo>
                    <a:pt x="115680" y="1283278"/>
                  </a:lnTo>
                  <a:lnTo>
                    <a:pt x="173917" y="1289397"/>
                  </a:lnTo>
                  <a:lnTo>
                    <a:pt x="232329" y="1293529"/>
                  </a:lnTo>
                  <a:lnTo>
                    <a:pt x="290848" y="1295670"/>
                  </a:lnTo>
                  <a:lnTo>
                    <a:pt x="349405" y="1295815"/>
                  </a:lnTo>
                  <a:lnTo>
                    <a:pt x="407934" y="1293966"/>
                  </a:lnTo>
                  <a:lnTo>
                    <a:pt x="466366" y="1290124"/>
                  </a:lnTo>
                  <a:lnTo>
                    <a:pt x="524633" y="1284295"/>
                  </a:lnTo>
                  <a:lnTo>
                    <a:pt x="582667" y="1276483"/>
                  </a:lnTo>
                  <a:lnTo>
                    <a:pt x="640402" y="1266700"/>
                  </a:lnTo>
                  <a:lnTo>
                    <a:pt x="697770" y="1254955"/>
                  </a:lnTo>
                  <a:lnTo>
                    <a:pt x="754704" y="1241263"/>
                  </a:lnTo>
                  <a:lnTo>
                    <a:pt x="811140" y="1225640"/>
                  </a:lnTo>
                  <a:lnTo>
                    <a:pt x="867010" y="1208103"/>
                  </a:lnTo>
                  <a:lnTo>
                    <a:pt x="847870" y="1150574"/>
                  </a:lnTo>
                  <a:lnTo>
                    <a:pt x="828731" y="1093046"/>
                  </a:lnTo>
                  <a:lnTo>
                    <a:pt x="809591" y="1035517"/>
                  </a:lnTo>
                  <a:lnTo>
                    <a:pt x="790451" y="977988"/>
                  </a:lnTo>
                  <a:lnTo>
                    <a:pt x="771312" y="920459"/>
                  </a:lnTo>
                  <a:lnTo>
                    <a:pt x="752172" y="862931"/>
                  </a:lnTo>
                  <a:lnTo>
                    <a:pt x="733032" y="805402"/>
                  </a:lnTo>
                  <a:lnTo>
                    <a:pt x="713893" y="747873"/>
                  </a:lnTo>
                  <a:lnTo>
                    <a:pt x="694753" y="690344"/>
                  </a:lnTo>
                  <a:lnTo>
                    <a:pt x="675613" y="632816"/>
                  </a:lnTo>
                  <a:lnTo>
                    <a:pt x="656474" y="575287"/>
                  </a:lnTo>
                  <a:lnTo>
                    <a:pt x="637334" y="517758"/>
                  </a:lnTo>
                  <a:lnTo>
                    <a:pt x="618194" y="460229"/>
                  </a:lnTo>
                  <a:lnTo>
                    <a:pt x="599055" y="402701"/>
                  </a:lnTo>
                  <a:lnTo>
                    <a:pt x="579915" y="345172"/>
                  </a:lnTo>
                  <a:lnTo>
                    <a:pt x="560775" y="287643"/>
                  </a:lnTo>
                  <a:lnTo>
                    <a:pt x="541636" y="230114"/>
                  </a:lnTo>
                  <a:lnTo>
                    <a:pt x="522496" y="172586"/>
                  </a:lnTo>
                  <a:lnTo>
                    <a:pt x="503356" y="115057"/>
                  </a:lnTo>
                  <a:lnTo>
                    <a:pt x="484217" y="57528"/>
                  </a:lnTo>
                  <a:lnTo>
                    <a:pt x="465077" y="0"/>
                  </a:lnTo>
                  <a:lnTo>
                    <a:pt x="391358" y="17728"/>
                  </a:lnTo>
                  <a:lnTo>
                    <a:pt x="315701" y="22702"/>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652307" y="4345114"/>
              <a:ext cx="686450" cy="1289608"/>
            </a:xfrm>
            <a:custGeom>
              <a:avLst/>
              <a:pathLst>
                <a:path w="686450" h="1289608">
                  <a:moveTo>
                    <a:pt x="570781" y="0"/>
                  </a:moveTo>
                  <a:lnTo>
                    <a:pt x="543601" y="54195"/>
                  </a:lnTo>
                  <a:lnTo>
                    <a:pt x="516421" y="108390"/>
                  </a:lnTo>
                  <a:lnTo>
                    <a:pt x="489241" y="162585"/>
                  </a:lnTo>
                  <a:lnTo>
                    <a:pt x="462061" y="216781"/>
                  </a:lnTo>
                  <a:lnTo>
                    <a:pt x="434881" y="270976"/>
                  </a:lnTo>
                  <a:lnTo>
                    <a:pt x="407700" y="325171"/>
                  </a:lnTo>
                  <a:lnTo>
                    <a:pt x="380520" y="379366"/>
                  </a:lnTo>
                  <a:lnTo>
                    <a:pt x="353340" y="433562"/>
                  </a:lnTo>
                  <a:lnTo>
                    <a:pt x="326160" y="487757"/>
                  </a:lnTo>
                  <a:lnTo>
                    <a:pt x="298980" y="541952"/>
                  </a:lnTo>
                  <a:lnTo>
                    <a:pt x="271800" y="596148"/>
                  </a:lnTo>
                  <a:lnTo>
                    <a:pt x="244620" y="650343"/>
                  </a:lnTo>
                  <a:lnTo>
                    <a:pt x="217440" y="704538"/>
                  </a:lnTo>
                  <a:lnTo>
                    <a:pt x="190260" y="758733"/>
                  </a:lnTo>
                  <a:lnTo>
                    <a:pt x="163080" y="812929"/>
                  </a:lnTo>
                  <a:lnTo>
                    <a:pt x="135900" y="867124"/>
                  </a:lnTo>
                  <a:lnTo>
                    <a:pt x="108720" y="921319"/>
                  </a:lnTo>
                  <a:lnTo>
                    <a:pt x="81540" y="975514"/>
                  </a:lnTo>
                  <a:lnTo>
                    <a:pt x="54360" y="1029710"/>
                  </a:lnTo>
                  <a:lnTo>
                    <a:pt x="27180" y="1083905"/>
                  </a:lnTo>
                  <a:lnTo>
                    <a:pt x="0" y="1138100"/>
                  </a:lnTo>
                  <a:lnTo>
                    <a:pt x="53258" y="1163674"/>
                  </a:lnTo>
                  <a:lnTo>
                    <a:pt x="107363" y="1187403"/>
                  </a:lnTo>
                  <a:lnTo>
                    <a:pt x="162253" y="1209258"/>
                  </a:lnTo>
                  <a:lnTo>
                    <a:pt x="217860" y="1229214"/>
                  </a:lnTo>
                  <a:lnTo>
                    <a:pt x="274121" y="1247248"/>
                  </a:lnTo>
                  <a:lnTo>
                    <a:pt x="330969" y="1263336"/>
                  </a:lnTo>
                  <a:lnTo>
                    <a:pt x="388335" y="1277462"/>
                  </a:lnTo>
                  <a:lnTo>
                    <a:pt x="446154" y="1289608"/>
                  </a:lnTo>
                  <a:lnTo>
                    <a:pt x="457596" y="1230069"/>
                  </a:lnTo>
                  <a:lnTo>
                    <a:pt x="469039" y="1170529"/>
                  </a:lnTo>
                  <a:lnTo>
                    <a:pt x="480482" y="1110990"/>
                  </a:lnTo>
                  <a:lnTo>
                    <a:pt x="491924" y="1051450"/>
                  </a:lnTo>
                  <a:lnTo>
                    <a:pt x="503367" y="991911"/>
                  </a:lnTo>
                  <a:lnTo>
                    <a:pt x="514810" y="932371"/>
                  </a:lnTo>
                  <a:lnTo>
                    <a:pt x="526253" y="872832"/>
                  </a:lnTo>
                  <a:lnTo>
                    <a:pt x="537695" y="813292"/>
                  </a:lnTo>
                  <a:lnTo>
                    <a:pt x="549138" y="753753"/>
                  </a:lnTo>
                  <a:lnTo>
                    <a:pt x="560581" y="694213"/>
                  </a:lnTo>
                  <a:lnTo>
                    <a:pt x="572023" y="634674"/>
                  </a:lnTo>
                  <a:lnTo>
                    <a:pt x="583466" y="575135"/>
                  </a:lnTo>
                  <a:lnTo>
                    <a:pt x="594909" y="515595"/>
                  </a:lnTo>
                  <a:lnTo>
                    <a:pt x="606351" y="456056"/>
                  </a:lnTo>
                  <a:lnTo>
                    <a:pt x="617794" y="396516"/>
                  </a:lnTo>
                  <a:lnTo>
                    <a:pt x="629237" y="336977"/>
                  </a:lnTo>
                  <a:lnTo>
                    <a:pt x="640680" y="277437"/>
                  </a:lnTo>
                  <a:lnTo>
                    <a:pt x="652122" y="217898"/>
                  </a:lnTo>
                  <a:lnTo>
                    <a:pt x="663565" y="158358"/>
                  </a:lnTo>
                  <a:lnTo>
                    <a:pt x="675008" y="98819"/>
                  </a:lnTo>
                  <a:lnTo>
                    <a:pt x="686450" y="39279"/>
                  </a:lnTo>
                  <a:lnTo>
                    <a:pt x="627263" y="23622"/>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309291" y="4286235"/>
              <a:ext cx="913797" cy="1196979"/>
            </a:xfrm>
            <a:custGeom>
              <a:avLst/>
              <a:pathLst>
                <a:path w="913797" h="1196979">
                  <a:moveTo>
                    <a:pt x="824867" y="0"/>
                  </a:moveTo>
                  <a:lnTo>
                    <a:pt x="785587" y="46184"/>
                  </a:lnTo>
                  <a:lnTo>
                    <a:pt x="746308" y="92369"/>
                  </a:lnTo>
                  <a:lnTo>
                    <a:pt x="707028" y="138553"/>
                  </a:lnTo>
                  <a:lnTo>
                    <a:pt x="667749" y="184738"/>
                  </a:lnTo>
                  <a:lnTo>
                    <a:pt x="628470" y="230922"/>
                  </a:lnTo>
                  <a:lnTo>
                    <a:pt x="589190" y="277107"/>
                  </a:lnTo>
                  <a:lnTo>
                    <a:pt x="549911" y="323291"/>
                  </a:lnTo>
                  <a:lnTo>
                    <a:pt x="510632" y="369476"/>
                  </a:lnTo>
                  <a:lnTo>
                    <a:pt x="471352" y="415661"/>
                  </a:lnTo>
                  <a:lnTo>
                    <a:pt x="432073" y="461845"/>
                  </a:lnTo>
                  <a:lnTo>
                    <a:pt x="392793" y="508030"/>
                  </a:lnTo>
                  <a:lnTo>
                    <a:pt x="353514" y="554214"/>
                  </a:lnTo>
                  <a:lnTo>
                    <a:pt x="314235" y="600399"/>
                  </a:lnTo>
                  <a:lnTo>
                    <a:pt x="274955" y="646583"/>
                  </a:lnTo>
                  <a:lnTo>
                    <a:pt x="235676" y="692768"/>
                  </a:lnTo>
                  <a:lnTo>
                    <a:pt x="196396" y="738952"/>
                  </a:lnTo>
                  <a:lnTo>
                    <a:pt x="157117" y="785137"/>
                  </a:lnTo>
                  <a:lnTo>
                    <a:pt x="117838" y="831322"/>
                  </a:lnTo>
                  <a:lnTo>
                    <a:pt x="78558" y="877506"/>
                  </a:lnTo>
                  <a:lnTo>
                    <a:pt x="39279" y="923691"/>
                  </a:lnTo>
                  <a:lnTo>
                    <a:pt x="0" y="969875"/>
                  </a:lnTo>
                  <a:lnTo>
                    <a:pt x="45520" y="1007265"/>
                  </a:lnTo>
                  <a:lnTo>
                    <a:pt x="92295" y="1043072"/>
                  </a:lnTo>
                  <a:lnTo>
                    <a:pt x="140269" y="1077256"/>
                  </a:lnTo>
                  <a:lnTo>
                    <a:pt x="189387" y="1109776"/>
                  </a:lnTo>
                  <a:lnTo>
                    <a:pt x="239590" y="1140593"/>
                  </a:lnTo>
                  <a:lnTo>
                    <a:pt x="290819" y="1169672"/>
                  </a:lnTo>
                  <a:lnTo>
                    <a:pt x="343015" y="1196979"/>
                  </a:lnTo>
                  <a:lnTo>
                    <a:pt x="370195" y="1142784"/>
                  </a:lnTo>
                  <a:lnTo>
                    <a:pt x="397375" y="1088588"/>
                  </a:lnTo>
                  <a:lnTo>
                    <a:pt x="424555" y="1034393"/>
                  </a:lnTo>
                  <a:lnTo>
                    <a:pt x="451736" y="980198"/>
                  </a:lnTo>
                  <a:lnTo>
                    <a:pt x="478916" y="926003"/>
                  </a:lnTo>
                  <a:lnTo>
                    <a:pt x="506096" y="871807"/>
                  </a:lnTo>
                  <a:lnTo>
                    <a:pt x="533276" y="817612"/>
                  </a:lnTo>
                  <a:lnTo>
                    <a:pt x="560456" y="763417"/>
                  </a:lnTo>
                  <a:lnTo>
                    <a:pt x="587636" y="709222"/>
                  </a:lnTo>
                  <a:lnTo>
                    <a:pt x="614816" y="655026"/>
                  </a:lnTo>
                  <a:lnTo>
                    <a:pt x="641996" y="600831"/>
                  </a:lnTo>
                  <a:lnTo>
                    <a:pt x="669176" y="546636"/>
                  </a:lnTo>
                  <a:lnTo>
                    <a:pt x="696356" y="492440"/>
                  </a:lnTo>
                  <a:lnTo>
                    <a:pt x="723536" y="438245"/>
                  </a:lnTo>
                  <a:lnTo>
                    <a:pt x="750716" y="384050"/>
                  </a:lnTo>
                  <a:lnTo>
                    <a:pt x="777896" y="329855"/>
                  </a:lnTo>
                  <a:lnTo>
                    <a:pt x="805076" y="275659"/>
                  </a:lnTo>
                  <a:lnTo>
                    <a:pt x="832256" y="221464"/>
                  </a:lnTo>
                  <a:lnTo>
                    <a:pt x="859437" y="167269"/>
                  </a:lnTo>
                  <a:lnTo>
                    <a:pt x="886617" y="113074"/>
                  </a:lnTo>
                  <a:lnTo>
                    <a:pt x="913797" y="58878"/>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1046011" y="4213535"/>
              <a:ext cx="1088147" cy="1042575"/>
            </a:xfrm>
            <a:custGeom>
              <a:avLst/>
              <a:pathLst>
                <a:path w="1088147" h="1042575">
                  <a:moveTo>
                    <a:pt x="1019889" y="0"/>
                  </a:moveTo>
                  <a:lnTo>
                    <a:pt x="971323" y="36293"/>
                  </a:lnTo>
                  <a:lnTo>
                    <a:pt x="922757" y="72586"/>
                  </a:lnTo>
                  <a:lnTo>
                    <a:pt x="874191" y="108880"/>
                  </a:lnTo>
                  <a:lnTo>
                    <a:pt x="825625" y="145173"/>
                  </a:lnTo>
                  <a:lnTo>
                    <a:pt x="777059" y="181466"/>
                  </a:lnTo>
                  <a:lnTo>
                    <a:pt x="728492" y="217760"/>
                  </a:lnTo>
                  <a:lnTo>
                    <a:pt x="679926" y="254053"/>
                  </a:lnTo>
                  <a:lnTo>
                    <a:pt x="631360" y="290346"/>
                  </a:lnTo>
                  <a:lnTo>
                    <a:pt x="582794" y="326640"/>
                  </a:lnTo>
                  <a:lnTo>
                    <a:pt x="534228" y="362933"/>
                  </a:lnTo>
                  <a:lnTo>
                    <a:pt x="485661" y="399227"/>
                  </a:lnTo>
                  <a:lnTo>
                    <a:pt x="437095" y="435520"/>
                  </a:lnTo>
                  <a:lnTo>
                    <a:pt x="388529" y="471813"/>
                  </a:lnTo>
                  <a:lnTo>
                    <a:pt x="339963" y="508107"/>
                  </a:lnTo>
                  <a:lnTo>
                    <a:pt x="291397" y="544400"/>
                  </a:lnTo>
                  <a:lnTo>
                    <a:pt x="242830" y="580693"/>
                  </a:lnTo>
                  <a:lnTo>
                    <a:pt x="194264" y="616987"/>
                  </a:lnTo>
                  <a:lnTo>
                    <a:pt x="145698" y="653280"/>
                  </a:lnTo>
                  <a:lnTo>
                    <a:pt x="97132" y="689574"/>
                  </a:lnTo>
                  <a:lnTo>
                    <a:pt x="48566" y="725867"/>
                  </a:lnTo>
                  <a:lnTo>
                    <a:pt x="0" y="762160"/>
                  </a:lnTo>
                  <a:lnTo>
                    <a:pt x="39408" y="812890"/>
                  </a:lnTo>
                  <a:lnTo>
                    <a:pt x="80684" y="862111"/>
                  </a:lnTo>
                  <a:lnTo>
                    <a:pt x="123771" y="909756"/>
                  </a:lnTo>
                  <a:lnTo>
                    <a:pt x="168608" y="955757"/>
                  </a:lnTo>
                  <a:lnTo>
                    <a:pt x="215133" y="1000051"/>
                  </a:lnTo>
                  <a:lnTo>
                    <a:pt x="263280" y="1042575"/>
                  </a:lnTo>
                  <a:lnTo>
                    <a:pt x="302560" y="996391"/>
                  </a:lnTo>
                  <a:lnTo>
                    <a:pt x="341839" y="950206"/>
                  </a:lnTo>
                  <a:lnTo>
                    <a:pt x="381118" y="904022"/>
                  </a:lnTo>
                  <a:lnTo>
                    <a:pt x="420398" y="857837"/>
                  </a:lnTo>
                  <a:lnTo>
                    <a:pt x="459677" y="811653"/>
                  </a:lnTo>
                  <a:lnTo>
                    <a:pt x="498957" y="765468"/>
                  </a:lnTo>
                  <a:lnTo>
                    <a:pt x="538236" y="719284"/>
                  </a:lnTo>
                  <a:lnTo>
                    <a:pt x="577515" y="673099"/>
                  </a:lnTo>
                  <a:lnTo>
                    <a:pt x="616795" y="626914"/>
                  </a:lnTo>
                  <a:lnTo>
                    <a:pt x="656074" y="580730"/>
                  </a:lnTo>
                  <a:lnTo>
                    <a:pt x="695354" y="534545"/>
                  </a:lnTo>
                  <a:lnTo>
                    <a:pt x="734633" y="488361"/>
                  </a:lnTo>
                  <a:lnTo>
                    <a:pt x="773912" y="442176"/>
                  </a:lnTo>
                  <a:lnTo>
                    <a:pt x="813192" y="395992"/>
                  </a:lnTo>
                  <a:lnTo>
                    <a:pt x="852471" y="349807"/>
                  </a:lnTo>
                  <a:lnTo>
                    <a:pt x="891751" y="303622"/>
                  </a:lnTo>
                  <a:lnTo>
                    <a:pt x="931030" y="257438"/>
                  </a:lnTo>
                  <a:lnTo>
                    <a:pt x="970309" y="211253"/>
                  </a:lnTo>
                  <a:lnTo>
                    <a:pt x="1009589" y="165069"/>
                  </a:lnTo>
                  <a:lnTo>
                    <a:pt x="1048868" y="118884"/>
                  </a:lnTo>
                  <a:lnTo>
                    <a:pt x="1088147" y="7270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856031" y="4129998"/>
              <a:ext cx="1209869" cy="845697"/>
            </a:xfrm>
            <a:custGeom>
              <a:avLst/>
              <a:pathLst>
                <a:path w="1209869" h="845697">
                  <a:moveTo>
                    <a:pt x="1160615" y="0"/>
                  </a:moveTo>
                  <a:lnTo>
                    <a:pt x="1105348" y="24927"/>
                  </a:lnTo>
                  <a:lnTo>
                    <a:pt x="1050080" y="49855"/>
                  </a:lnTo>
                  <a:lnTo>
                    <a:pt x="994813" y="74783"/>
                  </a:lnTo>
                  <a:lnTo>
                    <a:pt x="939546" y="99711"/>
                  </a:lnTo>
                  <a:lnTo>
                    <a:pt x="884278" y="124639"/>
                  </a:lnTo>
                  <a:lnTo>
                    <a:pt x="829011" y="149566"/>
                  </a:lnTo>
                  <a:lnTo>
                    <a:pt x="773743" y="174494"/>
                  </a:lnTo>
                  <a:lnTo>
                    <a:pt x="718476" y="199422"/>
                  </a:lnTo>
                  <a:lnTo>
                    <a:pt x="663209" y="224350"/>
                  </a:lnTo>
                  <a:lnTo>
                    <a:pt x="607941" y="249278"/>
                  </a:lnTo>
                  <a:lnTo>
                    <a:pt x="552674" y="274205"/>
                  </a:lnTo>
                  <a:lnTo>
                    <a:pt x="497406" y="299133"/>
                  </a:lnTo>
                  <a:lnTo>
                    <a:pt x="442139" y="324061"/>
                  </a:lnTo>
                  <a:lnTo>
                    <a:pt x="386871" y="348989"/>
                  </a:lnTo>
                  <a:lnTo>
                    <a:pt x="331604" y="373917"/>
                  </a:lnTo>
                  <a:lnTo>
                    <a:pt x="276337" y="398845"/>
                  </a:lnTo>
                  <a:lnTo>
                    <a:pt x="221069" y="423772"/>
                  </a:lnTo>
                  <a:lnTo>
                    <a:pt x="165802" y="448700"/>
                  </a:lnTo>
                  <a:lnTo>
                    <a:pt x="110534" y="473628"/>
                  </a:lnTo>
                  <a:lnTo>
                    <a:pt x="55267" y="498556"/>
                  </a:lnTo>
                  <a:lnTo>
                    <a:pt x="0" y="523484"/>
                  </a:lnTo>
                  <a:lnTo>
                    <a:pt x="26711" y="579946"/>
                  </a:lnTo>
                  <a:lnTo>
                    <a:pt x="55457" y="635400"/>
                  </a:lnTo>
                  <a:lnTo>
                    <a:pt x="86198" y="689774"/>
                  </a:lnTo>
                  <a:lnTo>
                    <a:pt x="118895" y="742994"/>
                  </a:lnTo>
                  <a:lnTo>
                    <a:pt x="153504" y="794992"/>
                  </a:lnTo>
                  <a:lnTo>
                    <a:pt x="189979" y="845697"/>
                  </a:lnTo>
                  <a:lnTo>
                    <a:pt x="238546" y="809404"/>
                  </a:lnTo>
                  <a:lnTo>
                    <a:pt x="287112" y="773110"/>
                  </a:lnTo>
                  <a:lnTo>
                    <a:pt x="335678" y="736817"/>
                  </a:lnTo>
                  <a:lnTo>
                    <a:pt x="384244" y="700524"/>
                  </a:lnTo>
                  <a:lnTo>
                    <a:pt x="432810" y="664230"/>
                  </a:lnTo>
                  <a:lnTo>
                    <a:pt x="481377" y="627937"/>
                  </a:lnTo>
                  <a:lnTo>
                    <a:pt x="529943" y="591644"/>
                  </a:lnTo>
                  <a:lnTo>
                    <a:pt x="578509" y="555350"/>
                  </a:lnTo>
                  <a:lnTo>
                    <a:pt x="627075" y="519057"/>
                  </a:lnTo>
                  <a:lnTo>
                    <a:pt x="675641" y="482763"/>
                  </a:lnTo>
                  <a:lnTo>
                    <a:pt x="724207" y="446470"/>
                  </a:lnTo>
                  <a:lnTo>
                    <a:pt x="772774" y="410177"/>
                  </a:lnTo>
                  <a:lnTo>
                    <a:pt x="821340" y="373883"/>
                  </a:lnTo>
                  <a:lnTo>
                    <a:pt x="869906" y="337590"/>
                  </a:lnTo>
                  <a:lnTo>
                    <a:pt x="918472" y="301297"/>
                  </a:lnTo>
                  <a:lnTo>
                    <a:pt x="967038" y="265003"/>
                  </a:lnTo>
                  <a:lnTo>
                    <a:pt x="1015605" y="228710"/>
                  </a:lnTo>
                  <a:lnTo>
                    <a:pt x="1064171" y="192416"/>
                  </a:lnTo>
                  <a:lnTo>
                    <a:pt x="1112737" y="156123"/>
                  </a:lnTo>
                  <a:lnTo>
                    <a:pt x="1161303" y="119830"/>
                  </a:lnTo>
                  <a:lnTo>
                    <a:pt x="1209869" y="83536"/>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41635" y="4039485"/>
              <a:ext cx="1275011" cy="613996"/>
            </a:xfrm>
            <a:custGeom>
              <a:avLst/>
              <a:pathLst>
                <a:path w="1275011" h="613996">
                  <a:moveTo>
                    <a:pt x="1245353" y="0"/>
                  </a:moveTo>
                  <a:lnTo>
                    <a:pt x="1186050" y="12613"/>
                  </a:lnTo>
                  <a:lnTo>
                    <a:pt x="1126748" y="25226"/>
                  </a:lnTo>
                  <a:lnTo>
                    <a:pt x="1067445" y="37839"/>
                  </a:lnTo>
                  <a:lnTo>
                    <a:pt x="1008143" y="50452"/>
                  </a:lnTo>
                  <a:lnTo>
                    <a:pt x="948840" y="63065"/>
                  </a:lnTo>
                  <a:lnTo>
                    <a:pt x="889538" y="75678"/>
                  </a:lnTo>
                  <a:lnTo>
                    <a:pt x="830235" y="88292"/>
                  </a:lnTo>
                  <a:lnTo>
                    <a:pt x="770933" y="100905"/>
                  </a:lnTo>
                  <a:lnTo>
                    <a:pt x="711630" y="113518"/>
                  </a:lnTo>
                  <a:lnTo>
                    <a:pt x="652327" y="126131"/>
                  </a:lnTo>
                  <a:lnTo>
                    <a:pt x="593025" y="138744"/>
                  </a:lnTo>
                  <a:lnTo>
                    <a:pt x="533722" y="151357"/>
                  </a:lnTo>
                  <a:lnTo>
                    <a:pt x="474420" y="163971"/>
                  </a:lnTo>
                  <a:lnTo>
                    <a:pt x="415117" y="176584"/>
                  </a:lnTo>
                  <a:lnTo>
                    <a:pt x="355815" y="189197"/>
                  </a:lnTo>
                  <a:lnTo>
                    <a:pt x="296512" y="201810"/>
                  </a:lnTo>
                  <a:lnTo>
                    <a:pt x="237210" y="214423"/>
                  </a:lnTo>
                  <a:lnTo>
                    <a:pt x="177907" y="227036"/>
                  </a:lnTo>
                  <a:lnTo>
                    <a:pt x="118605" y="239650"/>
                  </a:lnTo>
                  <a:lnTo>
                    <a:pt x="59302" y="252263"/>
                  </a:lnTo>
                  <a:lnTo>
                    <a:pt x="0" y="264876"/>
                  </a:lnTo>
                  <a:lnTo>
                    <a:pt x="13830" y="324641"/>
                  </a:lnTo>
                  <a:lnTo>
                    <a:pt x="29785" y="383875"/>
                  </a:lnTo>
                  <a:lnTo>
                    <a:pt x="47843" y="442501"/>
                  </a:lnTo>
                  <a:lnTo>
                    <a:pt x="67982" y="500446"/>
                  </a:lnTo>
                  <a:lnTo>
                    <a:pt x="90175" y="557635"/>
                  </a:lnTo>
                  <a:lnTo>
                    <a:pt x="114395" y="613996"/>
                  </a:lnTo>
                  <a:lnTo>
                    <a:pt x="169663" y="589069"/>
                  </a:lnTo>
                  <a:lnTo>
                    <a:pt x="224930" y="564141"/>
                  </a:lnTo>
                  <a:lnTo>
                    <a:pt x="280198" y="539213"/>
                  </a:lnTo>
                  <a:lnTo>
                    <a:pt x="335465" y="514285"/>
                  </a:lnTo>
                  <a:lnTo>
                    <a:pt x="390732" y="489357"/>
                  </a:lnTo>
                  <a:lnTo>
                    <a:pt x="446000" y="464429"/>
                  </a:lnTo>
                  <a:lnTo>
                    <a:pt x="501267" y="439502"/>
                  </a:lnTo>
                  <a:lnTo>
                    <a:pt x="556535" y="414574"/>
                  </a:lnTo>
                  <a:lnTo>
                    <a:pt x="611802" y="389646"/>
                  </a:lnTo>
                  <a:lnTo>
                    <a:pt x="667069" y="364718"/>
                  </a:lnTo>
                  <a:lnTo>
                    <a:pt x="722337" y="339790"/>
                  </a:lnTo>
                  <a:lnTo>
                    <a:pt x="777604" y="314863"/>
                  </a:lnTo>
                  <a:lnTo>
                    <a:pt x="832872" y="289935"/>
                  </a:lnTo>
                  <a:lnTo>
                    <a:pt x="888139" y="265007"/>
                  </a:lnTo>
                  <a:lnTo>
                    <a:pt x="943407" y="240079"/>
                  </a:lnTo>
                  <a:lnTo>
                    <a:pt x="998674" y="215151"/>
                  </a:lnTo>
                  <a:lnTo>
                    <a:pt x="1053941" y="190223"/>
                  </a:lnTo>
                  <a:lnTo>
                    <a:pt x="1109209" y="165296"/>
                  </a:lnTo>
                  <a:lnTo>
                    <a:pt x="1164476" y="140368"/>
                  </a:lnTo>
                  <a:lnTo>
                    <a:pt x="1219744" y="115440"/>
                  </a:lnTo>
                  <a:lnTo>
                    <a:pt x="1275011" y="90512"/>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04036" y="3948155"/>
              <a:ext cx="1282952" cy="356207"/>
            </a:xfrm>
            <a:custGeom>
              <a:avLst/>
              <a:pathLst>
                <a:path w="1282952" h="356207">
                  <a:moveTo>
                    <a:pt x="1273204" y="0"/>
                  </a:moveTo>
                  <a:lnTo>
                    <a:pt x="1212575" y="187"/>
                  </a:lnTo>
                  <a:lnTo>
                    <a:pt x="1151946" y="374"/>
                  </a:lnTo>
                  <a:lnTo>
                    <a:pt x="1091317" y="561"/>
                  </a:lnTo>
                  <a:lnTo>
                    <a:pt x="1030689" y="748"/>
                  </a:lnTo>
                  <a:lnTo>
                    <a:pt x="970060" y="936"/>
                  </a:lnTo>
                  <a:lnTo>
                    <a:pt x="909431" y="1123"/>
                  </a:lnTo>
                  <a:lnTo>
                    <a:pt x="848802" y="1310"/>
                  </a:lnTo>
                  <a:lnTo>
                    <a:pt x="788174" y="1497"/>
                  </a:lnTo>
                  <a:lnTo>
                    <a:pt x="727545" y="1684"/>
                  </a:lnTo>
                  <a:lnTo>
                    <a:pt x="666916" y="1872"/>
                  </a:lnTo>
                  <a:lnTo>
                    <a:pt x="606287" y="2059"/>
                  </a:lnTo>
                  <a:lnTo>
                    <a:pt x="545658" y="2246"/>
                  </a:lnTo>
                  <a:lnTo>
                    <a:pt x="485030" y="2433"/>
                  </a:lnTo>
                  <a:lnTo>
                    <a:pt x="424401" y="2621"/>
                  </a:lnTo>
                  <a:lnTo>
                    <a:pt x="363772" y="2808"/>
                  </a:lnTo>
                  <a:lnTo>
                    <a:pt x="303143" y="2995"/>
                  </a:lnTo>
                  <a:lnTo>
                    <a:pt x="242515" y="3182"/>
                  </a:lnTo>
                  <a:lnTo>
                    <a:pt x="181886" y="3369"/>
                  </a:lnTo>
                  <a:lnTo>
                    <a:pt x="121257" y="3557"/>
                  </a:lnTo>
                  <a:lnTo>
                    <a:pt x="60628" y="3744"/>
                  </a:lnTo>
                  <a:lnTo>
                    <a:pt x="0" y="3931"/>
                  </a:lnTo>
                  <a:lnTo>
                    <a:pt x="1200" y="63067"/>
                  </a:lnTo>
                  <a:lnTo>
                    <a:pt x="4434" y="122127"/>
                  </a:lnTo>
                  <a:lnTo>
                    <a:pt x="9698" y="181040"/>
                  </a:lnTo>
                  <a:lnTo>
                    <a:pt x="16987" y="239738"/>
                  </a:lnTo>
                  <a:lnTo>
                    <a:pt x="26290" y="298149"/>
                  </a:lnTo>
                  <a:lnTo>
                    <a:pt x="37598" y="356207"/>
                  </a:lnTo>
                  <a:lnTo>
                    <a:pt x="96901" y="343594"/>
                  </a:lnTo>
                  <a:lnTo>
                    <a:pt x="156203" y="330980"/>
                  </a:lnTo>
                  <a:lnTo>
                    <a:pt x="215506" y="318367"/>
                  </a:lnTo>
                  <a:lnTo>
                    <a:pt x="274808" y="305754"/>
                  </a:lnTo>
                  <a:lnTo>
                    <a:pt x="334111" y="293141"/>
                  </a:lnTo>
                  <a:lnTo>
                    <a:pt x="393413" y="280528"/>
                  </a:lnTo>
                  <a:lnTo>
                    <a:pt x="452716" y="267915"/>
                  </a:lnTo>
                  <a:lnTo>
                    <a:pt x="512019" y="255301"/>
                  </a:lnTo>
                  <a:lnTo>
                    <a:pt x="571321" y="242688"/>
                  </a:lnTo>
                  <a:lnTo>
                    <a:pt x="630624" y="230075"/>
                  </a:lnTo>
                  <a:lnTo>
                    <a:pt x="689926" y="217462"/>
                  </a:lnTo>
                  <a:lnTo>
                    <a:pt x="749229" y="204849"/>
                  </a:lnTo>
                  <a:lnTo>
                    <a:pt x="808531" y="192236"/>
                  </a:lnTo>
                  <a:lnTo>
                    <a:pt x="867834" y="179622"/>
                  </a:lnTo>
                  <a:lnTo>
                    <a:pt x="927136" y="167009"/>
                  </a:lnTo>
                  <a:lnTo>
                    <a:pt x="986439" y="154396"/>
                  </a:lnTo>
                  <a:lnTo>
                    <a:pt x="1045741" y="141783"/>
                  </a:lnTo>
                  <a:lnTo>
                    <a:pt x="1105044" y="129170"/>
                  </a:lnTo>
                  <a:lnTo>
                    <a:pt x="1164347" y="116557"/>
                  </a:lnTo>
                  <a:lnTo>
                    <a:pt x="1223649" y="103943"/>
                  </a:lnTo>
                  <a:lnTo>
                    <a:pt x="1282952" y="9133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704036" y="3670286"/>
              <a:ext cx="1279005" cy="281800"/>
            </a:xfrm>
            <a:custGeom>
              <a:avLst/>
              <a:pathLst>
                <a:path w="1279005" h="281800">
                  <a:moveTo>
                    <a:pt x="1279005" y="204809"/>
                  </a:moveTo>
                  <a:lnTo>
                    <a:pt x="1219165" y="195056"/>
                  </a:lnTo>
                  <a:lnTo>
                    <a:pt x="1159326" y="185303"/>
                  </a:lnTo>
                  <a:lnTo>
                    <a:pt x="1099486" y="175551"/>
                  </a:lnTo>
                  <a:lnTo>
                    <a:pt x="1039647" y="165798"/>
                  </a:lnTo>
                  <a:lnTo>
                    <a:pt x="979807" y="156045"/>
                  </a:lnTo>
                  <a:lnTo>
                    <a:pt x="919968" y="146292"/>
                  </a:lnTo>
                  <a:lnTo>
                    <a:pt x="860128" y="136539"/>
                  </a:lnTo>
                  <a:lnTo>
                    <a:pt x="800289" y="126786"/>
                  </a:lnTo>
                  <a:lnTo>
                    <a:pt x="740449" y="117034"/>
                  </a:lnTo>
                  <a:lnTo>
                    <a:pt x="680610" y="107281"/>
                  </a:lnTo>
                  <a:lnTo>
                    <a:pt x="620770" y="97528"/>
                  </a:lnTo>
                  <a:lnTo>
                    <a:pt x="560931" y="87775"/>
                  </a:lnTo>
                  <a:lnTo>
                    <a:pt x="501091" y="78022"/>
                  </a:lnTo>
                  <a:lnTo>
                    <a:pt x="441252" y="68269"/>
                  </a:lnTo>
                  <a:lnTo>
                    <a:pt x="381412" y="58517"/>
                  </a:lnTo>
                  <a:lnTo>
                    <a:pt x="321573" y="48764"/>
                  </a:lnTo>
                  <a:lnTo>
                    <a:pt x="261733" y="39011"/>
                  </a:lnTo>
                  <a:lnTo>
                    <a:pt x="201894" y="29258"/>
                  </a:lnTo>
                  <a:lnTo>
                    <a:pt x="142054" y="19505"/>
                  </a:lnTo>
                  <a:lnTo>
                    <a:pt x="82215" y="9752"/>
                  </a:lnTo>
                  <a:lnTo>
                    <a:pt x="22375" y="0"/>
                  </a:lnTo>
                  <a:lnTo>
                    <a:pt x="12435" y="70044"/>
                  </a:lnTo>
                  <a:lnTo>
                    <a:pt x="5384" y="140439"/>
                  </a:lnTo>
                  <a:lnTo>
                    <a:pt x="1237" y="211064"/>
                  </a:lnTo>
                  <a:lnTo>
                    <a:pt x="0" y="281800"/>
                  </a:lnTo>
                  <a:lnTo>
                    <a:pt x="60628" y="281613"/>
                  </a:lnTo>
                  <a:lnTo>
                    <a:pt x="121257" y="281426"/>
                  </a:lnTo>
                  <a:lnTo>
                    <a:pt x="181886" y="281238"/>
                  </a:lnTo>
                  <a:lnTo>
                    <a:pt x="242515" y="281051"/>
                  </a:lnTo>
                  <a:lnTo>
                    <a:pt x="303143" y="280864"/>
                  </a:lnTo>
                  <a:lnTo>
                    <a:pt x="363772" y="280677"/>
                  </a:lnTo>
                  <a:lnTo>
                    <a:pt x="424401" y="280490"/>
                  </a:lnTo>
                  <a:lnTo>
                    <a:pt x="485030" y="280302"/>
                  </a:lnTo>
                  <a:lnTo>
                    <a:pt x="545658" y="280115"/>
                  </a:lnTo>
                  <a:lnTo>
                    <a:pt x="606287" y="279928"/>
                  </a:lnTo>
                  <a:lnTo>
                    <a:pt x="666916" y="279741"/>
                  </a:lnTo>
                  <a:lnTo>
                    <a:pt x="727545" y="279553"/>
                  </a:lnTo>
                  <a:lnTo>
                    <a:pt x="788174" y="279366"/>
                  </a:lnTo>
                  <a:lnTo>
                    <a:pt x="848802" y="279179"/>
                  </a:lnTo>
                  <a:lnTo>
                    <a:pt x="909431" y="278992"/>
                  </a:lnTo>
                  <a:lnTo>
                    <a:pt x="970060" y="278805"/>
                  </a:lnTo>
                  <a:lnTo>
                    <a:pt x="1030689" y="278617"/>
                  </a:lnTo>
                  <a:lnTo>
                    <a:pt x="1091317" y="278430"/>
                  </a:lnTo>
                  <a:lnTo>
                    <a:pt x="1151946" y="278243"/>
                  </a:lnTo>
                  <a:lnTo>
                    <a:pt x="1212575" y="278056"/>
                  </a:lnTo>
                  <a:lnTo>
                    <a:pt x="1273204" y="277868"/>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726412" y="3396627"/>
              <a:ext cx="1274269" cy="478468"/>
            </a:xfrm>
            <a:custGeom>
              <a:avLst/>
              <a:pathLst>
                <a:path w="1274269" h="478468">
                  <a:moveTo>
                    <a:pt x="1274269" y="407519"/>
                  </a:moveTo>
                  <a:lnTo>
                    <a:pt x="1216829" y="388114"/>
                  </a:lnTo>
                  <a:lnTo>
                    <a:pt x="1159390" y="368708"/>
                  </a:lnTo>
                  <a:lnTo>
                    <a:pt x="1101950" y="349302"/>
                  </a:lnTo>
                  <a:lnTo>
                    <a:pt x="1044510" y="329896"/>
                  </a:lnTo>
                  <a:lnTo>
                    <a:pt x="987071" y="310491"/>
                  </a:lnTo>
                  <a:lnTo>
                    <a:pt x="929631" y="291085"/>
                  </a:lnTo>
                  <a:lnTo>
                    <a:pt x="872192" y="271679"/>
                  </a:lnTo>
                  <a:lnTo>
                    <a:pt x="814752" y="252274"/>
                  </a:lnTo>
                  <a:lnTo>
                    <a:pt x="757313" y="232868"/>
                  </a:lnTo>
                  <a:lnTo>
                    <a:pt x="699873" y="213462"/>
                  </a:lnTo>
                  <a:lnTo>
                    <a:pt x="642434" y="194057"/>
                  </a:lnTo>
                  <a:lnTo>
                    <a:pt x="584994" y="174651"/>
                  </a:lnTo>
                  <a:lnTo>
                    <a:pt x="527554" y="155245"/>
                  </a:lnTo>
                  <a:lnTo>
                    <a:pt x="470115" y="135839"/>
                  </a:lnTo>
                  <a:lnTo>
                    <a:pt x="412675" y="116434"/>
                  </a:lnTo>
                  <a:lnTo>
                    <a:pt x="355236" y="97028"/>
                  </a:lnTo>
                  <a:lnTo>
                    <a:pt x="297796" y="77622"/>
                  </a:lnTo>
                  <a:lnTo>
                    <a:pt x="240357" y="58217"/>
                  </a:lnTo>
                  <a:lnTo>
                    <a:pt x="182917" y="38811"/>
                  </a:lnTo>
                  <a:lnTo>
                    <a:pt x="125478" y="19405"/>
                  </a:lnTo>
                  <a:lnTo>
                    <a:pt x="68038" y="0"/>
                  </a:lnTo>
                  <a:lnTo>
                    <a:pt x="46827" y="67308"/>
                  </a:lnTo>
                  <a:lnTo>
                    <a:pt x="28397" y="135431"/>
                  </a:lnTo>
                  <a:lnTo>
                    <a:pt x="12779" y="204253"/>
                  </a:lnTo>
                  <a:lnTo>
                    <a:pt x="0" y="273658"/>
                  </a:lnTo>
                  <a:lnTo>
                    <a:pt x="59839" y="283411"/>
                  </a:lnTo>
                  <a:lnTo>
                    <a:pt x="119679" y="293164"/>
                  </a:lnTo>
                  <a:lnTo>
                    <a:pt x="179518" y="302917"/>
                  </a:lnTo>
                  <a:lnTo>
                    <a:pt x="239358" y="312670"/>
                  </a:lnTo>
                  <a:lnTo>
                    <a:pt x="299197" y="322422"/>
                  </a:lnTo>
                  <a:lnTo>
                    <a:pt x="359037" y="332175"/>
                  </a:lnTo>
                  <a:lnTo>
                    <a:pt x="418876" y="341928"/>
                  </a:lnTo>
                  <a:lnTo>
                    <a:pt x="478716" y="351681"/>
                  </a:lnTo>
                  <a:lnTo>
                    <a:pt x="538555" y="361434"/>
                  </a:lnTo>
                  <a:lnTo>
                    <a:pt x="598395" y="371187"/>
                  </a:lnTo>
                  <a:lnTo>
                    <a:pt x="658234" y="380939"/>
                  </a:lnTo>
                  <a:lnTo>
                    <a:pt x="718074" y="390692"/>
                  </a:lnTo>
                  <a:lnTo>
                    <a:pt x="777913" y="400445"/>
                  </a:lnTo>
                  <a:lnTo>
                    <a:pt x="837753" y="410198"/>
                  </a:lnTo>
                  <a:lnTo>
                    <a:pt x="897592" y="419951"/>
                  </a:lnTo>
                  <a:lnTo>
                    <a:pt x="957432" y="429704"/>
                  </a:lnTo>
                  <a:lnTo>
                    <a:pt x="1017271" y="439456"/>
                  </a:lnTo>
                  <a:lnTo>
                    <a:pt x="1077111" y="449209"/>
                  </a:lnTo>
                  <a:lnTo>
                    <a:pt x="1136950" y="458962"/>
                  </a:lnTo>
                  <a:lnTo>
                    <a:pt x="1196790" y="468715"/>
                  </a:lnTo>
                  <a:lnTo>
                    <a:pt x="1256629" y="47846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794451" y="3157908"/>
              <a:ext cx="1232493" cy="646238"/>
            </a:xfrm>
            <a:custGeom>
              <a:avLst/>
              <a:pathLst>
                <a:path w="1232493" h="646238">
                  <a:moveTo>
                    <a:pt x="1232493" y="584348"/>
                  </a:moveTo>
                  <a:lnTo>
                    <a:pt x="1178626" y="556522"/>
                  </a:lnTo>
                  <a:lnTo>
                    <a:pt x="1124760" y="528696"/>
                  </a:lnTo>
                  <a:lnTo>
                    <a:pt x="1070893" y="500870"/>
                  </a:lnTo>
                  <a:lnTo>
                    <a:pt x="1017027" y="473044"/>
                  </a:lnTo>
                  <a:lnTo>
                    <a:pt x="963161" y="445217"/>
                  </a:lnTo>
                  <a:lnTo>
                    <a:pt x="909294" y="417391"/>
                  </a:lnTo>
                  <a:lnTo>
                    <a:pt x="855428" y="389565"/>
                  </a:lnTo>
                  <a:lnTo>
                    <a:pt x="801561" y="361739"/>
                  </a:lnTo>
                  <a:lnTo>
                    <a:pt x="747695" y="333913"/>
                  </a:lnTo>
                  <a:lnTo>
                    <a:pt x="693829" y="306087"/>
                  </a:lnTo>
                  <a:lnTo>
                    <a:pt x="639962" y="278261"/>
                  </a:lnTo>
                  <a:lnTo>
                    <a:pt x="586096" y="250435"/>
                  </a:lnTo>
                  <a:lnTo>
                    <a:pt x="532229" y="222608"/>
                  </a:lnTo>
                  <a:lnTo>
                    <a:pt x="478363" y="194782"/>
                  </a:lnTo>
                  <a:lnTo>
                    <a:pt x="424497" y="166956"/>
                  </a:lnTo>
                  <a:lnTo>
                    <a:pt x="370630" y="139130"/>
                  </a:lnTo>
                  <a:lnTo>
                    <a:pt x="316764" y="111304"/>
                  </a:lnTo>
                  <a:lnTo>
                    <a:pt x="262897" y="83478"/>
                  </a:lnTo>
                  <a:lnTo>
                    <a:pt x="209031" y="55652"/>
                  </a:lnTo>
                  <a:lnTo>
                    <a:pt x="155164" y="27826"/>
                  </a:lnTo>
                  <a:lnTo>
                    <a:pt x="101298" y="0"/>
                  </a:lnTo>
                  <a:lnTo>
                    <a:pt x="72611" y="58202"/>
                  </a:lnTo>
                  <a:lnTo>
                    <a:pt x="46140" y="117446"/>
                  </a:lnTo>
                  <a:lnTo>
                    <a:pt x="21925" y="177647"/>
                  </a:lnTo>
                  <a:lnTo>
                    <a:pt x="0" y="238719"/>
                  </a:lnTo>
                  <a:lnTo>
                    <a:pt x="57439" y="258124"/>
                  </a:lnTo>
                  <a:lnTo>
                    <a:pt x="114879" y="277530"/>
                  </a:lnTo>
                  <a:lnTo>
                    <a:pt x="172318" y="296936"/>
                  </a:lnTo>
                  <a:lnTo>
                    <a:pt x="229758" y="316341"/>
                  </a:lnTo>
                  <a:lnTo>
                    <a:pt x="287197" y="335747"/>
                  </a:lnTo>
                  <a:lnTo>
                    <a:pt x="344637" y="355153"/>
                  </a:lnTo>
                  <a:lnTo>
                    <a:pt x="402076" y="374558"/>
                  </a:lnTo>
                  <a:lnTo>
                    <a:pt x="459516" y="393964"/>
                  </a:lnTo>
                  <a:lnTo>
                    <a:pt x="516955" y="413370"/>
                  </a:lnTo>
                  <a:lnTo>
                    <a:pt x="574395" y="432776"/>
                  </a:lnTo>
                  <a:lnTo>
                    <a:pt x="631835" y="452181"/>
                  </a:lnTo>
                  <a:lnTo>
                    <a:pt x="689274" y="471587"/>
                  </a:lnTo>
                  <a:lnTo>
                    <a:pt x="746714" y="490993"/>
                  </a:lnTo>
                  <a:lnTo>
                    <a:pt x="804153" y="510398"/>
                  </a:lnTo>
                  <a:lnTo>
                    <a:pt x="861593" y="529804"/>
                  </a:lnTo>
                  <a:lnTo>
                    <a:pt x="919032" y="549210"/>
                  </a:lnTo>
                  <a:lnTo>
                    <a:pt x="976472" y="568615"/>
                  </a:lnTo>
                  <a:lnTo>
                    <a:pt x="1033911" y="588021"/>
                  </a:lnTo>
                  <a:lnTo>
                    <a:pt x="1091351" y="607427"/>
                  </a:lnTo>
                  <a:lnTo>
                    <a:pt x="1148791" y="626833"/>
                  </a:lnTo>
                  <a:lnTo>
                    <a:pt x="1206230" y="64623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895749" y="2965392"/>
              <a:ext cx="1161265" cy="776864"/>
            </a:xfrm>
            <a:custGeom>
              <a:avLst/>
              <a:pathLst>
                <a:path w="1161265" h="776864">
                  <a:moveTo>
                    <a:pt x="1161265" y="726952"/>
                  </a:moveTo>
                  <a:lnTo>
                    <a:pt x="1111490" y="692336"/>
                  </a:lnTo>
                  <a:lnTo>
                    <a:pt x="1061715" y="657719"/>
                  </a:lnTo>
                  <a:lnTo>
                    <a:pt x="1011940" y="623102"/>
                  </a:lnTo>
                  <a:lnTo>
                    <a:pt x="962165" y="588485"/>
                  </a:lnTo>
                  <a:lnTo>
                    <a:pt x="912390" y="553868"/>
                  </a:lnTo>
                  <a:lnTo>
                    <a:pt x="862615" y="519252"/>
                  </a:lnTo>
                  <a:lnTo>
                    <a:pt x="812840" y="484635"/>
                  </a:lnTo>
                  <a:lnTo>
                    <a:pt x="763065" y="450018"/>
                  </a:lnTo>
                  <a:lnTo>
                    <a:pt x="713289" y="415401"/>
                  </a:lnTo>
                  <a:lnTo>
                    <a:pt x="663514" y="380784"/>
                  </a:lnTo>
                  <a:lnTo>
                    <a:pt x="613739" y="346168"/>
                  </a:lnTo>
                  <a:lnTo>
                    <a:pt x="563964" y="311551"/>
                  </a:lnTo>
                  <a:lnTo>
                    <a:pt x="514189" y="276934"/>
                  </a:lnTo>
                  <a:lnTo>
                    <a:pt x="464414" y="242317"/>
                  </a:lnTo>
                  <a:lnTo>
                    <a:pt x="414639" y="207700"/>
                  </a:lnTo>
                  <a:lnTo>
                    <a:pt x="364864" y="173084"/>
                  </a:lnTo>
                  <a:lnTo>
                    <a:pt x="315089" y="138467"/>
                  </a:lnTo>
                  <a:lnTo>
                    <a:pt x="265314" y="103850"/>
                  </a:lnTo>
                  <a:lnTo>
                    <a:pt x="215538" y="69233"/>
                  </a:lnTo>
                  <a:lnTo>
                    <a:pt x="165763" y="34616"/>
                  </a:lnTo>
                  <a:lnTo>
                    <a:pt x="115988" y="0"/>
                  </a:lnTo>
                  <a:lnTo>
                    <a:pt x="74538" y="62464"/>
                  </a:lnTo>
                  <a:lnTo>
                    <a:pt x="35850" y="126677"/>
                  </a:lnTo>
                  <a:lnTo>
                    <a:pt x="0" y="192515"/>
                  </a:lnTo>
                  <a:lnTo>
                    <a:pt x="53866" y="220341"/>
                  </a:lnTo>
                  <a:lnTo>
                    <a:pt x="107732" y="248168"/>
                  </a:lnTo>
                  <a:lnTo>
                    <a:pt x="161599" y="275994"/>
                  </a:lnTo>
                  <a:lnTo>
                    <a:pt x="215465" y="303820"/>
                  </a:lnTo>
                  <a:lnTo>
                    <a:pt x="269332" y="331646"/>
                  </a:lnTo>
                  <a:lnTo>
                    <a:pt x="323198" y="359472"/>
                  </a:lnTo>
                  <a:lnTo>
                    <a:pt x="377064" y="387298"/>
                  </a:lnTo>
                  <a:lnTo>
                    <a:pt x="430931" y="415124"/>
                  </a:lnTo>
                  <a:lnTo>
                    <a:pt x="484797" y="442950"/>
                  </a:lnTo>
                  <a:lnTo>
                    <a:pt x="538664" y="470777"/>
                  </a:lnTo>
                  <a:lnTo>
                    <a:pt x="592530" y="498603"/>
                  </a:lnTo>
                  <a:lnTo>
                    <a:pt x="646396" y="526429"/>
                  </a:lnTo>
                  <a:lnTo>
                    <a:pt x="700263" y="554255"/>
                  </a:lnTo>
                  <a:lnTo>
                    <a:pt x="754129" y="582081"/>
                  </a:lnTo>
                  <a:lnTo>
                    <a:pt x="807996" y="609907"/>
                  </a:lnTo>
                  <a:lnTo>
                    <a:pt x="861862" y="637733"/>
                  </a:lnTo>
                  <a:lnTo>
                    <a:pt x="915729" y="665559"/>
                  </a:lnTo>
                  <a:lnTo>
                    <a:pt x="969595" y="693386"/>
                  </a:lnTo>
                  <a:lnTo>
                    <a:pt x="1023461" y="721212"/>
                  </a:lnTo>
                  <a:lnTo>
                    <a:pt x="1077328" y="749038"/>
                  </a:lnTo>
                  <a:lnTo>
                    <a:pt x="1131194" y="77686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11738" y="2791893"/>
              <a:ext cx="1081076" cy="900452"/>
            </a:xfrm>
            <a:custGeom>
              <a:avLst/>
              <a:pathLst>
                <a:path w="1081076" h="900452">
                  <a:moveTo>
                    <a:pt x="1081076" y="855470"/>
                  </a:moveTo>
                  <a:lnTo>
                    <a:pt x="1036172" y="814734"/>
                  </a:lnTo>
                  <a:lnTo>
                    <a:pt x="991267" y="773997"/>
                  </a:lnTo>
                  <a:lnTo>
                    <a:pt x="946363" y="733260"/>
                  </a:lnTo>
                  <a:lnTo>
                    <a:pt x="901459" y="692524"/>
                  </a:lnTo>
                  <a:lnTo>
                    <a:pt x="856554" y="651787"/>
                  </a:lnTo>
                  <a:lnTo>
                    <a:pt x="811650" y="611050"/>
                  </a:lnTo>
                  <a:lnTo>
                    <a:pt x="766746" y="570313"/>
                  </a:lnTo>
                  <a:lnTo>
                    <a:pt x="721841" y="529577"/>
                  </a:lnTo>
                  <a:lnTo>
                    <a:pt x="676937" y="488840"/>
                  </a:lnTo>
                  <a:lnTo>
                    <a:pt x="632032" y="448103"/>
                  </a:lnTo>
                  <a:lnTo>
                    <a:pt x="587128" y="407367"/>
                  </a:lnTo>
                  <a:lnTo>
                    <a:pt x="542224" y="366630"/>
                  </a:lnTo>
                  <a:lnTo>
                    <a:pt x="497319" y="325893"/>
                  </a:lnTo>
                  <a:lnTo>
                    <a:pt x="452415" y="285156"/>
                  </a:lnTo>
                  <a:lnTo>
                    <a:pt x="407510" y="244420"/>
                  </a:lnTo>
                  <a:lnTo>
                    <a:pt x="362606" y="203683"/>
                  </a:lnTo>
                  <a:lnTo>
                    <a:pt x="317702" y="162946"/>
                  </a:lnTo>
                  <a:lnTo>
                    <a:pt x="272797" y="122210"/>
                  </a:lnTo>
                  <a:lnTo>
                    <a:pt x="227893" y="81473"/>
                  </a:lnTo>
                  <a:lnTo>
                    <a:pt x="182989" y="40736"/>
                  </a:lnTo>
                  <a:lnTo>
                    <a:pt x="138084" y="0"/>
                  </a:lnTo>
                  <a:lnTo>
                    <a:pt x="89581" y="55833"/>
                  </a:lnTo>
                  <a:lnTo>
                    <a:pt x="43524" y="113702"/>
                  </a:lnTo>
                  <a:lnTo>
                    <a:pt x="0" y="173499"/>
                  </a:lnTo>
                  <a:lnTo>
                    <a:pt x="49775" y="208116"/>
                  </a:lnTo>
                  <a:lnTo>
                    <a:pt x="99550" y="242732"/>
                  </a:lnTo>
                  <a:lnTo>
                    <a:pt x="149325" y="277349"/>
                  </a:lnTo>
                  <a:lnTo>
                    <a:pt x="199100" y="311966"/>
                  </a:lnTo>
                  <a:lnTo>
                    <a:pt x="248875" y="346583"/>
                  </a:lnTo>
                  <a:lnTo>
                    <a:pt x="298650" y="381200"/>
                  </a:lnTo>
                  <a:lnTo>
                    <a:pt x="348425" y="415816"/>
                  </a:lnTo>
                  <a:lnTo>
                    <a:pt x="398200" y="450433"/>
                  </a:lnTo>
                  <a:lnTo>
                    <a:pt x="447975" y="485050"/>
                  </a:lnTo>
                  <a:lnTo>
                    <a:pt x="497750" y="519667"/>
                  </a:lnTo>
                  <a:lnTo>
                    <a:pt x="547526" y="554284"/>
                  </a:lnTo>
                  <a:lnTo>
                    <a:pt x="597301" y="588900"/>
                  </a:lnTo>
                  <a:lnTo>
                    <a:pt x="647076" y="623517"/>
                  </a:lnTo>
                  <a:lnTo>
                    <a:pt x="696851" y="658134"/>
                  </a:lnTo>
                  <a:lnTo>
                    <a:pt x="746626" y="692751"/>
                  </a:lnTo>
                  <a:lnTo>
                    <a:pt x="796401" y="727368"/>
                  </a:lnTo>
                  <a:lnTo>
                    <a:pt x="846176" y="761984"/>
                  </a:lnTo>
                  <a:lnTo>
                    <a:pt x="895951" y="796601"/>
                  </a:lnTo>
                  <a:lnTo>
                    <a:pt x="945726" y="831218"/>
                  </a:lnTo>
                  <a:lnTo>
                    <a:pt x="995501" y="865835"/>
                  </a:lnTo>
                  <a:lnTo>
                    <a:pt x="1045277" y="90045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149823" y="2663026"/>
              <a:ext cx="976715" cy="984337"/>
            </a:xfrm>
            <a:custGeom>
              <a:avLst/>
              <a:pathLst>
                <a:path w="976715" h="984337">
                  <a:moveTo>
                    <a:pt x="976715" y="950927"/>
                  </a:moveTo>
                  <a:lnTo>
                    <a:pt x="936398" y="905645"/>
                  </a:lnTo>
                  <a:lnTo>
                    <a:pt x="896082" y="860363"/>
                  </a:lnTo>
                  <a:lnTo>
                    <a:pt x="855766" y="815081"/>
                  </a:lnTo>
                  <a:lnTo>
                    <a:pt x="815450" y="769798"/>
                  </a:lnTo>
                  <a:lnTo>
                    <a:pt x="775133" y="724516"/>
                  </a:lnTo>
                  <a:lnTo>
                    <a:pt x="734817" y="679234"/>
                  </a:lnTo>
                  <a:lnTo>
                    <a:pt x="694501" y="633951"/>
                  </a:lnTo>
                  <a:lnTo>
                    <a:pt x="654185" y="588669"/>
                  </a:lnTo>
                  <a:lnTo>
                    <a:pt x="613869" y="543387"/>
                  </a:lnTo>
                  <a:lnTo>
                    <a:pt x="573552" y="498105"/>
                  </a:lnTo>
                  <a:lnTo>
                    <a:pt x="533236" y="452822"/>
                  </a:lnTo>
                  <a:lnTo>
                    <a:pt x="492920" y="407540"/>
                  </a:lnTo>
                  <a:lnTo>
                    <a:pt x="452604" y="362258"/>
                  </a:lnTo>
                  <a:lnTo>
                    <a:pt x="412287" y="316975"/>
                  </a:lnTo>
                  <a:lnTo>
                    <a:pt x="371971" y="271693"/>
                  </a:lnTo>
                  <a:lnTo>
                    <a:pt x="331655" y="226411"/>
                  </a:lnTo>
                  <a:lnTo>
                    <a:pt x="291339" y="181129"/>
                  </a:lnTo>
                  <a:lnTo>
                    <a:pt x="251022" y="135846"/>
                  </a:lnTo>
                  <a:lnTo>
                    <a:pt x="210706" y="90564"/>
                  </a:lnTo>
                  <a:lnTo>
                    <a:pt x="170390" y="45282"/>
                  </a:lnTo>
                  <a:lnTo>
                    <a:pt x="130074" y="0"/>
                  </a:lnTo>
                  <a:lnTo>
                    <a:pt x="85198" y="41405"/>
                  </a:lnTo>
                  <a:lnTo>
                    <a:pt x="41822" y="84379"/>
                  </a:lnTo>
                  <a:lnTo>
                    <a:pt x="0" y="128866"/>
                  </a:lnTo>
                  <a:lnTo>
                    <a:pt x="44904" y="169603"/>
                  </a:lnTo>
                  <a:lnTo>
                    <a:pt x="89808" y="210340"/>
                  </a:lnTo>
                  <a:lnTo>
                    <a:pt x="134713" y="251077"/>
                  </a:lnTo>
                  <a:lnTo>
                    <a:pt x="179617" y="291813"/>
                  </a:lnTo>
                  <a:lnTo>
                    <a:pt x="224521" y="332550"/>
                  </a:lnTo>
                  <a:lnTo>
                    <a:pt x="269426" y="373287"/>
                  </a:lnTo>
                  <a:lnTo>
                    <a:pt x="314330" y="414023"/>
                  </a:lnTo>
                  <a:lnTo>
                    <a:pt x="359235" y="454760"/>
                  </a:lnTo>
                  <a:lnTo>
                    <a:pt x="404139" y="495497"/>
                  </a:lnTo>
                  <a:lnTo>
                    <a:pt x="449043" y="536234"/>
                  </a:lnTo>
                  <a:lnTo>
                    <a:pt x="493948" y="576970"/>
                  </a:lnTo>
                  <a:lnTo>
                    <a:pt x="538852" y="617707"/>
                  </a:lnTo>
                  <a:lnTo>
                    <a:pt x="583757" y="658444"/>
                  </a:lnTo>
                  <a:lnTo>
                    <a:pt x="628661" y="699180"/>
                  </a:lnTo>
                  <a:lnTo>
                    <a:pt x="673565" y="739917"/>
                  </a:lnTo>
                  <a:lnTo>
                    <a:pt x="718470" y="780654"/>
                  </a:lnTo>
                  <a:lnTo>
                    <a:pt x="763374" y="821391"/>
                  </a:lnTo>
                  <a:lnTo>
                    <a:pt x="808278" y="862127"/>
                  </a:lnTo>
                  <a:lnTo>
                    <a:pt x="853183" y="902864"/>
                  </a:lnTo>
                  <a:lnTo>
                    <a:pt x="898087" y="943601"/>
                  </a:lnTo>
                  <a:lnTo>
                    <a:pt x="942992" y="98433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1279897" y="2557701"/>
              <a:ext cx="880503" cy="1056252"/>
            </a:xfrm>
            <a:custGeom>
              <a:avLst/>
              <a:pathLst>
                <a:path w="880503" h="1056252">
                  <a:moveTo>
                    <a:pt x="880503" y="1028946"/>
                  </a:moveTo>
                  <a:lnTo>
                    <a:pt x="844794" y="979948"/>
                  </a:lnTo>
                  <a:lnTo>
                    <a:pt x="809085" y="930951"/>
                  </a:lnTo>
                  <a:lnTo>
                    <a:pt x="773376" y="881953"/>
                  </a:lnTo>
                  <a:lnTo>
                    <a:pt x="737667" y="832956"/>
                  </a:lnTo>
                  <a:lnTo>
                    <a:pt x="701958" y="783958"/>
                  </a:lnTo>
                  <a:lnTo>
                    <a:pt x="666249" y="734961"/>
                  </a:lnTo>
                  <a:lnTo>
                    <a:pt x="630540" y="685964"/>
                  </a:lnTo>
                  <a:lnTo>
                    <a:pt x="594831" y="636966"/>
                  </a:lnTo>
                  <a:lnTo>
                    <a:pt x="559122" y="587969"/>
                  </a:lnTo>
                  <a:lnTo>
                    <a:pt x="523413" y="538971"/>
                  </a:lnTo>
                  <a:lnTo>
                    <a:pt x="487704" y="489974"/>
                  </a:lnTo>
                  <a:lnTo>
                    <a:pt x="451995" y="440976"/>
                  </a:lnTo>
                  <a:lnTo>
                    <a:pt x="416286" y="391979"/>
                  </a:lnTo>
                  <a:lnTo>
                    <a:pt x="380577" y="342982"/>
                  </a:lnTo>
                  <a:lnTo>
                    <a:pt x="344868" y="293984"/>
                  </a:lnTo>
                  <a:lnTo>
                    <a:pt x="309159" y="244987"/>
                  </a:lnTo>
                  <a:lnTo>
                    <a:pt x="273450" y="195989"/>
                  </a:lnTo>
                  <a:lnTo>
                    <a:pt x="237740" y="146992"/>
                  </a:lnTo>
                  <a:lnTo>
                    <a:pt x="202031" y="97994"/>
                  </a:lnTo>
                  <a:lnTo>
                    <a:pt x="166322" y="48997"/>
                  </a:lnTo>
                  <a:lnTo>
                    <a:pt x="130613" y="0"/>
                  </a:lnTo>
                  <a:lnTo>
                    <a:pt x="64020" y="51067"/>
                  </a:lnTo>
                  <a:lnTo>
                    <a:pt x="0" y="105324"/>
                  </a:lnTo>
                  <a:lnTo>
                    <a:pt x="40316" y="150606"/>
                  </a:lnTo>
                  <a:lnTo>
                    <a:pt x="80632" y="195888"/>
                  </a:lnTo>
                  <a:lnTo>
                    <a:pt x="120948" y="241171"/>
                  </a:lnTo>
                  <a:lnTo>
                    <a:pt x="161264" y="286453"/>
                  </a:lnTo>
                  <a:lnTo>
                    <a:pt x="201581" y="331735"/>
                  </a:lnTo>
                  <a:lnTo>
                    <a:pt x="241897" y="377018"/>
                  </a:lnTo>
                  <a:lnTo>
                    <a:pt x="282213" y="422300"/>
                  </a:lnTo>
                  <a:lnTo>
                    <a:pt x="322529" y="467582"/>
                  </a:lnTo>
                  <a:lnTo>
                    <a:pt x="362846" y="512864"/>
                  </a:lnTo>
                  <a:lnTo>
                    <a:pt x="403162" y="558147"/>
                  </a:lnTo>
                  <a:lnTo>
                    <a:pt x="443478" y="603429"/>
                  </a:lnTo>
                  <a:lnTo>
                    <a:pt x="483794" y="648711"/>
                  </a:lnTo>
                  <a:lnTo>
                    <a:pt x="524110" y="693994"/>
                  </a:lnTo>
                  <a:lnTo>
                    <a:pt x="564427" y="739276"/>
                  </a:lnTo>
                  <a:lnTo>
                    <a:pt x="604743" y="784558"/>
                  </a:lnTo>
                  <a:lnTo>
                    <a:pt x="645059" y="829840"/>
                  </a:lnTo>
                  <a:lnTo>
                    <a:pt x="685375" y="875123"/>
                  </a:lnTo>
                  <a:lnTo>
                    <a:pt x="725692" y="920405"/>
                  </a:lnTo>
                  <a:lnTo>
                    <a:pt x="766008" y="965687"/>
                  </a:lnTo>
                  <a:lnTo>
                    <a:pt x="806324" y="1010970"/>
                  </a:lnTo>
                  <a:lnTo>
                    <a:pt x="846640" y="105625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1410511" y="2486606"/>
              <a:ext cx="777254" cy="1100041"/>
            </a:xfrm>
            <a:custGeom>
              <a:avLst/>
              <a:pathLst>
                <a:path w="777254" h="1100041">
                  <a:moveTo>
                    <a:pt x="777254" y="1081609"/>
                  </a:moveTo>
                  <a:lnTo>
                    <a:pt x="745269" y="1030104"/>
                  </a:lnTo>
                  <a:lnTo>
                    <a:pt x="713283" y="978598"/>
                  </a:lnTo>
                  <a:lnTo>
                    <a:pt x="681297" y="927093"/>
                  </a:lnTo>
                  <a:lnTo>
                    <a:pt x="649311" y="875588"/>
                  </a:lnTo>
                  <a:lnTo>
                    <a:pt x="617325" y="824083"/>
                  </a:lnTo>
                  <a:lnTo>
                    <a:pt x="585339" y="772578"/>
                  </a:lnTo>
                  <a:lnTo>
                    <a:pt x="553353" y="721072"/>
                  </a:lnTo>
                  <a:lnTo>
                    <a:pt x="521367" y="669567"/>
                  </a:lnTo>
                  <a:lnTo>
                    <a:pt x="489381" y="618062"/>
                  </a:lnTo>
                  <a:lnTo>
                    <a:pt x="457396" y="566557"/>
                  </a:lnTo>
                  <a:lnTo>
                    <a:pt x="425410" y="515052"/>
                  </a:lnTo>
                  <a:lnTo>
                    <a:pt x="393424" y="463546"/>
                  </a:lnTo>
                  <a:lnTo>
                    <a:pt x="361438" y="412041"/>
                  </a:lnTo>
                  <a:lnTo>
                    <a:pt x="329452" y="360536"/>
                  </a:lnTo>
                  <a:lnTo>
                    <a:pt x="297466" y="309031"/>
                  </a:lnTo>
                  <a:lnTo>
                    <a:pt x="265480" y="257526"/>
                  </a:lnTo>
                  <a:lnTo>
                    <a:pt x="233494" y="206020"/>
                  </a:lnTo>
                  <a:lnTo>
                    <a:pt x="201508" y="154515"/>
                  </a:lnTo>
                  <a:lnTo>
                    <a:pt x="169523" y="103010"/>
                  </a:lnTo>
                  <a:lnTo>
                    <a:pt x="137537" y="51505"/>
                  </a:lnTo>
                  <a:lnTo>
                    <a:pt x="105551" y="0"/>
                  </a:lnTo>
                  <a:lnTo>
                    <a:pt x="52117" y="34570"/>
                  </a:lnTo>
                  <a:lnTo>
                    <a:pt x="0" y="71095"/>
                  </a:lnTo>
                  <a:lnTo>
                    <a:pt x="35709" y="120092"/>
                  </a:lnTo>
                  <a:lnTo>
                    <a:pt x="71418" y="169090"/>
                  </a:lnTo>
                  <a:lnTo>
                    <a:pt x="107127" y="218087"/>
                  </a:lnTo>
                  <a:lnTo>
                    <a:pt x="142836" y="267085"/>
                  </a:lnTo>
                  <a:lnTo>
                    <a:pt x="178545" y="316082"/>
                  </a:lnTo>
                  <a:lnTo>
                    <a:pt x="214254" y="365080"/>
                  </a:lnTo>
                  <a:lnTo>
                    <a:pt x="249963" y="414077"/>
                  </a:lnTo>
                  <a:lnTo>
                    <a:pt x="285672" y="463074"/>
                  </a:lnTo>
                  <a:lnTo>
                    <a:pt x="321381" y="512072"/>
                  </a:lnTo>
                  <a:lnTo>
                    <a:pt x="357090" y="561069"/>
                  </a:lnTo>
                  <a:lnTo>
                    <a:pt x="392799" y="610067"/>
                  </a:lnTo>
                  <a:lnTo>
                    <a:pt x="428508" y="659064"/>
                  </a:lnTo>
                  <a:lnTo>
                    <a:pt x="464217" y="708062"/>
                  </a:lnTo>
                  <a:lnTo>
                    <a:pt x="499926" y="757059"/>
                  </a:lnTo>
                  <a:lnTo>
                    <a:pt x="535635" y="806056"/>
                  </a:lnTo>
                  <a:lnTo>
                    <a:pt x="571344" y="855054"/>
                  </a:lnTo>
                  <a:lnTo>
                    <a:pt x="607053" y="904051"/>
                  </a:lnTo>
                  <a:lnTo>
                    <a:pt x="642762" y="953049"/>
                  </a:lnTo>
                  <a:lnTo>
                    <a:pt x="678471" y="1002046"/>
                  </a:lnTo>
                  <a:lnTo>
                    <a:pt x="714180" y="1051044"/>
                  </a:lnTo>
                  <a:lnTo>
                    <a:pt x="749889" y="110004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1516062" y="2424520"/>
              <a:ext cx="699859" cy="1143695"/>
            </a:xfrm>
            <a:custGeom>
              <a:avLst/>
              <a:pathLst>
                <a:path w="699859" h="1143695">
                  <a:moveTo>
                    <a:pt x="699859" y="1127599"/>
                  </a:moveTo>
                  <a:lnTo>
                    <a:pt x="671704" y="1073903"/>
                  </a:lnTo>
                  <a:lnTo>
                    <a:pt x="643549" y="1020208"/>
                  </a:lnTo>
                  <a:lnTo>
                    <a:pt x="615394" y="966513"/>
                  </a:lnTo>
                  <a:lnTo>
                    <a:pt x="587239" y="912818"/>
                  </a:lnTo>
                  <a:lnTo>
                    <a:pt x="559084" y="859123"/>
                  </a:lnTo>
                  <a:lnTo>
                    <a:pt x="530929" y="805427"/>
                  </a:lnTo>
                  <a:lnTo>
                    <a:pt x="502774" y="751732"/>
                  </a:lnTo>
                  <a:lnTo>
                    <a:pt x="474619" y="698037"/>
                  </a:lnTo>
                  <a:lnTo>
                    <a:pt x="446463" y="644342"/>
                  </a:lnTo>
                  <a:lnTo>
                    <a:pt x="418308" y="590647"/>
                  </a:lnTo>
                  <a:lnTo>
                    <a:pt x="390153" y="536951"/>
                  </a:lnTo>
                  <a:lnTo>
                    <a:pt x="361998" y="483256"/>
                  </a:lnTo>
                  <a:lnTo>
                    <a:pt x="333843" y="429561"/>
                  </a:lnTo>
                  <a:lnTo>
                    <a:pt x="305688" y="375866"/>
                  </a:lnTo>
                  <a:lnTo>
                    <a:pt x="277533" y="322171"/>
                  </a:lnTo>
                  <a:lnTo>
                    <a:pt x="249378" y="268475"/>
                  </a:lnTo>
                  <a:lnTo>
                    <a:pt x="221223" y="214780"/>
                  </a:lnTo>
                  <a:lnTo>
                    <a:pt x="193068" y="161085"/>
                  </a:lnTo>
                  <a:lnTo>
                    <a:pt x="164912" y="107390"/>
                  </a:lnTo>
                  <a:lnTo>
                    <a:pt x="136757" y="53695"/>
                  </a:lnTo>
                  <a:lnTo>
                    <a:pt x="108602" y="0"/>
                  </a:lnTo>
                  <a:lnTo>
                    <a:pt x="53736" y="30054"/>
                  </a:lnTo>
                  <a:lnTo>
                    <a:pt x="0" y="62086"/>
                  </a:lnTo>
                  <a:lnTo>
                    <a:pt x="31985" y="113591"/>
                  </a:lnTo>
                  <a:lnTo>
                    <a:pt x="63971" y="165096"/>
                  </a:lnTo>
                  <a:lnTo>
                    <a:pt x="95957" y="216601"/>
                  </a:lnTo>
                  <a:lnTo>
                    <a:pt x="127943" y="268106"/>
                  </a:lnTo>
                  <a:lnTo>
                    <a:pt x="159929" y="319612"/>
                  </a:lnTo>
                  <a:lnTo>
                    <a:pt x="191915" y="371117"/>
                  </a:lnTo>
                  <a:lnTo>
                    <a:pt x="223901" y="422622"/>
                  </a:lnTo>
                  <a:lnTo>
                    <a:pt x="255887" y="474127"/>
                  </a:lnTo>
                  <a:lnTo>
                    <a:pt x="287872" y="525632"/>
                  </a:lnTo>
                  <a:lnTo>
                    <a:pt x="319858" y="577138"/>
                  </a:lnTo>
                  <a:lnTo>
                    <a:pt x="351844" y="628643"/>
                  </a:lnTo>
                  <a:lnTo>
                    <a:pt x="383830" y="680148"/>
                  </a:lnTo>
                  <a:lnTo>
                    <a:pt x="415816" y="731653"/>
                  </a:lnTo>
                  <a:lnTo>
                    <a:pt x="447802" y="783158"/>
                  </a:lnTo>
                  <a:lnTo>
                    <a:pt x="479788" y="834664"/>
                  </a:lnTo>
                  <a:lnTo>
                    <a:pt x="511774" y="886169"/>
                  </a:lnTo>
                  <a:lnTo>
                    <a:pt x="543760" y="937674"/>
                  </a:lnTo>
                  <a:lnTo>
                    <a:pt x="575745" y="989179"/>
                  </a:lnTo>
                  <a:lnTo>
                    <a:pt x="607731" y="1040684"/>
                  </a:lnTo>
                  <a:lnTo>
                    <a:pt x="639717" y="1092190"/>
                  </a:lnTo>
                  <a:lnTo>
                    <a:pt x="671703" y="114369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1624665" y="2385028"/>
              <a:ext cx="612084" cy="1167090"/>
            </a:xfrm>
            <a:custGeom>
              <a:avLst/>
              <a:pathLst>
                <a:path w="612084" h="1167090">
                  <a:moveTo>
                    <a:pt x="612084" y="1156852"/>
                  </a:moveTo>
                  <a:lnTo>
                    <a:pt x="586763" y="1101764"/>
                  </a:lnTo>
                  <a:lnTo>
                    <a:pt x="561442" y="1046675"/>
                  </a:lnTo>
                  <a:lnTo>
                    <a:pt x="536120" y="991587"/>
                  </a:lnTo>
                  <a:lnTo>
                    <a:pt x="510799" y="936499"/>
                  </a:lnTo>
                  <a:lnTo>
                    <a:pt x="485477" y="881411"/>
                  </a:lnTo>
                  <a:lnTo>
                    <a:pt x="460156" y="826323"/>
                  </a:lnTo>
                  <a:lnTo>
                    <a:pt x="434835" y="771234"/>
                  </a:lnTo>
                  <a:lnTo>
                    <a:pt x="409513" y="716146"/>
                  </a:lnTo>
                  <a:lnTo>
                    <a:pt x="384192" y="661058"/>
                  </a:lnTo>
                  <a:lnTo>
                    <a:pt x="358870" y="605970"/>
                  </a:lnTo>
                  <a:lnTo>
                    <a:pt x="333549" y="550882"/>
                  </a:lnTo>
                  <a:lnTo>
                    <a:pt x="308228" y="495793"/>
                  </a:lnTo>
                  <a:lnTo>
                    <a:pt x="282906" y="440705"/>
                  </a:lnTo>
                  <a:lnTo>
                    <a:pt x="257585" y="385617"/>
                  </a:lnTo>
                  <a:lnTo>
                    <a:pt x="232263" y="330529"/>
                  </a:lnTo>
                  <a:lnTo>
                    <a:pt x="206942" y="275441"/>
                  </a:lnTo>
                  <a:lnTo>
                    <a:pt x="181621" y="220352"/>
                  </a:lnTo>
                  <a:lnTo>
                    <a:pt x="156299" y="165264"/>
                  </a:lnTo>
                  <a:lnTo>
                    <a:pt x="130978" y="110176"/>
                  </a:lnTo>
                  <a:lnTo>
                    <a:pt x="105656" y="55088"/>
                  </a:lnTo>
                  <a:lnTo>
                    <a:pt x="80335" y="0"/>
                  </a:lnTo>
                  <a:lnTo>
                    <a:pt x="0" y="39491"/>
                  </a:lnTo>
                  <a:lnTo>
                    <a:pt x="28155" y="93187"/>
                  </a:lnTo>
                  <a:lnTo>
                    <a:pt x="56310" y="146882"/>
                  </a:lnTo>
                  <a:lnTo>
                    <a:pt x="84465" y="200577"/>
                  </a:lnTo>
                  <a:lnTo>
                    <a:pt x="112620" y="254272"/>
                  </a:lnTo>
                  <a:lnTo>
                    <a:pt x="140775" y="307967"/>
                  </a:lnTo>
                  <a:lnTo>
                    <a:pt x="168930" y="361663"/>
                  </a:lnTo>
                  <a:lnTo>
                    <a:pt x="197085" y="415358"/>
                  </a:lnTo>
                  <a:lnTo>
                    <a:pt x="225240" y="469053"/>
                  </a:lnTo>
                  <a:lnTo>
                    <a:pt x="253395" y="522748"/>
                  </a:lnTo>
                  <a:lnTo>
                    <a:pt x="281551" y="576443"/>
                  </a:lnTo>
                  <a:lnTo>
                    <a:pt x="309706" y="630138"/>
                  </a:lnTo>
                  <a:lnTo>
                    <a:pt x="337861" y="683834"/>
                  </a:lnTo>
                  <a:lnTo>
                    <a:pt x="366016" y="737529"/>
                  </a:lnTo>
                  <a:lnTo>
                    <a:pt x="394171" y="791224"/>
                  </a:lnTo>
                  <a:lnTo>
                    <a:pt x="422326" y="844919"/>
                  </a:lnTo>
                  <a:lnTo>
                    <a:pt x="450481" y="898614"/>
                  </a:lnTo>
                  <a:lnTo>
                    <a:pt x="478636" y="952310"/>
                  </a:lnTo>
                  <a:lnTo>
                    <a:pt x="506791" y="1006005"/>
                  </a:lnTo>
                  <a:lnTo>
                    <a:pt x="534946" y="1059700"/>
                  </a:lnTo>
                  <a:lnTo>
                    <a:pt x="563102" y="1113395"/>
                  </a:lnTo>
                  <a:lnTo>
                    <a:pt x="591257" y="116709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1705000" y="2353305"/>
              <a:ext cx="550798" cy="1188575"/>
            </a:xfrm>
            <a:custGeom>
              <a:avLst/>
              <a:pathLst>
                <a:path w="550798" h="1188575">
                  <a:moveTo>
                    <a:pt x="550798" y="1180350"/>
                  </a:moveTo>
                  <a:lnTo>
                    <a:pt x="528069" y="1124143"/>
                  </a:lnTo>
                  <a:lnTo>
                    <a:pt x="505339" y="1067936"/>
                  </a:lnTo>
                  <a:lnTo>
                    <a:pt x="482609" y="1011729"/>
                  </a:lnTo>
                  <a:lnTo>
                    <a:pt x="459880" y="955522"/>
                  </a:lnTo>
                  <a:lnTo>
                    <a:pt x="437150" y="899314"/>
                  </a:lnTo>
                  <a:lnTo>
                    <a:pt x="414421" y="843107"/>
                  </a:lnTo>
                  <a:lnTo>
                    <a:pt x="391691" y="786900"/>
                  </a:lnTo>
                  <a:lnTo>
                    <a:pt x="368961" y="730693"/>
                  </a:lnTo>
                  <a:lnTo>
                    <a:pt x="346232" y="674486"/>
                  </a:lnTo>
                  <a:lnTo>
                    <a:pt x="323502" y="618278"/>
                  </a:lnTo>
                  <a:lnTo>
                    <a:pt x="300772" y="562071"/>
                  </a:lnTo>
                  <a:lnTo>
                    <a:pt x="278043" y="505864"/>
                  </a:lnTo>
                  <a:lnTo>
                    <a:pt x="255313" y="449657"/>
                  </a:lnTo>
                  <a:lnTo>
                    <a:pt x="232583" y="393450"/>
                  </a:lnTo>
                  <a:lnTo>
                    <a:pt x="209854" y="337243"/>
                  </a:lnTo>
                  <a:lnTo>
                    <a:pt x="187124" y="281035"/>
                  </a:lnTo>
                  <a:lnTo>
                    <a:pt x="164394" y="224828"/>
                  </a:lnTo>
                  <a:lnTo>
                    <a:pt x="141665" y="168621"/>
                  </a:lnTo>
                  <a:lnTo>
                    <a:pt x="118935" y="112414"/>
                  </a:lnTo>
                  <a:lnTo>
                    <a:pt x="96206" y="56207"/>
                  </a:lnTo>
                  <a:lnTo>
                    <a:pt x="73476" y="0"/>
                  </a:lnTo>
                  <a:lnTo>
                    <a:pt x="0" y="31722"/>
                  </a:lnTo>
                  <a:lnTo>
                    <a:pt x="25321" y="86811"/>
                  </a:lnTo>
                  <a:lnTo>
                    <a:pt x="50642" y="141899"/>
                  </a:lnTo>
                  <a:lnTo>
                    <a:pt x="75964" y="196987"/>
                  </a:lnTo>
                  <a:lnTo>
                    <a:pt x="101285" y="252075"/>
                  </a:lnTo>
                  <a:lnTo>
                    <a:pt x="126607" y="307163"/>
                  </a:lnTo>
                  <a:lnTo>
                    <a:pt x="151928" y="362252"/>
                  </a:lnTo>
                  <a:lnTo>
                    <a:pt x="177249" y="417340"/>
                  </a:lnTo>
                  <a:lnTo>
                    <a:pt x="202571" y="472428"/>
                  </a:lnTo>
                  <a:lnTo>
                    <a:pt x="227892" y="527516"/>
                  </a:lnTo>
                  <a:lnTo>
                    <a:pt x="253214" y="582604"/>
                  </a:lnTo>
                  <a:lnTo>
                    <a:pt x="278535" y="637693"/>
                  </a:lnTo>
                  <a:lnTo>
                    <a:pt x="303856" y="692781"/>
                  </a:lnTo>
                  <a:lnTo>
                    <a:pt x="329178" y="747869"/>
                  </a:lnTo>
                  <a:lnTo>
                    <a:pt x="354499" y="802957"/>
                  </a:lnTo>
                  <a:lnTo>
                    <a:pt x="379821" y="858046"/>
                  </a:lnTo>
                  <a:lnTo>
                    <a:pt x="405142" y="913134"/>
                  </a:lnTo>
                  <a:lnTo>
                    <a:pt x="430463" y="968222"/>
                  </a:lnTo>
                  <a:lnTo>
                    <a:pt x="455785" y="1023310"/>
                  </a:lnTo>
                  <a:lnTo>
                    <a:pt x="481106" y="1078398"/>
                  </a:lnTo>
                  <a:lnTo>
                    <a:pt x="506428" y="1133487"/>
                  </a:lnTo>
                  <a:lnTo>
                    <a:pt x="531749" y="118857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1778477" y="2326591"/>
              <a:ext cx="495591" cy="1207064"/>
            </a:xfrm>
            <a:custGeom>
              <a:avLst/>
              <a:pathLst>
                <a:path w="495591" h="1207064">
                  <a:moveTo>
                    <a:pt x="495591" y="1200138"/>
                  </a:moveTo>
                  <a:lnTo>
                    <a:pt x="475347" y="1142989"/>
                  </a:lnTo>
                  <a:lnTo>
                    <a:pt x="455103" y="1085839"/>
                  </a:lnTo>
                  <a:lnTo>
                    <a:pt x="434859" y="1028690"/>
                  </a:lnTo>
                  <a:lnTo>
                    <a:pt x="414615" y="971540"/>
                  </a:lnTo>
                  <a:lnTo>
                    <a:pt x="394371" y="914391"/>
                  </a:lnTo>
                  <a:lnTo>
                    <a:pt x="374126" y="857241"/>
                  </a:lnTo>
                  <a:lnTo>
                    <a:pt x="353882" y="800092"/>
                  </a:lnTo>
                  <a:lnTo>
                    <a:pt x="333638" y="742943"/>
                  </a:lnTo>
                  <a:lnTo>
                    <a:pt x="313394" y="685793"/>
                  </a:lnTo>
                  <a:lnTo>
                    <a:pt x="293150" y="628644"/>
                  </a:lnTo>
                  <a:lnTo>
                    <a:pt x="272906" y="571494"/>
                  </a:lnTo>
                  <a:lnTo>
                    <a:pt x="252662" y="514345"/>
                  </a:lnTo>
                  <a:lnTo>
                    <a:pt x="232418" y="457195"/>
                  </a:lnTo>
                  <a:lnTo>
                    <a:pt x="212174" y="400046"/>
                  </a:lnTo>
                  <a:lnTo>
                    <a:pt x="191930" y="342896"/>
                  </a:lnTo>
                  <a:lnTo>
                    <a:pt x="171686" y="285747"/>
                  </a:lnTo>
                  <a:lnTo>
                    <a:pt x="151442" y="228597"/>
                  </a:lnTo>
                  <a:lnTo>
                    <a:pt x="131198" y="171448"/>
                  </a:lnTo>
                  <a:lnTo>
                    <a:pt x="110954" y="114298"/>
                  </a:lnTo>
                  <a:lnTo>
                    <a:pt x="90709" y="57149"/>
                  </a:lnTo>
                  <a:lnTo>
                    <a:pt x="70465" y="0"/>
                  </a:lnTo>
                  <a:lnTo>
                    <a:pt x="0" y="26713"/>
                  </a:lnTo>
                  <a:lnTo>
                    <a:pt x="22729" y="82920"/>
                  </a:lnTo>
                  <a:lnTo>
                    <a:pt x="45459" y="139128"/>
                  </a:lnTo>
                  <a:lnTo>
                    <a:pt x="68188" y="195335"/>
                  </a:lnTo>
                  <a:lnTo>
                    <a:pt x="90918" y="251542"/>
                  </a:lnTo>
                  <a:lnTo>
                    <a:pt x="113648" y="307749"/>
                  </a:lnTo>
                  <a:lnTo>
                    <a:pt x="136377" y="363956"/>
                  </a:lnTo>
                  <a:lnTo>
                    <a:pt x="159107" y="420163"/>
                  </a:lnTo>
                  <a:lnTo>
                    <a:pt x="181837" y="476371"/>
                  </a:lnTo>
                  <a:lnTo>
                    <a:pt x="204566" y="532578"/>
                  </a:lnTo>
                  <a:lnTo>
                    <a:pt x="227296" y="588785"/>
                  </a:lnTo>
                  <a:lnTo>
                    <a:pt x="250026" y="644992"/>
                  </a:lnTo>
                  <a:lnTo>
                    <a:pt x="272755" y="701199"/>
                  </a:lnTo>
                  <a:lnTo>
                    <a:pt x="295485" y="757407"/>
                  </a:lnTo>
                  <a:lnTo>
                    <a:pt x="318215" y="813614"/>
                  </a:lnTo>
                  <a:lnTo>
                    <a:pt x="340944" y="869821"/>
                  </a:lnTo>
                  <a:lnTo>
                    <a:pt x="363674" y="926028"/>
                  </a:lnTo>
                  <a:lnTo>
                    <a:pt x="386403" y="982235"/>
                  </a:lnTo>
                  <a:lnTo>
                    <a:pt x="409133" y="1038442"/>
                  </a:lnTo>
                  <a:lnTo>
                    <a:pt x="431863" y="1094650"/>
                  </a:lnTo>
                  <a:lnTo>
                    <a:pt x="454592" y="1150857"/>
                  </a:lnTo>
                  <a:lnTo>
                    <a:pt x="477322" y="120706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1848943" y="2307597"/>
              <a:ext cx="439836" cy="1219132"/>
            </a:xfrm>
            <a:custGeom>
              <a:avLst/>
              <a:pathLst>
                <a:path w="439836" h="1219132">
                  <a:moveTo>
                    <a:pt x="439836" y="1214208"/>
                  </a:moveTo>
                  <a:lnTo>
                    <a:pt x="421593" y="1156389"/>
                  </a:lnTo>
                  <a:lnTo>
                    <a:pt x="403350" y="1098569"/>
                  </a:lnTo>
                  <a:lnTo>
                    <a:pt x="385108" y="1040750"/>
                  </a:lnTo>
                  <a:lnTo>
                    <a:pt x="366865" y="982930"/>
                  </a:lnTo>
                  <a:lnTo>
                    <a:pt x="348622" y="925111"/>
                  </a:lnTo>
                  <a:lnTo>
                    <a:pt x="330380" y="867291"/>
                  </a:lnTo>
                  <a:lnTo>
                    <a:pt x="312137" y="809472"/>
                  </a:lnTo>
                  <a:lnTo>
                    <a:pt x="293894" y="751652"/>
                  </a:lnTo>
                  <a:lnTo>
                    <a:pt x="275652" y="693833"/>
                  </a:lnTo>
                  <a:lnTo>
                    <a:pt x="257409" y="636014"/>
                  </a:lnTo>
                  <a:lnTo>
                    <a:pt x="239166" y="578194"/>
                  </a:lnTo>
                  <a:lnTo>
                    <a:pt x="220924" y="520375"/>
                  </a:lnTo>
                  <a:lnTo>
                    <a:pt x="202681" y="462555"/>
                  </a:lnTo>
                  <a:lnTo>
                    <a:pt x="184438" y="404736"/>
                  </a:lnTo>
                  <a:lnTo>
                    <a:pt x="166196" y="346916"/>
                  </a:lnTo>
                  <a:lnTo>
                    <a:pt x="147953" y="289097"/>
                  </a:lnTo>
                  <a:lnTo>
                    <a:pt x="129710" y="231277"/>
                  </a:lnTo>
                  <a:lnTo>
                    <a:pt x="111468" y="173458"/>
                  </a:lnTo>
                  <a:lnTo>
                    <a:pt x="93225" y="115638"/>
                  </a:lnTo>
                  <a:lnTo>
                    <a:pt x="74983" y="57819"/>
                  </a:lnTo>
                  <a:lnTo>
                    <a:pt x="56740" y="0"/>
                  </a:lnTo>
                  <a:lnTo>
                    <a:pt x="0" y="18994"/>
                  </a:lnTo>
                  <a:lnTo>
                    <a:pt x="20244" y="76143"/>
                  </a:lnTo>
                  <a:lnTo>
                    <a:pt x="40488" y="133293"/>
                  </a:lnTo>
                  <a:lnTo>
                    <a:pt x="60732" y="190442"/>
                  </a:lnTo>
                  <a:lnTo>
                    <a:pt x="80976" y="247592"/>
                  </a:lnTo>
                  <a:lnTo>
                    <a:pt x="101220" y="304741"/>
                  </a:lnTo>
                  <a:lnTo>
                    <a:pt x="121464" y="361891"/>
                  </a:lnTo>
                  <a:lnTo>
                    <a:pt x="141708" y="419040"/>
                  </a:lnTo>
                  <a:lnTo>
                    <a:pt x="161952" y="476189"/>
                  </a:lnTo>
                  <a:lnTo>
                    <a:pt x="182196" y="533339"/>
                  </a:lnTo>
                  <a:lnTo>
                    <a:pt x="202440" y="590488"/>
                  </a:lnTo>
                  <a:lnTo>
                    <a:pt x="222684" y="647638"/>
                  </a:lnTo>
                  <a:lnTo>
                    <a:pt x="242928" y="704787"/>
                  </a:lnTo>
                  <a:lnTo>
                    <a:pt x="263172" y="761937"/>
                  </a:lnTo>
                  <a:lnTo>
                    <a:pt x="283417" y="819086"/>
                  </a:lnTo>
                  <a:lnTo>
                    <a:pt x="303661" y="876236"/>
                  </a:lnTo>
                  <a:lnTo>
                    <a:pt x="323905" y="933385"/>
                  </a:lnTo>
                  <a:lnTo>
                    <a:pt x="344149" y="990535"/>
                  </a:lnTo>
                  <a:lnTo>
                    <a:pt x="364393" y="1047684"/>
                  </a:lnTo>
                  <a:lnTo>
                    <a:pt x="384637" y="1104834"/>
                  </a:lnTo>
                  <a:lnTo>
                    <a:pt x="404881" y="1161983"/>
                  </a:lnTo>
                  <a:lnTo>
                    <a:pt x="425125" y="121913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1905683" y="2291206"/>
              <a:ext cx="397393" cy="1230599"/>
            </a:xfrm>
            <a:custGeom>
              <a:avLst/>
              <a:pathLst>
                <a:path w="397393" h="1230599">
                  <a:moveTo>
                    <a:pt x="397393" y="1226349"/>
                  </a:moveTo>
                  <a:lnTo>
                    <a:pt x="381096" y="1167952"/>
                  </a:lnTo>
                  <a:lnTo>
                    <a:pt x="364798" y="1109554"/>
                  </a:lnTo>
                  <a:lnTo>
                    <a:pt x="348501" y="1051156"/>
                  </a:lnTo>
                  <a:lnTo>
                    <a:pt x="332204" y="992759"/>
                  </a:lnTo>
                  <a:lnTo>
                    <a:pt x="315906" y="934361"/>
                  </a:lnTo>
                  <a:lnTo>
                    <a:pt x="299609" y="875964"/>
                  </a:lnTo>
                  <a:lnTo>
                    <a:pt x="283312" y="817566"/>
                  </a:lnTo>
                  <a:lnTo>
                    <a:pt x="267014" y="759168"/>
                  </a:lnTo>
                  <a:lnTo>
                    <a:pt x="250717" y="700771"/>
                  </a:lnTo>
                  <a:lnTo>
                    <a:pt x="234420" y="642373"/>
                  </a:lnTo>
                  <a:lnTo>
                    <a:pt x="218122" y="583976"/>
                  </a:lnTo>
                  <a:lnTo>
                    <a:pt x="201825" y="525578"/>
                  </a:lnTo>
                  <a:lnTo>
                    <a:pt x="185528" y="467180"/>
                  </a:lnTo>
                  <a:lnTo>
                    <a:pt x="169230" y="408783"/>
                  </a:lnTo>
                  <a:lnTo>
                    <a:pt x="152933" y="350385"/>
                  </a:lnTo>
                  <a:lnTo>
                    <a:pt x="136636" y="291988"/>
                  </a:lnTo>
                  <a:lnTo>
                    <a:pt x="120338" y="233590"/>
                  </a:lnTo>
                  <a:lnTo>
                    <a:pt x="104041" y="175192"/>
                  </a:lnTo>
                  <a:lnTo>
                    <a:pt x="87744" y="116795"/>
                  </a:lnTo>
                  <a:lnTo>
                    <a:pt x="71446" y="58397"/>
                  </a:lnTo>
                  <a:lnTo>
                    <a:pt x="55149" y="0"/>
                  </a:lnTo>
                  <a:lnTo>
                    <a:pt x="0" y="16390"/>
                  </a:lnTo>
                  <a:lnTo>
                    <a:pt x="18242" y="74209"/>
                  </a:lnTo>
                  <a:lnTo>
                    <a:pt x="36485" y="132029"/>
                  </a:lnTo>
                  <a:lnTo>
                    <a:pt x="54727" y="189848"/>
                  </a:lnTo>
                  <a:lnTo>
                    <a:pt x="72970" y="247668"/>
                  </a:lnTo>
                  <a:lnTo>
                    <a:pt x="91213" y="305487"/>
                  </a:lnTo>
                  <a:lnTo>
                    <a:pt x="109455" y="363307"/>
                  </a:lnTo>
                  <a:lnTo>
                    <a:pt x="127698" y="421126"/>
                  </a:lnTo>
                  <a:lnTo>
                    <a:pt x="145941" y="478946"/>
                  </a:lnTo>
                  <a:lnTo>
                    <a:pt x="164183" y="536765"/>
                  </a:lnTo>
                  <a:lnTo>
                    <a:pt x="182426" y="594585"/>
                  </a:lnTo>
                  <a:lnTo>
                    <a:pt x="200669" y="652404"/>
                  </a:lnTo>
                  <a:lnTo>
                    <a:pt x="218911" y="710223"/>
                  </a:lnTo>
                  <a:lnTo>
                    <a:pt x="237154" y="768043"/>
                  </a:lnTo>
                  <a:lnTo>
                    <a:pt x="255397" y="825862"/>
                  </a:lnTo>
                  <a:lnTo>
                    <a:pt x="273639" y="883682"/>
                  </a:lnTo>
                  <a:lnTo>
                    <a:pt x="291882" y="941501"/>
                  </a:lnTo>
                  <a:lnTo>
                    <a:pt x="310125" y="999321"/>
                  </a:lnTo>
                  <a:lnTo>
                    <a:pt x="328367" y="1057140"/>
                  </a:lnTo>
                  <a:lnTo>
                    <a:pt x="346610" y="1114960"/>
                  </a:lnTo>
                  <a:lnTo>
                    <a:pt x="364852" y="1172779"/>
                  </a:lnTo>
                  <a:lnTo>
                    <a:pt x="383095" y="123059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1960832" y="2278075"/>
              <a:ext cx="355191" cy="1239480"/>
            </a:xfrm>
            <a:custGeom>
              <a:avLst/>
              <a:pathLst>
                <a:path w="355191" h="1239480">
                  <a:moveTo>
                    <a:pt x="355191" y="1236076"/>
                  </a:moveTo>
                  <a:lnTo>
                    <a:pt x="340655" y="1177215"/>
                  </a:lnTo>
                  <a:lnTo>
                    <a:pt x="326119" y="1118354"/>
                  </a:lnTo>
                  <a:lnTo>
                    <a:pt x="311583" y="1059494"/>
                  </a:lnTo>
                  <a:lnTo>
                    <a:pt x="297047" y="1000633"/>
                  </a:lnTo>
                  <a:lnTo>
                    <a:pt x="282511" y="941772"/>
                  </a:lnTo>
                  <a:lnTo>
                    <a:pt x="267975" y="882911"/>
                  </a:lnTo>
                  <a:lnTo>
                    <a:pt x="253439" y="824050"/>
                  </a:lnTo>
                  <a:lnTo>
                    <a:pt x="238904" y="765190"/>
                  </a:lnTo>
                  <a:lnTo>
                    <a:pt x="224368" y="706329"/>
                  </a:lnTo>
                  <a:lnTo>
                    <a:pt x="209832" y="647468"/>
                  </a:lnTo>
                  <a:lnTo>
                    <a:pt x="195296" y="588607"/>
                  </a:lnTo>
                  <a:lnTo>
                    <a:pt x="180760" y="529747"/>
                  </a:lnTo>
                  <a:lnTo>
                    <a:pt x="166224" y="470886"/>
                  </a:lnTo>
                  <a:lnTo>
                    <a:pt x="151688" y="412025"/>
                  </a:lnTo>
                  <a:lnTo>
                    <a:pt x="137152" y="353164"/>
                  </a:lnTo>
                  <a:lnTo>
                    <a:pt x="122617" y="294303"/>
                  </a:lnTo>
                  <a:lnTo>
                    <a:pt x="108081" y="235443"/>
                  </a:lnTo>
                  <a:lnTo>
                    <a:pt x="93545" y="176582"/>
                  </a:lnTo>
                  <a:lnTo>
                    <a:pt x="79009" y="117721"/>
                  </a:lnTo>
                  <a:lnTo>
                    <a:pt x="64473" y="58860"/>
                  </a:lnTo>
                  <a:lnTo>
                    <a:pt x="49937" y="0"/>
                  </a:lnTo>
                  <a:lnTo>
                    <a:pt x="0" y="13131"/>
                  </a:lnTo>
                  <a:lnTo>
                    <a:pt x="16297" y="71528"/>
                  </a:lnTo>
                  <a:lnTo>
                    <a:pt x="32594" y="129926"/>
                  </a:lnTo>
                  <a:lnTo>
                    <a:pt x="48892" y="188323"/>
                  </a:lnTo>
                  <a:lnTo>
                    <a:pt x="65189" y="246721"/>
                  </a:lnTo>
                  <a:lnTo>
                    <a:pt x="81486" y="305119"/>
                  </a:lnTo>
                  <a:lnTo>
                    <a:pt x="97784" y="363516"/>
                  </a:lnTo>
                  <a:lnTo>
                    <a:pt x="114081" y="421914"/>
                  </a:lnTo>
                  <a:lnTo>
                    <a:pt x="130378" y="480311"/>
                  </a:lnTo>
                  <a:lnTo>
                    <a:pt x="146676" y="538709"/>
                  </a:lnTo>
                  <a:lnTo>
                    <a:pt x="162973" y="597107"/>
                  </a:lnTo>
                  <a:lnTo>
                    <a:pt x="179270" y="655504"/>
                  </a:lnTo>
                  <a:lnTo>
                    <a:pt x="195568" y="713902"/>
                  </a:lnTo>
                  <a:lnTo>
                    <a:pt x="211865" y="772300"/>
                  </a:lnTo>
                  <a:lnTo>
                    <a:pt x="228162" y="830697"/>
                  </a:lnTo>
                  <a:lnTo>
                    <a:pt x="244460" y="889095"/>
                  </a:lnTo>
                  <a:lnTo>
                    <a:pt x="260757" y="947492"/>
                  </a:lnTo>
                  <a:lnTo>
                    <a:pt x="277054" y="1005890"/>
                  </a:lnTo>
                  <a:lnTo>
                    <a:pt x="293352" y="1064288"/>
                  </a:lnTo>
                  <a:lnTo>
                    <a:pt x="309649" y="1122685"/>
                  </a:lnTo>
                  <a:lnTo>
                    <a:pt x="325946" y="1181083"/>
                  </a:lnTo>
                  <a:lnTo>
                    <a:pt x="342244" y="123948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010770" y="2266568"/>
              <a:ext cx="318155" cy="1247584"/>
            </a:xfrm>
            <a:custGeom>
              <a:avLst/>
              <a:pathLst>
                <a:path w="318155" h="1247584">
                  <a:moveTo>
                    <a:pt x="318155" y="1244600"/>
                  </a:moveTo>
                  <a:lnTo>
                    <a:pt x="305374" y="1185333"/>
                  </a:lnTo>
                  <a:lnTo>
                    <a:pt x="292594" y="1126067"/>
                  </a:lnTo>
                  <a:lnTo>
                    <a:pt x="279813" y="1066800"/>
                  </a:lnTo>
                  <a:lnTo>
                    <a:pt x="267033" y="1007533"/>
                  </a:lnTo>
                  <a:lnTo>
                    <a:pt x="254252" y="948267"/>
                  </a:lnTo>
                  <a:lnTo>
                    <a:pt x="241471" y="889000"/>
                  </a:lnTo>
                  <a:lnTo>
                    <a:pt x="228691" y="829733"/>
                  </a:lnTo>
                  <a:lnTo>
                    <a:pt x="215910" y="770467"/>
                  </a:lnTo>
                  <a:lnTo>
                    <a:pt x="203130" y="711200"/>
                  </a:lnTo>
                  <a:lnTo>
                    <a:pt x="190349" y="651933"/>
                  </a:lnTo>
                  <a:lnTo>
                    <a:pt x="177569" y="592666"/>
                  </a:lnTo>
                  <a:lnTo>
                    <a:pt x="164788" y="533400"/>
                  </a:lnTo>
                  <a:lnTo>
                    <a:pt x="152008" y="474133"/>
                  </a:lnTo>
                  <a:lnTo>
                    <a:pt x="139227" y="414866"/>
                  </a:lnTo>
                  <a:lnTo>
                    <a:pt x="126447" y="355600"/>
                  </a:lnTo>
                  <a:lnTo>
                    <a:pt x="113666" y="296333"/>
                  </a:lnTo>
                  <a:lnTo>
                    <a:pt x="100886" y="237066"/>
                  </a:lnTo>
                  <a:lnTo>
                    <a:pt x="88105" y="177800"/>
                  </a:lnTo>
                  <a:lnTo>
                    <a:pt x="75325" y="118533"/>
                  </a:lnTo>
                  <a:lnTo>
                    <a:pt x="62544" y="59266"/>
                  </a:lnTo>
                  <a:lnTo>
                    <a:pt x="49763" y="0"/>
                  </a:lnTo>
                  <a:lnTo>
                    <a:pt x="0" y="11507"/>
                  </a:lnTo>
                  <a:lnTo>
                    <a:pt x="14535" y="70368"/>
                  </a:lnTo>
                  <a:lnTo>
                    <a:pt x="29071" y="129229"/>
                  </a:lnTo>
                  <a:lnTo>
                    <a:pt x="43607" y="188090"/>
                  </a:lnTo>
                  <a:lnTo>
                    <a:pt x="58143" y="246950"/>
                  </a:lnTo>
                  <a:lnTo>
                    <a:pt x="72679" y="305811"/>
                  </a:lnTo>
                  <a:lnTo>
                    <a:pt x="87215" y="364672"/>
                  </a:lnTo>
                  <a:lnTo>
                    <a:pt x="101751" y="423533"/>
                  </a:lnTo>
                  <a:lnTo>
                    <a:pt x="116287" y="482393"/>
                  </a:lnTo>
                  <a:lnTo>
                    <a:pt x="130822" y="541254"/>
                  </a:lnTo>
                  <a:lnTo>
                    <a:pt x="145358" y="600115"/>
                  </a:lnTo>
                  <a:lnTo>
                    <a:pt x="159894" y="658976"/>
                  </a:lnTo>
                  <a:lnTo>
                    <a:pt x="174430" y="717837"/>
                  </a:lnTo>
                  <a:lnTo>
                    <a:pt x="188966" y="776697"/>
                  </a:lnTo>
                  <a:lnTo>
                    <a:pt x="203502" y="835558"/>
                  </a:lnTo>
                  <a:lnTo>
                    <a:pt x="218038" y="894419"/>
                  </a:lnTo>
                  <a:lnTo>
                    <a:pt x="232574" y="953280"/>
                  </a:lnTo>
                  <a:lnTo>
                    <a:pt x="247109" y="1012141"/>
                  </a:lnTo>
                  <a:lnTo>
                    <a:pt x="261645" y="1071001"/>
                  </a:lnTo>
                  <a:lnTo>
                    <a:pt x="276181" y="1129862"/>
                  </a:lnTo>
                  <a:lnTo>
                    <a:pt x="290717" y="1188723"/>
                  </a:lnTo>
                  <a:lnTo>
                    <a:pt x="305253" y="124758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060534" y="2257516"/>
              <a:ext cx="280023" cy="1253652"/>
            </a:xfrm>
            <a:custGeom>
              <a:avLst/>
              <a:pathLst>
                <a:path w="280023" h="1253652">
                  <a:moveTo>
                    <a:pt x="280023" y="1251305"/>
                  </a:moveTo>
                  <a:lnTo>
                    <a:pt x="268825" y="1191719"/>
                  </a:lnTo>
                  <a:lnTo>
                    <a:pt x="257627" y="1132133"/>
                  </a:lnTo>
                  <a:lnTo>
                    <a:pt x="246429" y="1072547"/>
                  </a:lnTo>
                  <a:lnTo>
                    <a:pt x="235231" y="1012961"/>
                  </a:lnTo>
                  <a:lnTo>
                    <a:pt x="224033" y="953375"/>
                  </a:lnTo>
                  <a:lnTo>
                    <a:pt x="212835" y="893789"/>
                  </a:lnTo>
                  <a:lnTo>
                    <a:pt x="201637" y="834203"/>
                  </a:lnTo>
                  <a:lnTo>
                    <a:pt x="190439" y="774617"/>
                  </a:lnTo>
                  <a:lnTo>
                    <a:pt x="179241" y="715031"/>
                  </a:lnTo>
                  <a:lnTo>
                    <a:pt x="168043" y="655445"/>
                  </a:lnTo>
                  <a:lnTo>
                    <a:pt x="156845" y="595859"/>
                  </a:lnTo>
                  <a:lnTo>
                    <a:pt x="145647" y="536273"/>
                  </a:lnTo>
                  <a:lnTo>
                    <a:pt x="134449" y="476687"/>
                  </a:lnTo>
                  <a:lnTo>
                    <a:pt x="123251" y="417101"/>
                  </a:lnTo>
                  <a:lnTo>
                    <a:pt x="112053" y="357515"/>
                  </a:lnTo>
                  <a:lnTo>
                    <a:pt x="100855" y="297929"/>
                  </a:lnTo>
                  <a:lnTo>
                    <a:pt x="89657" y="238343"/>
                  </a:lnTo>
                  <a:lnTo>
                    <a:pt x="78459" y="178757"/>
                  </a:lnTo>
                  <a:lnTo>
                    <a:pt x="67261" y="119171"/>
                  </a:lnTo>
                  <a:lnTo>
                    <a:pt x="56063" y="59585"/>
                  </a:lnTo>
                  <a:lnTo>
                    <a:pt x="44865" y="0"/>
                  </a:lnTo>
                  <a:lnTo>
                    <a:pt x="0" y="9051"/>
                  </a:lnTo>
                  <a:lnTo>
                    <a:pt x="12780" y="68318"/>
                  </a:lnTo>
                  <a:lnTo>
                    <a:pt x="25561" y="127585"/>
                  </a:lnTo>
                  <a:lnTo>
                    <a:pt x="38341" y="186851"/>
                  </a:lnTo>
                  <a:lnTo>
                    <a:pt x="51122" y="246118"/>
                  </a:lnTo>
                  <a:lnTo>
                    <a:pt x="63902" y="305385"/>
                  </a:lnTo>
                  <a:lnTo>
                    <a:pt x="76683" y="364651"/>
                  </a:lnTo>
                  <a:lnTo>
                    <a:pt x="89463" y="423918"/>
                  </a:lnTo>
                  <a:lnTo>
                    <a:pt x="102244" y="483185"/>
                  </a:lnTo>
                  <a:lnTo>
                    <a:pt x="115024" y="542451"/>
                  </a:lnTo>
                  <a:lnTo>
                    <a:pt x="127805" y="601718"/>
                  </a:lnTo>
                  <a:lnTo>
                    <a:pt x="140585" y="660985"/>
                  </a:lnTo>
                  <a:lnTo>
                    <a:pt x="153366" y="720252"/>
                  </a:lnTo>
                  <a:lnTo>
                    <a:pt x="166146" y="779518"/>
                  </a:lnTo>
                  <a:lnTo>
                    <a:pt x="178927" y="838785"/>
                  </a:lnTo>
                  <a:lnTo>
                    <a:pt x="191707" y="898052"/>
                  </a:lnTo>
                  <a:lnTo>
                    <a:pt x="204488" y="957318"/>
                  </a:lnTo>
                  <a:lnTo>
                    <a:pt x="217269" y="1016585"/>
                  </a:lnTo>
                  <a:lnTo>
                    <a:pt x="230049" y="1075852"/>
                  </a:lnTo>
                  <a:lnTo>
                    <a:pt x="242830" y="1135118"/>
                  </a:lnTo>
                  <a:lnTo>
                    <a:pt x="255610" y="1194385"/>
                  </a:lnTo>
                  <a:lnTo>
                    <a:pt x="268391" y="125365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105400" y="2250529"/>
              <a:ext cx="245460" cy="1258292"/>
            </a:xfrm>
            <a:custGeom>
              <a:avLst/>
              <a:pathLst>
                <a:path w="245460" h="1258292">
                  <a:moveTo>
                    <a:pt x="245460" y="1256481"/>
                  </a:moveTo>
                  <a:lnTo>
                    <a:pt x="235664" y="1196648"/>
                  </a:lnTo>
                  <a:lnTo>
                    <a:pt x="225868" y="1136816"/>
                  </a:lnTo>
                  <a:lnTo>
                    <a:pt x="216072" y="1076983"/>
                  </a:lnTo>
                  <a:lnTo>
                    <a:pt x="206276" y="1017151"/>
                  </a:lnTo>
                  <a:lnTo>
                    <a:pt x="196480" y="957318"/>
                  </a:lnTo>
                  <a:lnTo>
                    <a:pt x="186684" y="897486"/>
                  </a:lnTo>
                  <a:lnTo>
                    <a:pt x="176888" y="837654"/>
                  </a:lnTo>
                  <a:lnTo>
                    <a:pt x="167092" y="777821"/>
                  </a:lnTo>
                  <a:lnTo>
                    <a:pt x="157296" y="717989"/>
                  </a:lnTo>
                  <a:lnTo>
                    <a:pt x="147499" y="658156"/>
                  </a:lnTo>
                  <a:lnTo>
                    <a:pt x="137703" y="598324"/>
                  </a:lnTo>
                  <a:lnTo>
                    <a:pt x="127907" y="538491"/>
                  </a:lnTo>
                  <a:lnTo>
                    <a:pt x="118111" y="478659"/>
                  </a:lnTo>
                  <a:lnTo>
                    <a:pt x="108315" y="418827"/>
                  </a:lnTo>
                  <a:lnTo>
                    <a:pt x="98519" y="358994"/>
                  </a:lnTo>
                  <a:lnTo>
                    <a:pt x="88723" y="299162"/>
                  </a:lnTo>
                  <a:lnTo>
                    <a:pt x="78927" y="239329"/>
                  </a:lnTo>
                  <a:lnTo>
                    <a:pt x="69131" y="179497"/>
                  </a:lnTo>
                  <a:lnTo>
                    <a:pt x="59335" y="119664"/>
                  </a:lnTo>
                  <a:lnTo>
                    <a:pt x="49538" y="59832"/>
                  </a:lnTo>
                  <a:lnTo>
                    <a:pt x="39742" y="0"/>
                  </a:lnTo>
                  <a:lnTo>
                    <a:pt x="0" y="6986"/>
                  </a:lnTo>
                  <a:lnTo>
                    <a:pt x="11197" y="66572"/>
                  </a:lnTo>
                  <a:lnTo>
                    <a:pt x="22395" y="126158"/>
                  </a:lnTo>
                  <a:lnTo>
                    <a:pt x="33593" y="185744"/>
                  </a:lnTo>
                  <a:lnTo>
                    <a:pt x="44791" y="245330"/>
                  </a:lnTo>
                  <a:lnTo>
                    <a:pt x="55989" y="304916"/>
                  </a:lnTo>
                  <a:lnTo>
                    <a:pt x="67187" y="364502"/>
                  </a:lnTo>
                  <a:lnTo>
                    <a:pt x="78385" y="424088"/>
                  </a:lnTo>
                  <a:lnTo>
                    <a:pt x="89583" y="483674"/>
                  </a:lnTo>
                  <a:lnTo>
                    <a:pt x="100781" y="543260"/>
                  </a:lnTo>
                  <a:lnTo>
                    <a:pt x="111979" y="602846"/>
                  </a:lnTo>
                  <a:lnTo>
                    <a:pt x="123177" y="662432"/>
                  </a:lnTo>
                  <a:lnTo>
                    <a:pt x="134375" y="722018"/>
                  </a:lnTo>
                  <a:lnTo>
                    <a:pt x="145573" y="781604"/>
                  </a:lnTo>
                  <a:lnTo>
                    <a:pt x="156771" y="841190"/>
                  </a:lnTo>
                  <a:lnTo>
                    <a:pt x="167969" y="900776"/>
                  </a:lnTo>
                  <a:lnTo>
                    <a:pt x="179167" y="960362"/>
                  </a:lnTo>
                  <a:lnTo>
                    <a:pt x="190365" y="1019948"/>
                  </a:lnTo>
                  <a:lnTo>
                    <a:pt x="201563" y="1079534"/>
                  </a:lnTo>
                  <a:lnTo>
                    <a:pt x="212761" y="1139120"/>
                  </a:lnTo>
                  <a:lnTo>
                    <a:pt x="223959" y="1198706"/>
                  </a:lnTo>
                  <a:lnTo>
                    <a:pt x="235157" y="125829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145142" y="2245698"/>
              <a:ext cx="213836" cy="1261312"/>
            </a:xfrm>
            <a:custGeom>
              <a:avLst/>
              <a:pathLst>
                <a:path w="213836" h="1261312">
                  <a:moveTo>
                    <a:pt x="213836" y="1260059"/>
                  </a:moveTo>
                  <a:lnTo>
                    <a:pt x="205145" y="1200056"/>
                  </a:lnTo>
                  <a:lnTo>
                    <a:pt x="196453" y="1140053"/>
                  </a:lnTo>
                  <a:lnTo>
                    <a:pt x="187762" y="1080051"/>
                  </a:lnTo>
                  <a:lnTo>
                    <a:pt x="179070" y="1020048"/>
                  </a:lnTo>
                  <a:lnTo>
                    <a:pt x="170378" y="960045"/>
                  </a:lnTo>
                  <a:lnTo>
                    <a:pt x="161687" y="900042"/>
                  </a:lnTo>
                  <a:lnTo>
                    <a:pt x="152995" y="840039"/>
                  </a:lnTo>
                  <a:lnTo>
                    <a:pt x="144304" y="780036"/>
                  </a:lnTo>
                  <a:lnTo>
                    <a:pt x="135612" y="720034"/>
                  </a:lnTo>
                  <a:lnTo>
                    <a:pt x="126921" y="660031"/>
                  </a:lnTo>
                  <a:lnTo>
                    <a:pt x="118229" y="600028"/>
                  </a:lnTo>
                  <a:lnTo>
                    <a:pt x="109538" y="540025"/>
                  </a:lnTo>
                  <a:lnTo>
                    <a:pt x="100846" y="480022"/>
                  </a:lnTo>
                  <a:lnTo>
                    <a:pt x="92155" y="420019"/>
                  </a:lnTo>
                  <a:lnTo>
                    <a:pt x="83463" y="360017"/>
                  </a:lnTo>
                  <a:lnTo>
                    <a:pt x="74771" y="300014"/>
                  </a:lnTo>
                  <a:lnTo>
                    <a:pt x="66080" y="240011"/>
                  </a:lnTo>
                  <a:lnTo>
                    <a:pt x="57388" y="180008"/>
                  </a:lnTo>
                  <a:lnTo>
                    <a:pt x="48697" y="120005"/>
                  </a:lnTo>
                  <a:lnTo>
                    <a:pt x="40005" y="60002"/>
                  </a:lnTo>
                  <a:lnTo>
                    <a:pt x="31314" y="0"/>
                  </a:lnTo>
                  <a:lnTo>
                    <a:pt x="0" y="4831"/>
                  </a:lnTo>
                  <a:lnTo>
                    <a:pt x="9796" y="64663"/>
                  </a:lnTo>
                  <a:lnTo>
                    <a:pt x="19592" y="124495"/>
                  </a:lnTo>
                  <a:lnTo>
                    <a:pt x="29388" y="184328"/>
                  </a:lnTo>
                  <a:lnTo>
                    <a:pt x="39184" y="244160"/>
                  </a:lnTo>
                  <a:lnTo>
                    <a:pt x="48980" y="303993"/>
                  </a:lnTo>
                  <a:lnTo>
                    <a:pt x="58776" y="363825"/>
                  </a:lnTo>
                  <a:lnTo>
                    <a:pt x="68572" y="423658"/>
                  </a:lnTo>
                  <a:lnTo>
                    <a:pt x="78368" y="483490"/>
                  </a:lnTo>
                  <a:lnTo>
                    <a:pt x="88164" y="543322"/>
                  </a:lnTo>
                  <a:lnTo>
                    <a:pt x="97961" y="603155"/>
                  </a:lnTo>
                  <a:lnTo>
                    <a:pt x="107757" y="662987"/>
                  </a:lnTo>
                  <a:lnTo>
                    <a:pt x="117553" y="722820"/>
                  </a:lnTo>
                  <a:lnTo>
                    <a:pt x="127349" y="782652"/>
                  </a:lnTo>
                  <a:lnTo>
                    <a:pt x="137145" y="842485"/>
                  </a:lnTo>
                  <a:lnTo>
                    <a:pt x="146941" y="902317"/>
                  </a:lnTo>
                  <a:lnTo>
                    <a:pt x="156737" y="962149"/>
                  </a:lnTo>
                  <a:lnTo>
                    <a:pt x="166533" y="1021982"/>
                  </a:lnTo>
                  <a:lnTo>
                    <a:pt x="176329" y="1081814"/>
                  </a:lnTo>
                  <a:lnTo>
                    <a:pt x="186125" y="1141647"/>
                  </a:lnTo>
                  <a:lnTo>
                    <a:pt x="195922" y="1201479"/>
                  </a:lnTo>
                  <a:lnTo>
                    <a:pt x="205718" y="126131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176457" y="2241899"/>
              <a:ext cx="189737" cy="1263858"/>
            </a:xfrm>
            <a:custGeom>
              <a:avLst/>
              <a:pathLst>
                <a:path w="189737" h="1263858">
                  <a:moveTo>
                    <a:pt x="189737" y="1262873"/>
                  </a:moveTo>
                  <a:lnTo>
                    <a:pt x="182027" y="1202736"/>
                  </a:lnTo>
                  <a:lnTo>
                    <a:pt x="174317" y="1142600"/>
                  </a:lnTo>
                  <a:lnTo>
                    <a:pt x="166607" y="1082463"/>
                  </a:lnTo>
                  <a:lnTo>
                    <a:pt x="158897" y="1022326"/>
                  </a:lnTo>
                  <a:lnTo>
                    <a:pt x="151187" y="962189"/>
                  </a:lnTo>
                  <a:lnTo>
                    <a:pt x="143477" y="902052"/>
                  </a:lnTo>
                  <a:lnTo>
                    <a:pt x="135767" y="841915"/>
                  </a:lnTo>
                  <a:lnTo>
                    <a:pt x="128057" y="781778"/>
                  </a:lnTo>
                  <a:lnTo>
                    <a:pt x="120347" y="721642"/>
                  </a:lnTo>
                  <a:lnTo>
                    <a:pt x="112637" y="661505"/>
                  </a:lnTo>
                  <a:lnTo>
                    <a:pt x="104927" y="601368"/>
                  </a:lnTo>
                  <a:lnTo>
                    <a:pt x="97217" y="541231"/>
                  </a:lnTo>
                  <a:lnTo>
                    <a:pt x="89507" y="481094"/>
                  </a:lnTo>
                  <a:lnTo>
                    <a:pt x="81797" y="420957"/>
                  </a:lnTo>
                  <a:lnTo>
                    <a:pt x="74087" y="360821"/>
                  </a:lnTo>
                  <a:lnTo>
                    <a:pt x="66377" y="300684"/>
                  </a:lnTo>
                  <a:lnTo>
                    <a:pt x="58667" y="240547"/>
                  </a:lnTo>
                  <a:lnTo>
                    <a:pt x="50957" y="180410"/>
                  </a:lnTo>
                  <a:lnTo>
                    <a:pt x="43247" y="120273"/>
                  </a:lnTo>
                  <a:lnTo>
                    <a:pt x="35537" y="60136"/>
                  </a:lnTo>
                  <a:lnTo>
                    <a:pt x="27827" y="0"/>
                  </a:lnTo>
                  <a:lnTo>
                    <a:pt x="0" y="3799"/>
                  </a:lnTo>
                  <a:lnTo>
                    <a:pt x="8691" y="63801"/>
                  </a:lnTo>
                  <a:lnTo>
                    <a:pt x="17383" y="123804"/>
                  </a:lnTo>
                  <a:lnTo>
                    <a:pt x="26074" y="183807"/>
                  </a:lnTo>
                  <a:lnTo>
                    <a:pt x="34766" y="243810"/>
                  </a:lnTo>
                  <a:lnTo>
                    <a:pt x="43457" y="303813"/>
                  </a:lnTo>
                  <a:lnTo>
                    <a:pt x="52149" y="363816"/>
                  </a:lnTo>
                  <a:lnTo>
                    <a:pt x="60840" y="423818"/>
                  </a:lnTo>
                  <a:lnTo>
                    <a:pt x="69532" y="483821"/>
                  </a:lnTo>
                  <a:lnTo>
                    <a:pt x="78223" y="543824"/>
                  </a:lnTo>
                  <a:lnTo>
                    <a:pt x="86915" y="603827"/>
                  </a:lnTo>
                  <a:lnTo>
                    <a:pt x="95606" y="663830"/>
                  </a:lnTo>
                  <a:lnTo>
                    <a:pt x="104298" y="723833"/>
                  </a:lnTo>
                  <a:lnTo>
                    <a:pt x="112990" y="783835"/>
                  </a:lnTo>
                  <a:lnTo>
                    <a:pt x="121681" y="843838"/>
                  </a:lnTo>
                  <a:lnTo>
                    <a:pt x="130373" y="903841"/>
                  </a:lnTo>
                  <a:lnTo>
                    <a:pt x="139064" y="963844"/>
                  </a:lnTo>
                  <a:lnTo>
                    <a:pt x="147756" y="1023847"/>
                  </a:lnTo>
                  <a:lnTo>
                    <a:pt x="156447" y="1083850"/>
                  </a:lnTo>
                  <a:lnTo>
                    <a:pt x="165139" y="1143853"/>
                  </a:lnTo>
                  <a:lnTo>
                    <a:pt x="173830" y="1203855"/>
                  </a:lnTo>
                  <a:lnTo>
                    <a:pt x="182522" y="126385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204285" y="2238575"/>
              <a:ext cx="169093" cy="1266198"/>
            </a:xfrm>
            <a:custGeom>
              <a:avLst/>
              <a:pathLst>
                <a:path w="169093" h="1266198">
                  <a:moveTo>
                    <a:pt x="169093" y="1265336"/>
                  </a:moveTo>
                  <a:lnTo>
                    <a:pt x="162361" y="1205082"/>
                  </a:lnTo>
                  <a:lnTo>
                    <a:pt x="155628" y="1144828"/>
                  </a:lnTo>
                  <a:lnTo>
                    <a:pt x="148896" y="1084573"/>
                  </a:lnTo>
                  <a:lnTo>
                    <a:pt x="142163" y="1024319"/>
                  </a:lnTo>
                  <a:lnTo>
                    <a:pt x="135431" y="964065"/>
                  </a:lnTo>
                  <a:lnTo>
                    <a:pt x="128698" y="903811"/>
                  </a:lnTo>
                  <a:lnTo>
                    <a:pt x="121966" y="843557"/>
                  </a:lnTo>
                  <a:lnTo>
                    <a:pt x="115233" y="783303"/>
                  </a:lnTo>
                  <a:lnTo>
                    <a:pt x="108501" y="723049"/>
                  </a:lnTo>
                  <a:lnTo>
                    <a:pt x="101768" y="662795"/>
                  </a:lnTo>
                  <a:lnTo>
                    <a:pt x="95036" y="602541"/>
                  </a:lnTo>
                  <a:lnTo>
                    <a:pt x="88303" y="542286"/>
                  </a:lnTo>
                  <a:lnTo>
                    <a:pt x="81571" y="482032"/>
                  </a:lnTo>
                  <a:lnTo>
                    <a:pt x="74839" y="421778"/>
                  </a:lnTo>
                  <a:lnTo>
                    <a:pt x="68106" y="361524"/>
                  </a:lnTo>
                  <a:lnTo>
                    <a:pt x="61374" y="301270"/>
                  </a:lnTo>
                  <a:lnTo>
                    <a:pt x="54641" y="241016"/>
                  </a:lnTo>
                  <a:lnTo>
                    <a:pt x="47909" y="180762"/>
                  </a:lnTo>
                  <a:lnTo>
                    <a:pt x="41176" y="120508"/>
                  </a:lnTo>
                  <a:lnTo>
                    <a:pt x="34444" y="60254"/>
                  </a:lnTo>
                  <a:lnTo>
                    <a:pt x="27711" y="0"/>
                  </a:lnTo>
                  <a:lnTo>
                    <a:pt x="0" y="3324"/>
                  </a:lnTo>
                  <a:lnTo>
                    <a:pt x="7709" y="63461"/>
                  </a:lnTo>
                  <a:lnTo>
                    <a:pt x="15419" y="123598"/>
                  </a:lnTo>
                  <a:lnTo>
                    <a:pt x="23129" y="183734"/>
                  </a:lnTo>
                  <a:lnTo>
                    <a:pt x="30839" y="243871"/>
                  </a:lnTo>
                  <a:lnTo>
                    <a:pt x="38549" y="304008"/>
                  </a:lnTo>
                  <a:lnTo>
                    <a:pt x="46259" y="364145"/>
                  </a:lnTo>
                  <a:lnTo>
                    <a:pt x="53969" y="424282"/>
                  </a:lnTo>
                  <a:lnTo>
                    <a:pt x="61679" y="484419"/>
                  </a:lnTo>
                  <a:lnTo>
                    <a:pt x="69389" y="544555"/>
                  </a:lnTo>
                  <a:lnTo>
                    <a:pt x="77099" y="604692"/>
                  </a:lnTo>
                  <a:lnTo>
                    <a:pt x="84809" y="664829"/>
                  </a:lnTo>
                  <a:lnTo>
                    <a:pt x="92519" y="724966"/>
                  </a:lnTo>
                  <a:lnTo>
                    <a:pt x="100229" y="785103"/>
                  </a:lnTo>
                  <a:lnTo>
                    <a:pt x="107939" y="845240"/>
                  </a:lnTo>
                  <a:lnTo>
                    <a:pt x="115649" y="905377"/>
                  </a:lnTo>
                  <a:lnTo>
                    <a:pt x="123359" y="965513"/>
                  </a:lnTo>
                  <a:lnTo>
                    <a:pt x="131069" y="1025650"/>
                  </a:lnTo>
                  <a:lnTo>
                    <a:pt x="138779" y="1085787"/>
                  </a:lnTo>
                  <a:lnTo>
                    <a:pt x="146489" y="1145924"/>
                  </a:lnTo>
                  <a:lnTo>
                    <a:pt x="154199" y="1206061"/>
                  </a:lnTo>
                  <a:lnTo>
                    <a:pt x="161909" y="126619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231996" y="2227944"/>
              <a:ext cx="190865" cy="1275966"/>
            </a:xfrm>
            <a:custGeom>
              <a:avLst/>
              <a:pathLst>
                <a:path w="190865" h="1275966">
                  <a:moveTo>
                    <a:pt x="190865" y="1273210"/>
                  </a:moveTo>
                  <a:lnTo>
                    <a:pt x="190865" y="1212581"/>
                  </a:lnTo>
                  <a:lnTo>
                    <a:pt x="190865" y="1151952"/>
                  </a:lnTo>
                  <a:lnTo>
                    <a:pt x="190865" y="1091323"/>
                  </a:lnTo>
                  <a:lnTo>
                    <a:pt x="190865" y="1030694"/>
                  </a:lnTo>
                  <a:lnTo>
                    <a:pt x="190865" y="970065"/>
                  </a:lnTo>
                  <a:lnTo>
                    <a:pt x="190865" y="909435"/>
                  </a:lnTo>
                  <a:lnTo>
                    <a:pt x="190865" y="848806"/>
                  </a:lnTo>
                  <a:lnTo>
                    <a:pt x="190865" y="788177"/>
                  </a:lnTo>
                  <a:lnTo>
                    <a:pt x="190865" y="727548"/>
                  </a:lnTo>
                  <a:lnTo>
                    <a:pt x="190865" y="666919"/>
                  </a:lnTo>
                  <a:lnTo>
                    <a:pt x="190865" y="606290"/>
                  </a:lnTo>
                  <a:lnTo>
                    <a:pt x="190865" y="545661"/>
                  </a:lnTo>
                  <a:lnTo>
                    <a:pt x="190865" y="485032"/>
                  </a:lnTo>
                  <a:lnTo>
                    <a:pt x="190865" y="424403"/>
                  </a:lnTo>
                  <a:lnTo>
                    <a:pt x="190865" y="363774"/>
                  </a:lnTo>
                  <a:lnTo>
                    <a:pt x="190865" y="303145"/>
                  </a:lnTo>
                  <a:lnTo>
                    <a:pt x="190865" y="242516"/>
                  </a:lnTo>
                  <a:lnTo>
                    <a:pt x="190865" y="181887"/>
                  </a:lnTo>
                  <a:lnTo>
                    <a:pt x="190865" y="121258"/>
                  </a:lnTo>
                  <a:lnTo>
                    <a:pt x="190865" y="60629"/>
                  </a:lnTo>
                  <a:lnTo>
                    <a:pt x="190865" y="0"/>
                  </a:lnTo>
                  <a:lnTo>
                    <a:pt x="127126" y="1182"/>
                  </a:lnTo>
                  <a:lnTo>
                    <a:pt x="63475" y="4727"/>
                  </a:lnTo>
                  <a:lnTo>
                    <a:pt x="0" y="10630"/>
                  </a:lnTo>
                  <a:lnTo>
                    <a:pt x="6732" y="70884"/>
                  </a:lnTo>
                  <a:lnTo>
                    <a:pt x="13464" y="131138"/>
                  </a:lnTo>
                  <a:lnTo>
                    <a:pt x="20197" y="191392"/>
                  </a:lnTo>
                  <a:lnTo>
                    <a:pt x="26929" y="251646"/>
                  </a:lnTo>
                  <a:lnTo>
                    <a:pt x="33662" y="311900"/>
                  </a:lnTo>
                  <a:lnTo>
                    <a:pt x="40394" y="372154"/>
                  </a:lnTo>
                  <a:lnTo>
                    <a:pt x="47127" y="432408"/>
                  </a:lnTo>
                  <a:lnTo>
                    <a:pt x="53859" y="492662"/>
                  </a:lnTo>
                  <a:lnTo>
                    <a:pt x="60592" y="552917"/>
                  </a:lnTo>
                  <a:lnTo>
                    <a:pt x="67324" y="613171"/>
                  </a:lnTo>
                  <a:lnTo>
                    <a:pt x="74057" y="673425"/>
                  </a:lnTo>
                  <a:lnTo>
                    <a:pt x="80789" y="733679"/>
                  </a:lnTo>
                  <a:lnTo>
                    <a:pt x="87522" y="793933"/>
                  </a:lnTo>
                  <a:lnTo>
                    <a:pt x="94254" y="854187"/>
                  </a:lnTo>
                  <a:lnTo>
                    <a:pt x="100987" y="914441"/>
                  </a:lnTo>
                  <a:lnTo>
                    <a:pt x="107719" y="974695"/>
                  </a:lnTo>
                  <a:lnTo>
                    <a:pt x="114452" y="1034949"/>
                  </a:lnTo>
                  <a:lnTo>
                    <a:pt x="121184" y="1095204"/>
                  </a:lnTo>
                  <a:lnTo>
                    <a:pt x="127917" y="1155458"/>
                  </a:lnTo>
                  <a:lnTo>
                    <a:pt x="134649" y="1215712"/>
                  </a:lnTo>
                  <a:lnTo>
                    <a:pt x="141381" y="1275966"/>
                  </a:lnTo>
                  <a:close/>
                </a:path>
              </a:pathLst>
            </a:custGeom>
            <a:solidFill>
              <a:srgbClr val="E8E8E8">
                <a:alpha val="100000"/>
              </a:srgbClr>
            </a:solidFill>
            <a:ln w="13550" cap="flat">
              <a:solidFill>
                <a:srgbClr val="000000">
                  <a:alpha val="100000"/>
                </a:srgbClr>
              </a:solidFill>
              <a:prstDash val="solid"/>
              <a:miter/>
            </a:ln>
          </p:spPr>
          <p:txBody>
            <a:bodyPr/>
            <a:lstStyle/>
            <a:p/>
          </p:txBody>
        </p:sp>
        <p:sp>
          <p:nvSpPr>
            <p:cNvPr id="35" name="tx35"/>
            <p:cNvSpPr/>
            <p:nvPr/>
          </p:nvSpPr>
          <p:spPr>
            <a:xfrm>
              <a:off x="2121659" y="3869192"/>
              <a:ext cx="602406" cy="155173"/>
            </a:xfrm>
            <a:prstGeom prst="rect">
              <a:avLst/>
            </a:prstGeom>
            <a:noFill/>
          </p:spPr>
          <p:txBody>
            <a:bodyPr lIns="0" rIns="0" tIns="0" bIns="0" anchorCtr="1" anchor="ctr" wrap="none"/>
            <a:lstStyle/>
            <a:p>
              <a:pPr algn="l" marL="0" marR="0" indent="0">
                <a:spcBef>
                  <a:spcPts val="0"/>
                </a:spcBef>
                <a:spcAft>
                  <a:spcPts val="0"/>
                </a:spcAft>
              </a:pPr>
              <a:r>
                <a:rPr sz="1707" i="0" b="1">
                  <a:solidFill>
                    <a:srgbClr val="000000">
                      <a:alpha val="100000"/>
                    </a:srgbClr>
                  </a:solidFill>
                  <a:latin typeface="Arial"/>
                  <a:cs typeface="Arial"/>
                </a:rPr>
                <a:t>11.5m</a:t>
              </a:r>
            </a:p>
          </p:txBody>
        </p:sp>
        <p:sp>
          <p:nvSpPr>
            <p:cNvPr id="36" name="tx36"/>
            <p:cNvSpPr/>
            <p:nvPr/>
          </p:nvSpPr>
          <p:spPr>
            <a:xfrm>
              <a:off x="4643405" y="2106318"/>
              <a:ext cx="294418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MCV1 unvaccinated (% of total unvaccinated)</a:t>
              </a:r>
            </a:p>
          </p:txBody>
        </p:sp>
        <p:sp>
          <p:nvSpPr>
            <p:cNvPr id="37" name="rc37"/>
            <p:cNvSpPr/>
            <p:nvPr/>
          </p:nvSpPr>
          <p:spPr>
            <a:xfrm>
              <a:off x="4652405" y="229966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8" name="rc38"/>
            <p:cNvSpPr/>
            <p:nvPr/>
          </p:nvSpPr>
          <p:spPr>
            <a:xfrm>
              <a:off x="4652405" y="251912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9" name="rc39"/>
            <p:cNvSpPr/>
            <p:nvPr/>
          </p:nvSpPr>
          <p:spPr>
            <a:xfrm>
              <a:off x="4652405" y="273857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40" name="rc40"/>
            <p:cNvSpPr/>
            <p:nvPr/>
          </p:nvSpPr>
          <p:spPr>
            <a:xfrm>
              <a:off x="4652405" y="295803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1" name="rc41"/>
            <p:cNvSpPr/>
            <p:nvPr/>
          </p:nvSpPr>
          <p:spPr>
            <a:xfrm>
              <a:off x="4652405" y="317748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2" name="rc42"/>
            <p:cNvSpPr/>
            <p:nvPr/>
          </p:nvSpPr>
          <p:spPr>
            <a:xfrm>
              <a:off x="4652405" y="339694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3" name="rc43"/>
            <p:cNvSpPr/>
            <p:nvPr/>
          </p:nvSpPr>
          <p:spPr>
            <a:xfrm>
              <a:off x="4652405" y="361640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4" name="rc44"/>
            <p:cNvSpPr/>
            <p:nvPr/>
          </p:nvSpPr>
          <p:spPr>
            <a:xfrm>
              <a:off x="4652405" y="383585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5" name="rc45"/>
            <p:cNvSpPr/>
            <p:nvPr/>
          </p:nvSpPr>
          <p:spPr>
            <a:xfrm>
              <a:off x="4652405" y="405531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6" name="rc46"/>
            <p:cNvSpPr/>
            <p:nvPr/>
          </p:nvSpPr>
          <p:spPr>
            <a:xfrm>
              <a:off x="4652405" y="427476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7" name="rc47"/>
            <p:cNvSpPr/>
            <p:nvPr/>
          </p:nvSpPr>
          <p:spPr>
            <a:xfrm>
              <a:off x="4652405" y="449422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8" name="rc48"/>
            <p:cNvSpPr/>
            <p:nvPr/>
          </p:nvSpPr>
          <p:spPr>
            <a:xfrm>
              <a:off x="4652405" y="471368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9" name="rc49"/>
            <p:cNvSpPr/>
            <p:nvPr/>
          </p:nvSpPr>
          <p:spPr>
            <a:xfrm>
              <a:off x="4652405" y="493313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50" name="rc50"/>
            <p:cNvSpPr/>
            <p:nvPr/>
          </p:nvSpPr>
          <p:spPr>
            <a:xfrm>
              <a:off x="4652405" y="515259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1" name="rc51"/>
            <p:cNvSpPr/>
            <p:nvPr/>
          </p:nvSpPr>
          <p:spPr>
            <a:xfrm>
              <a:off x="4652405" y="537204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2" name="rc52"/>
            <p:cNvSpPr/>
            <p:nvPr/>
          </p:nvSpPr>
          <p:spPr>
            <a:xfrm>
              <a:off x="4652405" y="559150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3" name="rc53"/>
            <p:cNvSpPr/>
            <p:nvPr/>
          </p:nvSpPr>
          <p:spPr>
            <a:xfrm>
              <a:off x="6639219" y="229966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4" name="rc54"/>
            <p:cNvSpPr/>
            <p:nvPr/>
          </p:nvSpPr>
          <p:spPr>
            <a:xfrm>
              <a:off x="6639219" y="251912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5" name="rc55"/>
            <p:cNvSpPr/>
            <p:nvPr/>
          </p:nvSpPr>
          <p:spPr>
            <a:xfrm>
              <a:off x="6639219" y="273857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6" name="rc56"/>
            <p:cNvSpPr/>
            <p:nvPr/>
          </p:nvSpPr>
          <p:spPr>
            <a:xfrm>
              <a:off x="6639219" y="295803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7" name="rc57"/>
            <p:cNvSpPr/>
            <p:nvPr/>
          </p:nvSpPr>
          <p:spPr>
            <a:xfrm>
              <a:off x="6639219" y="317748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8" name="rc58"/>
            <p:cNvSpPr/>
            <p:nvPr/>
          </p:nvSpPr>
          <p:spPr>
            <a:xfrm>
              <a:off x="6639219" y="339694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9" name="rc59"/>
            <p:cNvSpPr/>
            <p:nvPr/>
          </p:nvSpPr>
          <p:spPr>
            <a:xfrm>
              <a:off x="6639219" y="361640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60" name="rc60"/>
            <p:cNvSpPr/>
            <p:nvPr/>
          </p:nvSpPr>
          <p:spPr>
            <a:xfrm>
              <a:off x="6639219" y="383585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1" name="rc61"/>
            <p:cNvSpPr/>
            <p:nvPr/>
          </p:nvSpPr>
          <p:spPr>
            <a:xfrm>
              <a:off x="6639219" y="405531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2" name="rc62"/>
            <p:cNvSpPr/>
            <p:nvPr/>
          </p:nvSpPr>
          <p:spPr>
            <a:xfrm>
              <a:off x="6639219" y="427476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3" name="rc63"/>
            <p:cNvSpPr/>
            <p:nvPr/>
          </p:nvSpPr>
          <p:spPr>
            <a:xfrm>
              <a:off x="6639219" y="449422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4" name="rc64"/>
            <p:cNvSpPr/>
            <p:nvPr/>
          </p:nvSpPr>
          <p:spPr>
            <a:xfrm>
              <a:off x="6639219" y="471368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5" name="rc65"/>
            <p:cNvSpPr/>
            <p:nvPr/>
          </p:nvSpPr>
          <p:spPr>
            <a:xfrm>
              <a:off x="6639219" y="493313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6" name="rc66"/>
            <p:cNvSpPr/>
            <p:nvPr/>
          </p:nvSpPr>
          <p:spPr>
            <a:xfrm>
              <a:off x="6639219" y="515259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7" name="rc67"/>
            <p:cNvSpPr/>
            <p:nvPr/>
          </p:nvSpPr>
          <p:spPr>
            <a:xfrm>
              <a:off x="6639219" y="5372049"/>
              <a:ext cx="201455" cy="201456"/>
            </a:xfrm>
            <a:prstGeom prst="rect">
              <a:avLst/>
            </a:prstGeom>
            <a:solidFill>
              <a:srgbClr val="E8E8E8">
                <a:alpha val="100000"/>
              </a:srgbClr>
            </a:solidFill>
            <a:ln w="13550" cap="flat">
              <a:solidFill>
                <a:srgbClr val="000000">
                  <a:alpha val="100000"/>
                </a:srgbClr>
              </a:solidFill>
              <a:prstDash val="solid"/>
              <a:miter/>
            </a:ln>
          </p:spPr>
          <p:txBody>
            <a:bodyPr/>
            <a:lstStyle/>
            <a:p/>
          </p:txBody>
        </p:sp>
        <p:sp>
          <p:nvSpPr>
            <p:cNvPr id="68" name="tx68"/>
            <p:cNvSpPr/>
            <p:nvPr/>
          </p:nvSpPr>
          <p:spPr>
            <a:xfrm>
              <a:off x="4932450" y="2360388"/>
              <a:ext cx="150336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 Nigeria: 3.2 million (27.7%) </a:t>
              </a:r>
            </a:p>
          </p:txBody>
        </p:sp>
        <p:sp>
          <p:nvSpPr>
            <p:cNvPr id="69" name="tx69"/>
            <p:cNvSpPr/>
            <p:nvPr/>
          </p:nvSpPr>
          <p:spPr>
            <a:xfrm>
              <a:off x="4932450" y="2579844"/>
              <a:ext cx="129808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 DRC: 2 million (17.1%) </a:t>
              </a:r>
            </a:p>
          </p:txBody>
        </p:sp>
        <p:sp>
          <p:nvSpPr>
            <p:cNvPr id="70" name="tx70"/>
            <p:cNvSpPr/>
            <p:nvPr/>
          </p:nvSpPr>
          <p:spPr>
            <a:xfrm>
              <a:off x="4932450" y="2799300"/>
              <a:ext cx="139217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 Ethiopia: 935,000 (8.1%) </a:t>
              </a:r>
            </a:p>
          </p:txBody>
        </p:sp>
        <p:sp>
          <p:nvSpPr>
            <p:cNvPr id="71" name="tx71"/>
            <p:cNvSpPr/>
            <p:nvPr/>
          </p:nvSpPr>
          <p:spPr>
            <a:xfrm>
              <a:off x="4932450" y="3018756"/>
              <a:ext cx="160340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 Madagascar: 503,000 (4.4%) </a:t>
              </a:r>
            </a:p>
          </p:txBody>
        </p:sp>
        <p:sp>
          <p:nvSpPr>
            <p:cNvPr id="72" name="tx72"/>
            <p:cNvSpPr/>
            <p:nvPr/>
          </p:nvSpPr>
          <p:spPr>
            <a:xfrm>
              <a:off x="4932450" y="3238212"/>
              <a:ext cx="162818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5) Mozambique: 439,000 (3.8%) </a:t>
              </a:r>
            </a:p>
          </p:txBody>
        </p:sp>
        <p:sp>
          <p:nvSpPr>
            <p:cNvPr id="73" name="tx73"/>
            <p:cNvSpPr/>
            <p:nvPr/>
          </p:nvSpPr>
          <p:spPr>
            <a:xfrm>
              <a:off x="4932450" y="3457668"/>
              <a:ext cx="161227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 Cote d'Ivoire: 410,000 (3.6%) </a:t>
              </a:r>
            </a:p>
          </p:txBody>
        </p:sp>
        <p:sp>
          <p:nvSpPr>
            <p:cNvPr id="74" name="tx74"/>
            <p:cNvSpPr/>
            <p:nvPr/>
          </p:nvSpPr>
          <p:spPr>
            <a:xfrm>
              <a:off x="4932450" y="3677124"/>
              <a:ext cx="133017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 Angola: 399,000 (3.5%) </a:t>
              </a:r>
            </a:p>
          </p:txBody>
        </p:sp>
        <p:sp>
          <p:nvSpPr>
            <p:cNvPr id="75" name="tx75"/>
            <p:cNvSpPr/>
            <p:nvPr/>
          </p:nvSpPr>
          <p:spPr>
            <a:xfrm>
              <a:off x="4932450" y="3896580"/>
              <a:ext cx="159105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 South Africa: 392,000 (3.4%) </a:t>
              </a:r>
            </a:p>
          </p:txBody>
        </p:sp>
        <p:sp>
          <p:nvSpPr>
            <p:cNvPr id="76" name="tx76"/>
            <p:cNvSpPr/>
            <p:nvPr/>
          </p:nvSpPr>
          <p:spPr>
            <a:xfrm>
              <a:off x="4932450" y="4116036"/>
              <a:ext cx="143368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 Tanzania: 378,000 (3.3%) </a:t>
              </a:r>
            </a:p>
          </p:txBody>
        </p:sp>
        <p:sp>
          <p:nvSpPr>
            <p:cNvPr id="77" name="tx77"/>
            <p:cNvSpPr/>
            <p:nvPr/>
          </p:nvSpPr>
          <p:spPr>
            <a:xfrm>
              <a:off x="4932450" y="4335492"/>
              <a:ext cx="12552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 Mali: 301,000 (2.6%) </a:t>
              </a:r>
            </a:p>
          </p:txBody>
        </p:sp>
        <p:sp>
          <p:nvSpPr>
            <p:cNvPr id="78" name="tx78"/>
            <p:cNvSpPr/>
            <p:nvPr/>
          </p:nvSpPr>
          <p:spPr>
            <a:xfrm>
              <a:off x="4932450" y="4554948"/>
              <a:ext cx="135907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11) Kenya: 300,000 (2.6%) </a:t>
              </a:r>
            </a:p>
          </p:txBody>
        </p:sp>
        <p:sp>
          <p:nvSpPr>
            <p:cNvPr id="79" name="tx79"/>
            <p:cNvSpPr/>
            <p:nvPr/>
          </p:nvSpPr>
          <p:spPr>
            <a:xfrm>
              <a:off x="4932450" y="4774404"/>
              <a:ext cx="13176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12) Chad: 276,000 (2.4%) </a:t>
              </a:r>
            </a:p>
          </p:txBody>
        </p:sp>
        <p:sp>
          <p:nvSpPr>
            <p:cNvPr id="80" name="tx80"/>
            <p:cNvSpPr/>
            <p:nvPr/>
          </p:nvSpPr>
          <p:spPr>
            <a:xfrm>
              <a:off x="4932450" y="4993860"/>
              <a:ext cx="133630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13) Benin: 239,000 (2.1%) </a:t>
              </a:r>
            </a:p>
          </p:txBody>
        </p:sp>
        <p:sp>
          <p:nvSpPr>
            <p:cNvPr id="81" name="tx81"/>
            <p:cNvSpPr/>
            <p:nvPr/>
          </p:nvSpPr>
          <p:spPr>
            <a:xfrm>
              <a:off x="4932450" y="5213316"/>
              <a:ext cx="157231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14) Cameroon: 236,000 (2.1%) </a:t>
              </a:r>
            </a:p>
          </p:txBody>
        </p:sp>
        <p:sp>
          <p:nvSpPr>
            <p:cNvPr id="82" name="tx82"/>
            <p:cNvSpPr/>
            <p:nvPr/>
          </p:nvSpPr>
          <p:spPr>
            <a:xfrm>
              <a:off x="4932450" y="5432772"/>
              <a:ext cx="13174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15) Niger: 195,000 (1.7%) </a:t>
              </a:r>
            </a:p>
          </p:txBody>
        </p:sp>
        <p:sp>
          <p:nvSpPr>
            <p:cNvPr id="83" name="tx83"/>
            <p:cNvSpPr/>
            <p:nvPr/>
          </p:nvSpPr>
          <p:spPr>
            <a:xfrm>
              <a:off x="4932450" y="5652228"/>
              <a:ext cx="141091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16) Guinea: 179,000 (1.6%) </a:t>
              </a:r>
            </a:p>
          </p:txBody>
        </p:sp>
        <p:sp>
          <p:nvSpPr>
            <p:cNvPr id="84" name="tx84"/>
            <p:cNvSpPr/>
            <p:nvPr/>
          </p:nvSpPr>
          <p:spPr>
            <a:xfrm>
              <a:off x="6919264" y="2360388"/>
              <a:ext cx="144200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17) Uganda: 135,000 (1.2%) </a:t>
              </a:r>
            </a:p>
          </p:txBody>
        </p:sp>
        <p:sp>
          <p:nvSpPr>
            <p:cNvPr id="85" name="tx85"/>
            <p:cNvSpPr/>
            <p:nvPr/>
          </p:nvSpPr>
          <p:spPr>
            <a:xfrm>
              <a:off x="6919264" y="2579844"/>
              <a:ext cx="12862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18) CAR: 133,000 (1.2%) </a:t>
              </a:r>
            </a:p>
          </p:txBody>
        </p:sp>
        <p:sp>
          <p:nvSpPr>
            <p:cNvPr id="86" name="tx86"/>
            <p:cNvSpPr/>
            <p:nvPr/>
          </p:nvSpPr>
          <p:spPr>
            <a:xfrm>
              <a:off x="6919264" y="2799300"/>
              <a:ext cx="16067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19) South Sudan: 95,000 (&lt;1%) </a:t>
              </a:r>
            </a:p>
          </p:txBody>
        </p:sp>
        <p:sp>
          <p:nvSpPr>
            <p:cNvPr id="87" name="tx87"/>
            <p:cNvSpPr/>
            <p:nvPr/>
          </p:nvSpPr>
          <p:spPr>
            <a:xfrm>
              <a:off x="6919264" y="3018756"/>
              <a:ext cx="16187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 Burkina Faso: 85,000 (&lt;1%) </a:t>
              </a:r>
            </a:p>
          </p:txBody>
        </p:sp>
        <p:sp>
          <p:nvSpPr>
            <p:cNvPr id="88" name="tx88"/>
            <p:cNvSpPr/>
            <p:nvPr/>
          </p:nvSpPr>
          <p:spPr>
            <a:xfrm>
              <a:off x="6919264" y="3238212"/>
              <a:ext cx="130795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21) Malawi: 80,000 (&lt;1%) </a:t>
              </a:r>
            </a:p>
          </p:txBody>
        </p:sp>
        <p:sp>
          <p:nvSpPr>
            <p:cNvPr id="89" name="tx89"/>
            <p:cNvSpPr/>
            <p:nvPr/>
          </p:nvSpPr>
          <p:spPr>
            <a:xfrm>
              <a:off x="6919264" y="3457668"/>
              <a:ext cx="134553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22) Burundi: 64,000 (&lt;1%) </a:t>
              </a:r>
            </a:p>
          </p:txBody>
        </p:sp>
        <p:sp>
          <p:nvSpPr>
            <p:cNvPr id="90" name="tx90"/>
            <p:cNvSpPr/>
            <p:nvPr/>
          </p:nvSpPr>
          <p:spPr>
            <a:xfrm>
              <a:off x="6919264" y="3677124"/>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23) Ghana: 61,000 (&lt;1%) </a:t>
              </a:r>
            </a:p>
          </p:txBody>
        </p:sp>
        <p:sp>
          <p:nvSpPr>
            <p:cNvPr id="91" name="tx91"/>
            <p:cNvSpPr/>
            <p:nvPr/>
          </p:nvSpPr>
          <p:spPr>
            <a:xfrm>
              <a:off x="6919264" y="3896580"/>
              <a:ext cx="13329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24) Zambia: 55,000 (&lt;1%) </a:t>
              </a:r>
            </a:p>
          </p:txBody>
        </p:sp>
        <p:sp>
          <p:nvSpPr>
            <p:cNvPr id="92" name="tx92"/>
            <p:cNvSpPr/>
            <p:nvPr/>
          </p:nvSpPr>
          <p:spPr>
            <a:xfrm>
              <a:off x="6919264" y="4116036"/>
              <a:ext cx="12006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25) Togo: 54,000 (&lt;1%) </a:t>
              </a:r>
            </a:p>
          </p:txBody>
        </p:sp>
        <p:sp>
          <p:nvSpPr>
            <p:cNvPr id="93" name="tx93"/>
            <p:cNvSpPr/>
            <p:nvPr/>
          </p:nvSpPr>
          <p:spPr>
            <a:xfrm>
              <a:off x="6919264" y="4335492"/>
              <a:ext cx="147575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26) Zimbabwe: 49,000 (&lt;1%) </a:t>
              </a:r>
            </a:p>
          </p:txBody>
        </p:sp>
        <p:sp>
          <p:nvSpPr>
            <p:cNvPr id="94" name="tx94"/>
            <p:cNvSpPr/>
            <p:nvPr/>
          </p:nvSpPr>
          <p:spPr>
            <a:xfrm>
              <a:off x="6919264" y="4554948"/>
              <a:ext cx="13705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27) Senegal: 43,000 (&lt;1%) </a:t>
              </a:r>
            </a:p>
          </p:txBody>
        </p:sp>
        <p:sp>
          <p:nvSpPr>
            <p:cNvPr id="95" name="tx95"/>
            <p:cNvSpPr/>
            <p:nvPr/>
          </p:nvSpPr>
          <p:spPr>
            <a:xfrm>
              <a:off x="6919264" y="4774404"/>
              <a:ext cx="13020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28) Algeria: 34,000 (&lt;1%) </a:t>
              </a:r>
            </a:p>
          </p:txBody>
        </p:sp>
        <p:sp>
          <p:nvSpPr>
            <p:cNvPr id="96" name="tx96"/>
            <p:cNvSpPr/>
            <p:nvPr/>
          </p:nvSpPr>
          <p:spPr>
            <a:xfrm>
              <a:off x="6919264" y="4993860"/>
              <a:ext cx="12957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29) Liberia: 30,000 (&lt;1%) </a:t>
              </a:r>
            </a:p>
          </p:txBody>
        </p:sp>
        <p:sp>
          <p:nvSpPr>
            <p:cNvPr id="97" name="tx97"/>
            <p:cNvSpPr/>
            <p:nvPr/>
          </p:nvSpPr>
          <p:spPr>
            <a:xfrm>
              <a:off x="6919264" y="5213316"/>
              <a:ext cx="12959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30) Gabon: 30,000 (&lt;1%) </a:t>
              </a:r>
            </a:p>
          </p:txBody>
        </p:sp>
        <p:sp>
          <p:nvSpPr>
            <p:cNvPr id="98" name="tx98"/>
            <p:cNvSpPr/>
            <p:nvPr/>
          </p:nvSpPr>
          <p:spPr>
            <a:xfrm>
              <a:off x="6919264" y="5432772"/>
              <a:ext cx="222473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31) Remaining 17 countries: 204,000 (1.8%) </a:t>
              </a:r>
            </a:p>
          </p:txBody>
        </p:sp>
        <p:sp>
          <p:nvSpPr>
            <p:cNvPr id="99" name="tx99"/>
            <p:cNvSpPr/>
            <p:nvPr/>
          </p:nvSpPr>
          <p:spPr>
            <a:xfrm>
              <a:off x="274320" y="1643062"/>
              <a:ext cx="352930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 MCV1 unvaccinated (% of total unvaccinated)</a:t>
              </a:r>
            </a:p>
          </p:txBody>
        </p:sp>
        <p:sp>
          <p:nvSpPr>
            <p:cNvPr id="100" name="tx100"/>
            <p:cNvSpPr/>
            <p:nvPr/>
          </p:nvSpPr>
          <p:spPr>
            <a:xfrm>
              <a:off x="409421" y="616491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345688" y="6285611"/>
              <a:ext cx="4225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in legend corresponds to subregion ranking based on highest to lowest</a:t>
              </a:r>
            </a:p>
          </p:txBody>
        </p:sp>
        <p:sp>
          <p:nvSpPr>
            <p:cNvPr id="102" name="tx102"/>
            <p:cNvSpPr/>
            <p:nvPr/>
          </p:nvSpPr>
          <p:spPr>
            <a:xfrm>
              <a:off x="954861" y="6406312"/>
              <a:ext cx="361654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absolute number of unvaccinated children and reflects order of pie slices.</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In 2025, 3 countries accounted for over half (52.9%) of all children unprotected against measles in AFRO.
Nigeria had the highest number of children who did not receive MCV1 (n=3.2 million), which is approximately 27.7% of all children unprotected against measles in AFRO (n=11.5 million).
The number of unvaccinated children is influenced by both the birth cohort size and programme performance. As a result, countries with large birth cohorts may still have a high number of unvaccinated children, even if coverage rates are high. At the same time, countries with high coverage will also have a greater absolute number of children who are vaccinated. Please refer to the heatmaps for country-specific coverage.</a:t>
            </a:r>
          </a:p>
        </p:txBody>
      </p:sp>
      <p:sp>
        <p:nvSpPr>
          <p:cNvPr id="1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3 countries accounted for over half of all children unprotected against measles in AFRO, with Nigeria contributing the highest share.</a:t>
            </a:r>
          </a:p>
        </p:txBody>
      </p:sp>
      <p:grpSp xmlns:pic="http://schemas.openxmlformats.org/drawingml/2006/picture">
        <p:nvGrpSpPr>
          <p:cNvPr id="105" name=""/>
          <p:cNvGrpSpPr/>
          <p:nvPr/>
        </p:nvGrpSpPr>
        <p:grpSpPr>
          <a:xfrm>
            <a:off x="292608" y="914400"/>
            <a:ext cx="8595360" cy="28575"/>
            <a:chOff x="292608" y="914400"/>
            <a:chExt cx="8595360" cy="28575"/>
          </a:xfrm>
        </p:grpSpPr>
        <p:sp>
          <p:nvSpPr>
            <p:cNvPr id="10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182880" y="1170432"/>
            <a:ext cx="9784080" cy="5577840"/>
            <a:chOff x="182880" y="1170432"/>
            <a:chExt cx="9784080" cy="5577840"/>
          </a:xfrm>
        </p:grpSpPr>
        <p:sp>
          <p:nvSpPr>
            <p:cNvPr id="3" name="rc3"/>
            <p:cNvSpPr/>
            <p:nvPr/>
          </p:nvSpPr>
          <p:spPr>
            <a:xfrm>
              <a:off x="182880" y="1170432"/>
              <a:ext cx="9784080" cy="557784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8264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0029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794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560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5325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7090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218855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0620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2385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14151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75608"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15" name="pt15"/>
            <p:cNvSpPr/>
            <p:nvPr/>
          </p:nvSpPr>
          <p:spPr>
            <a:xfrm>
              <a:off x="1536240"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 name="pt16"/>
            <p:cNvSpPr/>
            <p:nvPr/>
          </p:nvSpPr>
          <p:spPr>
            <a:xfrm>
              <a:off x="1695066" y="47951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 name="pt17"/>
            <p:cNvSpPr/>
            <p:nvPr/>
          </p:nvSpPr>
          <p:spPr>
            <a:xfrm>
              <a:off x="1726831" y="429680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 name="pt18"/>
            <p:cNvSpPr/>
            <p:nvPr/>
          </p:nvSpPr>
          <p:spPr>
            <a:xfrm>
              <a:off x="1758596" y="37984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9" name="pt19"/>
            <p:cNvSpPr/>
            <p:nvPr/>
          </p:nvSpPr>
          <p:spPr>
            <a:xfrm>
              <a:off x="2076247" y="33001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 name="pt20"/>
            <p:cNvSpPr/>
            <p:nvPr/>
          </p:nvSpPr>
          <p:spPr>
            <a:xfrm>
              <a:off x="2171543" y="28018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 name="pt21"/>
            <p:cNvSpPr/>
            <p:nvPr/>
          </p:nvSpPr>
          <p:spPr>
            <a:xfrm>
              <a:off x="2616255" y="23035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2838611" y="1805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tx23"/>
            <p:cNvSpPr/>
            <p:nvPr/>
          </p:nvSpPr>
          <p:spPr>
            <a:xfrm>
              <a:off x="1743843" y="5313757"/>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AGO</a:t>
              </a:r>
            </a:p>
          </p:txBody>
        </p:sp>
        <p:sp>
          <p:nvSpPr>
            <p:cNvPr id="24" name="tx24"/>
            <p:cNvSpPr/>
            <p:nvPr/>
          </p:nvSpPr>
          <p:spPr>
            <a:xfrm>
              <a:off x="1902669" y="4815450"/>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COD</a:t>
              </a:r>
            </a:p>
          </p:txBody>
        </p:sp>
        <p:sp>
          <p:nvSpPr>
            <p:cNvPr id="25" name="tx25"/>
            <p:cNvSpPr/>
            <p:nvPr/>
          </p:nvSpPr>
          <p:spPr>
            <a:xfrm>
              <a:off x="1934434" y="4317143"/>
              <a:ext cx="16312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TCD</a:t>
              </a:r>
            </a:p>
          </p:txBody>
        </p:sp>
        <p:sp>
          <p:nvSpPr>
            <p:cNvPr id="26" name="tx26"/>
            <p:cNvSpPr/>
            <p:nvPr/>
          </p:nvSpPr>
          <p:spPr>
            <a:xfrm>
              <a:off x="1966199" y="3818835"/>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GNQ</a:t>
              </a:r>
            </a:p>
          </p:txBody>
        </p:sp>
        <p:sp>
          <p:nvSpPr>
            <p:cNvPr id="27" name="tx27"/>
            <p:cNvSpPr/>
            <p:nvPr/>
          </p:nvSpPr>
          <p:spPr>
            <a:xfrm>
              <a:off x="2283850" y="3320528"/>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COG</a:t>
              </a:r>
            </a:p>
          </p:txBody>
        </p:sp>
        <p:sp>
          <p:nvSpPr>
            <p:cNvPr id="28" name="tx28"/>
            <p:cNvSpPr/>
            <p:nvPr/>
          </p:nvSpPr>
          <p:spPr>
            <a:xfrm>
              <a:off x="2379146" y="2822220"/>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CMR</a:t>
              </a:r>
            </a:p>
          </p:txBody>
        </p:sp>
        <p:sp>
          <p:nvSpPr>
            <p:cNvPr id="29" name="tx29"/>
            <p:cNvSpPr/>
            <p:nvPr/>
          </p:nvSpPr>
          <p:spPr>
            <a:xfrm>
              <a:off x="2373893" y="2323913"/>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BDI</a:t>
              </a:r>
            </a:p>
          </p:txBody>
        </p:sp>
        <p:sp>
          <p:nvSpPr>
            <p:cNvPr id="30" name="tx30"/>
            <p:cNvSpPr/>
            <p:nvPr/>
          </p:nvSpPr>
          <p:spPr>
            <a:xfrm>
              <a:off x="2574212" y="1825606"/>
              <a:ext cx="1543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STP</a:t>
              </a:r>
            </a:p>
          </p:txBody>
        </p:sp>
        <p:sp>
          <p:nvSpPr>
            <p:cNvPr id="31" name="rc31"/>
            <p:cNvSpPr/>
            <p:nvPr/>
          </p:nvSpPr>
          <p:spPr>
            <a:xfrm>
              <a:off x="252469" y="1679636"/>
              <a:ext cx="3168574" cy="3836966"/>
            </a:xfrm>
            <a:prstGeom prst="rect">
              <a:avLst/>
            </a:prstGeom>
            <a:noFill/>
            <a:ln w="13550" cap="rnd">
              <a:solidFill>
                <a:srgbClr val="999999">
                  <a:alpha val="100000"/>
                </a:srgbClr>
              </a:solidFill>
              <a:prstDash val="solid"/>
              <a:round/>
            </a:ln>
          </p:spPr>
          <p:txBody>
            <a:bodyPr/>
            <a:lstStyle/>
            <a:p/>
          </p:txBody>
        </p:sp>
        <p:sp>
          <p:nvSpPr>
            <p:cNvPr id="32" name="pl32"/>
            <p:cNvSpPr/>
            <p:nvPr/>
          </p:nvSpPr>
          <p:spPr>
            <a:xfrm>
              <a:off x="352080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83846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415611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447376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79141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10906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42671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5744370"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606202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63796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5522014"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43" name="pt43"/>
            <p:cNvSpPr/>
            <p:nvPr/>
          </p:nvSpPr>
          <p:spPr>
            <a:xfrm>
              <a:off x="3535562"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 name="pt44"/>
            <p:cNvSpPr/>
            <p:nvPr/>
          </p:nvSpPr>
          <p:spPr>
            <a:xfrm>
              <a:off x="4615578" y="510983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5" name="pt45"/>
            <p:cNvSpPr/>
            <p:nvPr/>
          </p:nvSpPr>
          <p:spPr>
            <a:xfrm>
              <a:off x="4710873" y="492624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 name="pt46"/>
            <p:cNvSpPr/>
            <p:nvPr/>
          </p:nvSpPr>
          <p:spPr>
            <a:xfrm>
              <a:off x="5409707" y="474265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7" name="pt47"/>
            <p:cNvSpPr/>
            <p:nvPr/>
          </p:nvSpPr>
          <p:spPr>
            <a:xfrm>
              <a:off x="5409707" y="4559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8" name="pt48"/>
            <p:cNvSpPr/>
            <p:nvPr/>
          </p:nvSpPr>
          <p:spPr>
            <a:xfrm>
              <a:off x="5441472" y="437548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 name="pt49"/>
            <p:cNvSpPr/>
            <p:nvPr/>
          </p:nvSpPr>
          <p:spPr>
            <a:xfrm>
              <a:off x="5473237" y="4191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 name="pt50"/>
            <p:cNvSpPr/>
            <p:nvPr/>
          </p:nvSpPr>
          <p:spPr>
            <a:xfrm>
              <a:off x="5536767" y="40083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 name="pt51"/>
            <p:cNvSpPr/>
            <p:nvPr/>
          </p:nvSpPr>
          <p:spPr>
            <a:xfrm>
              <a:off x="5536767" y="38247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2" name="pt52"/>
            <p:cNvSpPr/>
            <p:nvPr/>
          </p:nvSpPr>
          <p:spPr>
            <a:xfrm>
              <a:off x="5600298" y="364113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 name="pt53"/>
            <p:cNvSpPr/>
            <p:nvPr/>
          </p:nvSpPr>
          <p:spPr>
            <a:xfrm>
              <a:off x="5600298" y="345754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 name="pt54"/>
            <p:cNvSpPr/>
            <p:nvPr/>
          </p:nvSpPr>
          <p:spPr>
            <a:xfrm>
              <a:off x="5663828" y="327396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5" name="pt55"/>
            <p:cNvSpPr/>
            <p:nvPr/>
          </p:nvSpPr>
          <p:spPr>
            <a:xfrm>
              <a:off x="5790889" y="309037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 name="pt56"/>
            <p:cNvSpPr/>
            <p:nvPr/>
          </p:nvSpPr>
          <p:spPr>
            <a:xfrm>
              <a:off x="5822654" y="290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7" name="pt57"/>
            <p:cNvSpPr/>
            <p:nvPr/>
          </p:nvSpPr>
          <p:spPr>
            <a:xfrm>
              <a:off x="5886184" y="2723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 name="pt58"/>
            <p:cNvSpPr/>
            <p:nvPr/>
          </p:nvSpPr>
          <p:spPr>
            <a:xfrm>
              <a:off x="6076775" y="25396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9" name="pt59"/>
            <p:cNvSpPr/>
            <p:nvPr/>
          </p:nvSpPr>
          <p:spPr>
            <a:xfrm>
              <a:off x="6140305" y="23560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0" name="pt60"/>
            <p:cNvSpPr/>
            <p:nvPr/>
          </p:nvSpPr>
          <p:spPr>
            <a:xfrm>
              <a:off x="6172070" y="21724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1" name="pt61"/>
            <p:cNvSpPr/>
            <p:nvPr/>
          </p:nvSpPr>
          <p:spPr>
            <a:xfrm>
              <a:off x="6267366" y="198885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2" name="pt62"/>
            <p:cNvSpPr/>
            <p:nvPr/>
          </p:nvSpPr>
          <p:spPr>
            <a:xfrm>
              <a:off x="6394427" y="1805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3" name="tx63"/>
            <p:cNvSpPr/>
            <p:nvPr/>
          </p:nvSpPr>
          <p:spPr>
            <a:xfrm>
              <a:off x="3743165"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SSD</a:t>
              </a:r>
            </a:p>
          </p:txBody>
        </p:sp>
        <p:sp>
          <p:nvSpPr>
            <p:cNvPr id="64" name="tx64"/>
            <p:cNvSpPr/>
            <p:nvPr/>
          </p:nvSpPr>
          <p:spPr>
            <a:xfrm>
              <a:off x="4823181" y="5130170"/>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MDG</a:t>
              </a:r>
            </a:p>
          </p:txBody>
        </p:sp>
        <p:sp>
          <p:nvSpPr>
            <p:cNvPr id="65" name="tx65"/>
            <p:cNvSpPr/>
            <p:nvPr/>
          </p:nvSpPr>
          <p:spPr>
            <a:xfrm>
              <a:off x="4918476" y="494658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MOZ</a:t>
              </a:r>
            </a:p>
          </p:txBody>
        </p:sp>
        <p:sp>
          <p:nvSpPr>
            <p:cNvPr id="66" name="tx66"/>
            <p:cNvSpPr/>
            <p:nvPr/>
          </p:nvSpPr>
          <p:spPr>
            <a:xfrm>
              <a:off x="5617310" y="4762997"/>
              <a:ext cx="17785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BWA</a:t>
              </a:r>
            </a:p>
          </p:txBody>
        </p:sp>
        <p:sp>
          <p:nvSpPr>
            <p:cNvPr id="67" name="tx67"/>
            <p:cNvSpPr/>
            <p:nvPr/>
          </p:nvSpPr>
          <p:spPr>
            <a:xfrm>
              <a:off x="5617310" y="4579410"/>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UGA</a:t>
              </a:r>
            </a:p>
          </p:txBody>
        </p:sp>
        <p:sp>
          <p:nvSpPr>
            <p:cNvPr id="68" name="tx68"/>
            <p:cNvSpPr/>
            <p:nvPr/>
          </p:nvSpPr>
          <p:spPr>
            <a:xfrm>
              <a:off x="5649075" y="4395823"/>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NAM</a:t>
              </a:r>
            </a:p>
          </p:txBody>
        </p:sp>
        <p:sp>
          <p:nvSpPr>
            <p:cNvPr id="69" name="tx69"/>
            <p:cNvSpPr/>
            <p:nvPr/>
          </p:nvSpPr>
          <p:spPr>
            <a:xfrm>
              <a:off x="5680840" y="4212236"/>
              <a:ext cx="16303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MWI</a:t>
              </a:r>
            </a:p>
          </p:txBody>
        </p:sp>
        <p:sp>
          <p:nvSpPr>
            <p:cNvPr id="70" name="tx70"/>
            <p:cNvSpPr/>
            <p:nvPr/>
          </p:nvSpPr>
          <p:spPr>
            <a:xfrm>
              <a:off x="5744370" y="4028649"/>
              <a:ext cx="18516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COM</a:t>
              </a:r>
            </a:p>
          </p:txBody>
        </p:sp>
        <p:sp>
          <p:nvSpPr>
            <p:cNvPr id="71" name="tx71"/>
            <p:cNvSpPr/>
            <p:nvPr/>
          </p:nvSpPr>
          <p:spPr>
            <a:xfrm>
              <a:off x="5744370" y="3845062"/>
              <a:ext cx="15883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LSO</a:t>
              </a:r>
            </a:p>
          </p:txBody>
        </p:sp>
        <p:sp>
          <p:nvSpPr>
            <p:cNvPr id="72" name="tx72"/>
            <p:cNvSpPr/>
            <p:nvPr/>
          </p:nvSpPr>
          <p:spPr>
            <a:xfrm>
              <a:off x="5807901" y="366147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ETH</a:t>
              </a:r>
            </a:p>
          </p:txBody>
        </p:sp>
        <p:sp>
          <p:nvSpPr>
            <p:cNvPr id="73" name="tx73"/>
            <p:cNvSpPr/>
            <p:nvPr/>
          </p:nvSpPr>
          <p:spPr>
            <a:xfrm>
              <a:off x="5807901" y="3477888"/>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ZAF</a:t>
              </a:r>
            </a:p>
          </p:txBody>
        </p:sp>
        <p:sp>
          <p:nvSpPr>
            <p:cNvPr id="74" name="tx74"/>
            <p:cNvSpPr/>
            <p:nvPr/>
          </p:nvSpPr>
          <p:spPr>
            <a:xfrm>
              <a:off x="5871431" y="3294301"/>
              <a:ext cx="14987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TZA</a:t>
              </a:r>
            </a:p>
          </p:txBody>
        </p:sp>
        <p:sp>
          <p:nvSpPr>
            <p:cNvPr id="75" name="tx75"/>
            <p:cNvSpPr/>
            <p:nvPr/>
          </p:nvSpPr>
          <p:spPr>
            <a:xfrm>
              <a:off x="5998491" y="3110714"/>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ZWE</a:t>
              </a:r>
            </a:p>
          </p:txBody>
        </p:sp>
        <p:sp>
          <p:nvSpPr>
            <p:cNvPr id="76" name="tx76"/>
            <p:cNvSpPr/>
            <p:nvPr/>
          </p:nvSpPr>
          <p:spPr>
            <a:xfrm>
              <a:off x="6030257" y="2927127"/>
              <a:ext cx="16751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ZMB</a:t>
              </a:r>
            </a:p>
          </p:txBody>
        </p:sp>
        <p:sp>
          <p:nvSpPr>
            <p:cNvPr id="77" name="tx77"/>
            <p:cNvSpPr/>
            <p:nvPr/>
          </p:nvSpPr>
          <p:spPr>
            <a:xfrm>
              <a:off x="5612915" y="2743540"/>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KEN</a:t>
              </a:r>
            </a:p>
          </p:txBody>
        </p:sp>
        <p:sp>
          <p:nvSpPr>
            <p:cNvPr id="78" name="tx78"/>
            <p:cNvSpPr/>
            <p:nvPr/>
          </p:nvSpPr>
          <p:spPr>
            <a:xfrm>
              <a:off x="5790430" y="2559953"/>
              <a:ext cx="17629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SWZ</a:t>
              </a:r>
            </a:p>
          </p:txBody>
        </p:sp>
        <p:sp>
          <p:nvSpPr>
            <p:cNvPr id="79" name="tx79"/>
            <p:cNvSpPr/>
            <p:nvPr/>
          </p:nvSpPr>
          <p:spPr>
            <a:xfrm>
              <a:off x="5897943" y="2376366"/>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ERI</a:t>
              </a:r>
            </a:p>
          </p:txBody>
        </p:sp>
        <p:sp>
          <p:nvSpPr>
            <p:cNvPr id="80" name="tx80"/>
            <p:cNvSpPr/>
            <p:nvPr/>
          </p:nvSpPr>
          <p:spPr>
            <a:xfrm>
              <a:off x="5881245" y="2192779"/>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RWA</a:t>
              </a:r>
            </a:p>
          </p:txBody>
        </p:sp>
        <p:sp>
          <p:nvSpPr>
            <p:cNvPr id="81" name="tx81"/>
            <p:cNvSpPr/>
            <p:nvPr/>
          </p:nvSpPr>
          <p:spPr>
            <a:xfrm>
              <a:off x="5980930" y="2009192"/>
              <a:ext cx="17638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MUS</a:t>
              </a:r>
            </a:p>
          </p:txBody>
        </p:sp>
        <p:sp>
          <p:nvSpPr>
            <p:cNvPr id="82" name="tx82"/>
            <p:cNvSpPr/>
            <p:nvPr/>
          </p:nvSpPr>
          <p:spPr>
            <a:xfrm>
              <a:off x="6121158" y="1825606"/>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SYC</a:t>
              </a:r>
            </a:p>
          </p:txBody>
        </p:sp>
        <p:sp>
          <p:nvSpPr>
            <p:cNvPr id="83" name="rc83"/>
            <p:cNvSpPr/>
            <p:nvPr/>
          </p:nvSpPr>
          <p:spPr>
            <a:xfrm>
              <a:off x="3490632" y="1679636"/>
              <a:ext cx="3168574" cy="3836966"/>
            </a:xfrm>
            <a:prstGeom prst="rect">
              <a:avLst/>
            </a:prstGeom>
            <a:noFill/>
            <a:ln w="13550" cap="rnd">
              <a:solidFill>
                <a:srgbClr val="999999">
                  <a:alpha val="100000"/>
                </a:srgbClr>
              </a:solidFill>
              <a:prstDash val="solid"/>
              <a:round/>
            </a:ln>
          </p:spPr>
          <p:txBody>
            <a:bodyPr/>
            <a:lstStyle/>
            <a:p/>
          </p:txBody>
        </p:sp>
        <p:sp>
          <p:nvSpPr>
            <p:cNvPr id="84" name="pl84"/>
            <p:cNvSpPr/>
            <p:nvPr/>
          </p:nvSpPr>
          <p:spPr>
            <a:xfrm>
              <a:off x="6758973"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07662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394276"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711928"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29579"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347231"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64882"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982534"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9300185"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9617837" y="1679636"/>
              <a:ext cx="0" cy="3836966"/>
            </a:xfrm>
            <a:custGeom>
              <a:avLst/>
              <a:pathLst>
                <a:path w="0" h="3836966">
                  <a:moveTo>
                    <a:pt x="0" y="3836966"/>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8251935" y="1679636"/>
              <a:ext cx="0" cy="3836966"/>
            </a:xfrm>
            <a:custGeom>
              <a:avLst/>
              <a:pathLst>
                <a:path w="0" h="3836966">
                  <a:moveTo>
                    <a:pt x="0" y="3836966"/>
                  </a:moveTo>
                  <a:lnTo>
                    <a:pt x="0" y="0"/>
                  </a:lnTo>
                  <a:lnTo>
                    <a:pt x="0" y="0"/>
                  </a:lnTo>
                </a:path>
              </a:pathLst>
            </a:custGeom>
            <a:ln w="13550" cap="flat">
              <a:solidFill>
                <a:srgbClr val="666666">
                  <a:alpha val="100000"/>
                </a:srgbClr>
              </a:solidFill>
              <a:prstDash val="dash"/>
              <a:round/>
            </a:ln>
          </p:spPr>
          <p:txBody>
            <a:bodyPr/>
            <a:lstStyle/>
            <a:p/>
          </p:txBody>
        </p:sp>
        <p:sp>
          <p:nvSpPr>
            <p:cNvPr id="95" name="pt95"/>
            <p:cNvSpPr/>
            <p:nvPr/>
          </p:nvSpPr>
          <p:spPr>
            <a:xfrm>
              <a:off x="7281968" y="52934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6" name="pt96"/>
            <p:cNvSpPr/>
            <p:nvPr/>
          </p:nvSpPr>
          <p:spPr>
            <a:xfrm>
              <a:off x="7663150" y="50754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7" name="pt97"/>
            <p:cNvSpPr/>
            <p:nvPr/>
          </p:nvSpPr>
          <p:spPr>
            <a:xfrm>
              <a:off x="7694915" y="485739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8" name="pt98"/>
            <p:cNvSpPr/>
            <p:nvPr/>
          </p:nvSpPr>
          <p:spPr>
            <a:xfrm>
              <a:off x="8044332" y="463939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9" name="pt99"/>
            <p:cNvSpPr/>
            <p:nvPr/>
          </p:nvSpPr>
          <p:spPr>
            <a:xfrm>
              <a:off x="8107863" y="442138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0" name="pt100"/>
            <p:cNvSpPr/>
            <p:nvPr/>
          </p:nvSpPr>
          <p:spPr>
            <a:xfrm>
              <a:off x="8203158" y="42033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1" name="pt101"/>
            <p:cNvSpPr/>
            <p:nvPr/>
          </p:nvSpPr>
          <p:spPr>
            <a:xfrm>
              <a:off x="8393749" y="398536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2" name="pt102"/>
            <p:cNvSpPr/>
            <p:nvPr/>
          </p:nvSpPr>
          <p:spPr>
            <a:xfrm>
              <a:off x="8425514" y="37673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3" name="pt103"/>
            <p:cNvSpPr/>
            <p:nvPr/>
          </p:nvSpPr>
          <p:spPr>
            <a:xfrm>
              <a:off x="8457279" y="35493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4" name="pt104"/>
            <p:cNvSpPr/>
            <p:nvPr/>
          </p:nvSpPr>
          <p:spPr>
            <a:xfrm>
              <a:off x="8616105" y="333133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05" name="pt105"/>
            <p:cNvSpPr/>
            <p:nvPr/>
          </p:nvSpPr>
          <p:spPr>
            <a:xfrm>
              <a:off x="8870226" y="311332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6" name="pt106"/>
            <p:cNvSpPr/>
            <p:nvPr/>
          </p:nvSpPr>
          <p:spPr>
            <a:xfrm>
              <a:off x="9029052" y="289531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7" name="pt107"/>
            <p:cNvSpPr/>
            <p:nvPr/>
          </p:nvSpPr>
          <p:spPr>
            <a:xfrm>
              <a:off x="9029052" y="26773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8" name="pt108"/>
            <p:cNvSpPr/>
            <p:nvPr/>
          </p:nvSpPr>
          <p:spPr>
            <a:xfrm>
              <a:off x="9092582" y="24592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9283173" y="22412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9473764" y="202327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9473764" y="1805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tx112"/>
            <p:cNvSpPr/>
            <p:nvPr/>
          </p:nvSpPr>
          <p:spPr>
            <a:xfrm>
              <a:off x="7489571" y="5313757"/>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BEN</a:t>
              </a:r>
            </a:p>
          </p:txBody>
        </p:sp>
        <p:sp>
          <p:nvSpPr>
            <p:cNvPr id="113" name="tx113"/>
            <p:cNvSpPr/>
            <p:nvPr/>
          </p:nvSpPr>
          <p:spPr>
            <a:xfrm>
              <a:off x="7870753" y="509574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NGA</a:t>
              </a:r>
            </a:p>
          </p:txBody>
        </p:sp>
        <p:sp>
          <p:nvSpPr>
            <p:cNvPr id="114" name="tx114"/>
            <p:cNvSpPr/>
            <p:nvPr/>
          </p:nvSpPr>
          <p:spPr>
            <a:xfrm>
              <a:off x="7902518" y="4877738"/>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GNB</a:t>
              </a:r>
            </a:p>
          </p:txBody>
        </p:sp>
        <p:sp>
          <p:nvSpPr>
            <p:cNvPr id="115" name="tx115"/>
            <p:cNvSpPr/>
            <p:nvPr/>
          </p:nvSpPr>
          <p:spPr>
            <a:xfrm>
              <a:off x="8251935" y="4659729"/>
              <a:ext cx="14109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GIN</a:t>
              </a:r>
            </a:p>
          </p:txBody>
        </p:sp>
        <p:sp>
          <p:nvSpPr>
            <p:cNvPr id="116" name="tx116"/>
            <p:cNvSpPr/>
            <p:nvPr/>
          </p:nvSpPr>
          <p:spPr>
            <a:xfrm>
              <a:off x="8315466" y="4441719"/>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CIV</a:t>
              </a:r>
            </a:p>
          </p:txBody>
        </p:sp>
        <p:sp>
          <p:nvSpPr>
            <p:cNvPr id="117" name="tx117"/>
            <p:cNvSpPr/>
            <p:nvPr/>
          </p:nvSpPr>
          <p:spPr>
            <a:xfrm>
              <a:off x="8410761" y="4223710"/>
              <a:ext cx="13231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MLI</a:t>
              </a:r>
            </a:p>
          </p:txBody>
        </p:sp>
        <p:sp>
          <p:nvSpPr>
            <p:cNvPr id="118" name="tx118"/>
            <p:cNvSpPr/>
            <p:nvPr/>
          </p:nvSpPr>
          <p:spPr>
            <a:xfrm>
              <a:off x="8601352" y="4005700"/>
              <a:ext cx="171907"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TGO</a:t>
              </a:r>
            </a:p>
          </p:txBody>
        </p:sp>
        <p:sp>
          <p:nvSpPr>
            <p:cNvPr id="119" name="tx119"/>
            <p:cNvSpPr/>
            <p:nvPr/>
          </p:nvSpPr>
          <p:spPr>
            <a:xfrm>
              <a:off x="8633117" y="3787691"/>
              <a:ext cx="170444"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MRT</a:t>
              </a:r>
            </a:p>
          </p:txBody>
        </p:sp>
        <p:sp>
          <p:nvSpPr>
            <p:cNvPr id="120" name="tx120"/>
            <p:cNvSpPr/>
            <p:nvPr/>
          </p:nvSpPr>
          <p:spPr>
            <a:xfrm>
              <a:off x="8664882" y="3569681"/>
              <a:ext cx="154442"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LBR</a:t>
              </a:r>
            </a:p>
          </p:txBody>
        </p:sp>
        <p:sp>
          <p:nvSpPr>
            <p:cNvPr id="121" name="tx121"/>
            <p:cNvSpPr/>
            <p:nvPr/>
          </p:nvSpPr>
          <p:spPr>
            <a:xfrm>
              <a:off x="8823708" y="3351672"/>
              <a:ext cx="149961"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BFA</a:t>
              </a:r>
            </a:p>
          </p:txBody>
        </p:sp>
        <p:sp>
          <p:nvSpPr>
            <p:cNvPr id="122" name="tx122"/>
            <p:cNvSpPr/>
            <p:nvPr/>
          </p:nvSpPr>
          <p:spPr>
            <a:xfrm>
              <a:off x="9077829" y="3133662"/>
              <a:ext cx="150053"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SLE</a:t>
              </a:r>
            </a:p>
          </p:txBody>
        </p:sp>
        <p:sp>
          <p:nvSpPr>
            <p:cNvPr id="123" name="tx123"/>
            <p:cNvSpPr/>
            <p:nvPr/>
          </p:nvSpPr>
          <p:spPr>
            <a:xfrm>
              <a:off x="9236655" y="2915653"/>
              <a:ext cx="180776"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GMB</a:t>
              </a:r>
            </a:p>
          </p:txBody>
        </p:sp>
        <p:sp>
          <p:nvSpPr>
            <p:cNvPr id="124" name="tx124"/>
            <p:cNvSpPr/>
            <p:nvPr/>
          </p:nvSpPr>
          <p:spPr>
            <a:xfrm>
              <a:off x="9236655" y="2697644"/>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SEN</a:t>
              </a:r>
            </a:p>
          </p:txBody>
        </p:sp>
        <p:sp>
          <p:nvSpPr>
            <p:cNvPr id="125" name="tx125"/>
            <p:cNvSpPr/>
            <p:nvPr/>
          </p:nvSpPr>
          <p:spPr>
            <a:xfrm>
              <a:off x="8814924" y="2479634"/>
              <a:ext cx="16760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NER</a:t>
              </a:r>
            </a:p>
          </p:txBody>
        </p:sp>
        <p:sp>
          <p:nvSpPr>
            <p:cNvPr id="126" name="tx126"/>
            <p:cNvSpPr/>
            <p:nvPr/>
          </p:nvSpPr>
          <p:spPr>
            <a:xfrm>
              <a:off x="9009904" y="2261625"/>
              <a:ext cx="163220"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CPV</a:t>
              </a:r>
            </a:p>
          </p:txBody>
        </p:sp>
        <p:sp>
          <p:nvSpPr>
            <p:cNvPr id="127" name="tx127"/>
            <p:cNvSpPr/>
            <p:nvPr/>
          </p:nvSpPr>
          <p:spPr>
            <a:xfrm>
              <a:off x="9204976" y="2043615"/>
              <a:ext cx="158739"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DZA</a:t>
              </a:r>
            </a:p>
          </p:txBody>
        </p:sp>
        <p:sp>
          <p:nvSpPr>
            <p:cNvPr id="128" name="tx128"/>
            <p:cNvSpPr/>
            <p:nvPr/>
          </p:nvSpPr>
          <p:spPr>
            <a:xfrm>
              <a:off x="9191717" y="1825606"/>
              <a:ext cx="171998" cy="56875"/>
            </a:xfrm>
            <a:prstGeom prst="rect">
              <a:avLst/>
            </a:prstGeom>
            <a:noFill/>
          </p:spPr>
          <p:txBody>
            <a:bodyPr lIns="0" rIns="0" tIns="0" bIns="0" anchorCtr="1" anchor="ctr" wrap="none"/>
            <a:lstStyle/>
            <a:p>
              <a:pPr algn="l" marL="0" marR="0" indent="0">
                <a:spcBef>
                  <a:spcPts val="0"/>
                </a:spcBef>
                <a:spcAft>
                  <a:spcPts val="0"/>
                </a:spcAft>
              </a:pPr>
              <a:r>
                <a:rPr sz="625" i="0" b="0">
                  <a:solidFill>
                    <a:srgbClr val="000000">
                      <a:alpha val="100000"/>
                    </a:srgbClr>
                  </a:solidFill>
                  <a:latin typeface="Arial"/>
                  <a:cs typeface="Arial"/>
                </a:rPr>
                <a:t>GHA</a:t>
              </a:r>
            </a:p>
          </p:txBody>
        </p:sp>
        <p:sp>
          <p:nvSpPr>
            <p:cNvPr id="129" name="rc129"/>
            <p:cNvSpPr/>
            <p:nvPr/>
          </p:nvSpPr>
          <p:spPr>
            <a:xfrm>
              <a:off x="6728796" y="1679636"/>
              <a:ext cx="3168574" cy="3836966"/>
            </a:xfrm>
            <a:prstGeom prst="rect">
              <a:avLst/>
            </a:prstGeom>
            <a:noFill/>
            <a:ln w="13550" cap="rnd">
              <a:solidFill>
                <a:srgbClr val="999999">
                  <a:alpha val="100000"/>
                </a:srgbClr>
              </a:solidFill>
              <a:prstDash val="solid"/>
              <a:round/>
            </a:ln>
          </p:spPr>
          <p:txBody>
            <a:bodyPr/>
            <a:lstStyle/>
            <a:p/>
          </p:txBody>
        </p:sp>
        <p:sp>
          <p:nvSpPr>
            <p:cNvPr id="130" name="rc130"/>
            <p:cNvSpPr/>
            <p:nvPr/>
          </p:nvSpPr>
          <p:spPr>
            <a:xfrm>
              <a:off x="252469"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1" name="tx131"/>
            <p:cNvSpPr/>
            <p:nvPr/>
          </p:nvSpPr>
          <p:spPr>
            <a:xfrm>
              <a:off x="1318200" y="1532205"/>
              <a:ext cx="103711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 (52%)</a:t>
              </a:r>
            </a:p>
          </p:txBody>
        </p:sp>
        <p:sp>
          <p:nvSpPr>
            <p:cNvPr id="132" name="rc132"/>
            <p:cNvSpPr/>
            <p:nvPr/>
          </p:nvSpPr>
          <p:spPr>
            <a:xfrm>
              <a:off x="3490632"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3" name="tx133"/>
            <p:cNvSpPr/>
            <p:nvPr/>
          </p:nvSpPr>
          <p:spPr>
            <a:xfrm>
              <a:off x="4410242" y="1532205"/>
              <a:ext cx="132935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 (68%)</a:t>
              </a:r>
            </a:p>
          </p:txBody>
        </p:sp>
        <p:sp>
          <p:nvSpPr>
            <p:cNvPr id="134" name="rc134"/>
            <p:cNvSpPr/>
            <p:nvPr/>
          </p:nvSpPr>
          <p:spPr>
            <a:xfrm>
              <a:off x="6728796" y="1464783"/>
              <a:ext cx="3168574"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35" name="tx135"/>
            <p:cNvSpPr/>
            <p:nvPr/>
          </p:nvSpPr>
          <p:spPr>
            <a:xfrm>
              <a:off x="7848385" y="1532205"/>
              <a:ext cx="92939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 (52%)</a:t>
              </a:r>
            </a:p>
          </p:txBody>
        </p:sp>
        <p:sp>
          <p:nvSpPr>
            <p:cNvPr id="136" name="pl136"/>
            <p:cNvSpPr/>
            <p:nvPr/>
          </p:nvSpPr>
          <p:spPr>
            <a:xfrm>
              <a:off x="252469"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37" name="pl137"/>
            <p:cNvSpPr/>
            <p:nvPr/>
          </p:nvSpPr>
          <p:spPr>
            <a:xfrm>
              <a:off x="28264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8" name="pl138"/>
            <p:cNvSpPr/>
            <p:nvPr/>
          </p:nvSpPr>
          <p:spPr>
            <a:xfrm>
              <a:off x="60029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39" name="pl139"/>
            <p:cNvSpPr/>
            <p:nvPr/>
          </p:nvSpPr>
          <p:spPr>
            <a:xfrm>
              <a:off x="91794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0" name="pl140"/>
            <p:cNvSpPr/>
            <p:nvPr/>
          </p:nvSpPr>
          <p:spPr>
            <a:xfrm>
              <a:off x="123560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1" name="pl141"/>
            <p:cNvSpPr/>
            <p:nvPr/>
          </p:nvSpPr>
          <p:spPr>
            <a:xfrm>
              <a:off x="155325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2" name="pl142"/>
            <p:cNvSpPr/>
            <p:nvPr/>
          </p:nvSpPr>
          <p:spPr>
            <a:xfrm>
              <a:off x="187090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3" name="pl143"/>
            <p:cNvSpPr/>
            <p:nvPr/>
          </p:nvSpPr>
          <p:spPr>
            <a:xfrm>
              <a:off x="218855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4" name="pl144"/>
            <p:cNvSpPr/>
            <p:nvPr/>
          </p:nvSpPr>
          <p:spPr>
            <a:xfrm>
              <a:off x="250620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5" name="pl145"/>
            <p:cNvSpPr/>
            <p:nvPr/>
          </p:nvSpPr>
          <p:spPr>
            <a:xfrm>
              <a:off x="282385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6" name="pl146"/>
            <p:cNvSpPr/>
            <p:nvPr/>
          </p:nvSpPr>
          <p:spPr>
            <a:xfrm>
              <a:off x="314151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47" name="tx147"/>
            <p:cNvSpPr/>
            <p:nvPr/>
          </p:nvSpPr>
          <p:spPr>
            <a:xfrm rot="-5400000">
              <a:off x="251556"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48" name="tx148"/>
            <p:cNvSpPr/>
            <p:nvPr/>
          </p:nvSpPr>
          <p:spPr>
            <a:xfrm rot="-5400000">
              <a:off x="53811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49" name="tx149"/>
            <p:cNvSpPr/>
            <p:nvPr/>
          </p:nvSpPr>
          <p:spPr>
            <a:xfrm rot="-5400000">
              <a:off x="85576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50" name="tx150"/>
            <p:cNvSpPr/>
            <p:nvPr/>
          </p:nvSpPr>
          <p:spPr>
            <a:xfrm rot="-5400000">
              <a:off x="117342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51" name="tx151"/>
            <p:cNvSpPr/>
            <p:nvPr/>
          </p:nvSpPr>
          <p:spPr>
            <a:xfrm rot="-5400000">
              <a:off x="149107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52" name="tx152"/>
            <p:cNvSpPr/>
            <p:nvPr/>
          </p:nvSpPr>
          <p:spPr>
            <a:xfrm rot="-5400000">
              <a:off x="180872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53" name="tx153"/>
            <p:cNvSpPr/>
            <p:nvPr/>
          </p:nvSpPr>
          <p:spPr>
            <a:xfrm rot="-5400000">
              <a:off x="212637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54" name="tx154"/>
            <p:cNvSpPr/>
            <p:nvPr/>
          </p:nvSpPr>
          <p:spPr>
            <a:xfrm rot="-5400000">
              <a:off x="244402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55" name="tx155"/>
            <p:cNvSpPr/>
            <p:nvPr/>
          </p:nvSpPr>
          <p:spPr>
            <a:xfrm rot="-5400000">
              <a:off x="276167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56" name="tx156"/>
            <p:cNvSpPr/>
            <p:nvPr/>
          </p:nvSpPr>
          <p:spPr>
            <a:xfrm rot="-5400000">
              <a:off x="307933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57" name="pl157"/>
            <p:cNvSpPr/>
            <p:nvPr/>
          </p:nvSpPr>
          <p:spPr>
            <a:xfrm>
              <a:off x="3490632"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58" name="pl158"/>
            <p:cNvSpPr/>
            <p:nvPr/>
          </p:nvSpPr>
          <p:spPr>
            <a:xfrm>
              <a:off x="352080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59" name="pl159"/>
            <p:cNvSpPr/>
            <p:nvPr/>
          </p:nvSpPr>
          <p:spPr>
            <a:xfrm>
              <a:off x="383846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0" name="pl160"/>
            <p:cNvSpPr/>
            <p:nvPr/>
          </p:nvSpPr>
          <p:spPr>
            <a:xfrm>
              <a:off x="415611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1" name="pl161"/>
            <p:cNvSpPr/>
            <p:nvPr/>
          </p:nvSpPr>
          <p:spPr>
            <a:xfrm>
              <a:off x="447376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2" name="pl162"/>
            <p:cNvSpPr/>
            <p:nvPr/>
          </p:nvSpPr>
          <p:spPr>
            <a:xfrm>
              <a:off x="479141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3" name="pl163"/>
            <p:cNvSpPr/>
            <p:nvPr/>
          </p:nvSpPr>
          <p:spPr>
            <a:xfrm>
              <a:off x="510906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4" name="pl164"/>
            <p:cNvSpPr/>
            <p:nvPr/>
          </p:nvSpPr>
          <p:spPr>
            <a:xfrm>
              <a:off x="542671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5" name="pl165"/>
            <p:cNvSpPr/>
            <p:nvPr/>
          </p:nvSpPr>
          <p:spPr>
            <a:xfrm>
              <a:off x="5744370"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6" name="pl166"/>
            <p:cNvSpPr/>
            <p:nvPr/>
          </p:nvSpPr>
          <p:spPr>
            <a:xfrm>
              <a:off x="606202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7" name="pl167"/>
            <p:cNvSpPr/>
            <p:nvPr/>
          </p:nvSpPr>
          <p:spPr>
            <a:xfrm>
              <a:off x="63796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68" name="tx168"/>
            <p:cNvSpPr/>
            <p:nvPr/>
          </p:nvSpPr>
          <p:spPr>
            <a:xfrm rot="-5400000">
              <a:off x="3489719"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69" name="tx169"/>
            <p:cNvSpPr/>
            <p:nvPr/>
          </p:nvSpPr>
          <p:spPr>
            <a:xfrm rot="-5400000">
              <a:off x="377628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70" name="tx170"/>
            <p:cNvSpPr/>
            <p:nvPr/>
          </p:nvSpPr>
          <p:spPr>
            <a:xfrm rot="-5400000">
              <a:off x="409393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71" name="tx171"/>
            <p:cNvSpPr/>
            <p:nvPr/>
          </p:nvSpPr>
          <p:spPr>
            <a:xfrm rot="-5400000">
              <a:off x="441158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72" name="tx172"/>
            <p:cNvSpPr/>
            <p:nvPr/>
          </p:nvSpPr>
          <p:spPr>
            <a:xfrm rot="-5400000">
              <a:off x="472923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73" name="tx173"/>
            <p:cNvSpPr/>
            <p:nvPr/>
          </p:nvSpPr>
          <p:spPr>
            <a:xfrm rot="-5400000">
              <a:off x="504688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74" name="tx174"/>
            <p:cNvSpPr/>
            <p:nvPr/>
          </p:nvSpPr>
          <p:spPr>
            <a:xfrm rot="-5400000">
              <a:off x="5364539"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75" name="tx175"/>
            <p:cNvSpPr/>
            <p:nvPr/>
          </p:nvSpPr>
          <p:spPr>
            <a:xfrm rot="-5400000">
              <a:off x="568219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76" name="tx176"/>
            <p:cNvSpPr/>
            <p:nvPr/>
          </p:nvSpPr>
          <p:spPr>
            <a:xfrm rot="-5400000">
              <a:off x="599984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77" name="tx177"/>
            <p:cNvSpPr/>
            <p:nvPr/>
          </p:nvSpPr>
          <p:spPr>
            <a:xfrm rot="-5400000">
              <a:off x="6317494"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78" name="pl178"/>
            <p:cNvSpPr/>
            <p:nvPr/>
          </p:nvSpPr>
          <p:spPr>
            <a:xfrm>
              <a:off x="6728796" y="5516603"/>
              <a:ext cx="3168574" cy="0"/>
            </a:xfrm>
            <a:custGeom>
              <a:avLst/>
              <a:pathLst>
                <a:path w="3168574" h="0">
                  <a:moveTo>
                    <a:pt x="0" y="0"/>
                  </a:moveTo>
                  <a:lnTo>
                    <a:pt x="3168574" y="0"/>
                  </a:lnTo>
                </a:path>
              </a:pathLst>
            </a:custGeom>
            <a:ln w="8130" cap="flat">
              <a:solidFill>
                <a:srgbClr val="000000">
                  <a:alpha val="100000"/>
                </a:srgbClr>
              </a:solidFill>
              <a:prstDash val="solid"/>
              <a:round/>
            </a:ln>
          </p:spPr>
          <p:txBody>
            <a:bodyPr/>
            <a:lstStyle/>
            <a:p/>
          </p:txBody>
        </p:sp>
        <p:sp>
          <p:nvSpPr>
            <p:cNvPr id="179" name="pl179"/>
            <p:cNvSpPr/>
            <p:nvPr/>
          </p:nvSpPr>
          <p:spPr>
            <a:xfrm>
              <a:off x="6758973"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0" name="pl180"/>
            <p:cNvSpPr/>
            <p:nvPr/>
          </p:nvSpPr>
          <p:spPr>
            <a:xfrm>
              <a:off x="707662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1" name="pl181"/>
            <p:cNvSpPr/>
            <p:nvPr/>
          </p:nvSpPr>
          <p:spPr>
            <a:xfrm>
              <a:off x="7394276"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2" name="pl182"/>
            <p:cNvSpPr/>
            <p:nvPr/>
          </p:nvSpPr>
          <p:spPr>
            <a:xfrm>
              <a:off x="7711928"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3" name="pl183"/>
            <p:cNvSpPr/>
            <p:nvPr/>
          </p:nvSpPr>
          <p:spPr>
            <a:xfrm>
              <a:off x="8029579"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4" name="pl184"/>
            <p:cNvSpPr/>
            <p:nvPr/>
          </p:nvSpPr>
          <p:spPr>
            <a:xfrm>
              <a:off x="8347231"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5" name="pl185"/>
            <p:cNvSpPr/>
            <p:nvPr/>
          </p:nvSpPr>
          <p:spPr>
            <a:xfrm>
              <a:off x="8664882"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6" name="pl186"/>
            <p:cNvSpPr/>
            <p:nvPr/>
          </p:nvSpPr>
          <p:spPr>
            <a:xfrm>
              <a:off x="8982534"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7" name="pl187"/>
            <p:cNvSpPr/>
            <p:nvPr/>
          </p:nvSpPr>
          <p:spPr>
            <a:xfrm>
              <a:off x="9300185"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8" name="pl188"/>
            <p:cNvSpPr/>
            <p:nvPr/>
          </p:nvSpPr>
          <p:spPr>
            <a:xfrm>
              <a:off x="9617837" y="5516603"/>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89" name="tx189"/>
            <p:cNvSpPr/>
            <p:nvPr/>
          </p:nvSpPr>
          <p:spPr>
            <a:xfrm rot="-5400000">
              <a:off x="6727883" y="562061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a:t>
              </a:r>
            </a:p>
          </p:txBody>
        </p:sp>
        <p:sp>
          <p:nvSpPr>
            <p:cNvPr id="190" name="tx190"/>
            <p:cNvSpPr/>
            <p:nvPr/>
          </p:nvSpPr>
          <p:spPr>
            <a:xfrm rot="-5400000">
              <a:off x="701444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15</a:t>
              </a:r>
            </a:p>
          </p:txBody>
        </p:sp>
        <p:sp>
          <p:nvSpPr>
            <p:cNvPr id="191" name="tx191"/>
            <p:cNvSpPr/>
            <p:nvPr/>
          </p:nvSpPr>
          <p:spPr>
            <a:xfrm rot="-5400000">
              <a:off x="7332097"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192" name="tx192"/>
            <p:cNvSpPr/>
            <p:nvPr/>
          </p:nvSpPr>
          <p:spPr>
            <a:xfrm rot="-5400000">
              <a:off x="764974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35</a:t>
              </a:r>
            </a:p>
          </p:txBody>
        </p:sp>
        <p:sp>
          <p:nvSpPr>
            <p:cNvPr id="193" name="tx193"/>
            <p:cNvSpPr/>
            <p:nvPr/>
          </p:nvSpPr>
          <p:spPr>
            <a:xfrm rot="-5400000">
              <a:off x="7967400"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45</a:t>
              </a:r>
            </a:p>
          </p:txBody>
        </p:sp>
        <p:sp>
          <p:nvSpPr>
            <p:cNvPr id="194" name="tx194"/>
            <p:cNvSpPr/>
            <p:nvPr/>
          </p:nvSpPr>
          <p:spPr>
            <a:xfrm rot="-5400000">
              <a:off x="8285051"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55</a:t>
              </a:r>
            </a:p>
          </p:txBody>
        </p:sp>
        <p:sp>
          <p:nvSpPr>
            <p:cNvPr id="195" name="tx195"/>
            <p:cNvSpPr/>
            <p:nvPr/>
          </p:nvSpPr>
          <p:spPr>
            <a:xfrm rot="-5400000">
              <a:off x="8602703"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65</a:t>
              </a:r>
            </a:p>
          </p:txBody>
        </p:sp>
        <p:sp>
          <p:nvSpPr>
            <p:cNvPr id="196" name="tx196"/>
            <p:cNvSpPr/>
            <p:nvPr/>
          </p:nvSpPr>
          <p:spPr>
            <a:xfrm rot="-5400000">
              <a:off x="8920355"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197" name="tx197"/>
            <p:cNvSpPr/>
            <p:nvPr/>
          </p:nvSpPr>
          <p:spPr>
            <a:xfrm rot="-5400000">
              <a:off x="9238006"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85</a:t>
              </a:r>
            </a:p>
          </p:txBody>
        </p:sp>
        <p:sp>
          <p:nvSpPr>
            <p:cNvPr id="198" name="tx198"/>
            <p:cNvSpPr/>
            <p:nvPr/>
          </p:nvSpPr>
          <p:spPr>
            <a:xfrm rot="-5400000">
              <a:off x="9555658" y="5620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95</a:t>
              </a:r>
            </a:p>
          </p:txBody>
        </p:sp>
        <p:sp>
          <p:nvSpPr>
            <p:cNvPr id="199" name="tx199"/>
            <p:cNvSpPr/>
            <p:nvPr/>
          </p:nvSpPr>
          <p:spPr>
            <a:xfrm>
              <a:off x="4643871" y="5757591"/>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0" name="tx200"/>
            <p:cNvSpPr/>
            <p:nvPr/>
          </p:nvSpPr>
          <p:spPr>
            <a:xfrm>
              <a:off x="2773813" y="615554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1" name="pt201"/>
            <p:cNvSpPr/>
            <p:nvPr/>
          </p:nvSpPr>
          <p:spPr>
            <a:xfrm>
              <a:off x="3766449" y="615678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4314730" y="615678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4959296" y="61567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4" name="pt204"/>
            <p:cNvSpPr/>
            <p:nvPr/>
          </p:nvSpPr>
          <p:spPr>
            <a:xfrm>
              <a:off x="5603863" y="615678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5" name="pt205"/>
            <p:cNvSpPr/>
            <p:nvPr/>
          </p:nvSpPr>
          <p:spPr>
            <a:xfrm>
              <a:off x="6248430" y="61567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6892997" y="615678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3994543" y="6165560"/>
              <a:ext cx="18964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&lt;60</a:t>
              </a:r>
            </a:p>
          </p:txBody>
        </p:sp>
        <p:sp>
          <p:nvSpPr>
            <p:cNvPr id="208" name="tx208"/>
            <p:cNvSpPr/>
            <p:nvPr/>
          </p:nvSpPr>
          <p:spPr>
            <a:xfrm>
              <a:off x="4542824"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60-69</a:t>
              </a:r>
            </a:p>
          </p:txBody>
        </p:sp>
        <p:sp>
          <p:nvSpPr>
            <p:cNvPr id="209" name="tx209"/>
            <p:cNvSpPr/>
            <p:nvPr/>
          </p:nvSpPr>
          <p:spPr>
            <a:xfrm>
              <a:off x="5187391"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70-79</a:t>
              </a:r>
            </a:p>
          </p:txBody>
        </p:sp>
        <p:sp>
          <p:nvSpPr>
            <p:cNvPr id="210" name="tx210"/>
            <p:cNvSpPr/>
            <p:nvPr/>
          </p:nvSpPr>
          <p:spPr>
            <a:xfrm>
              <a:off x="5831958"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80-89</a:t>
              </a:r>
            </a:p>
          </p:txBody>
        </p:sp>
        <p:sp>
          <p:nvSpPr>
            <p:cNvPr id="211" name="tx211"/>
            <p:cNvSpPr/>
            <p:nvPr/>
          </p:nvSpPr>
          <p:spPr>
            <a:xfrm>
              <a:off x="6476525" y="6165560"/>
              <a:ext cx="28593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90-94</a:t>
              </a:r>
            </a:p>
          </p:txBody>
        </p:sp>
        <p:sp>
          <p:nvSpPr>
            <p:cNvPr id="212" name="tx212"/>
            <p:cNvSpPr/>
            <p:nvPr/>
          </p:nvSpPr>
          <p:spPr>
            <a:xfrm>
              <a:off x="7121092" y="6165560"/>
              <a:ext cx="2549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&gt;=95</a:t>
              </a:r>
            </a:p>
          </p:txBody>
        </p:sp>
        <p:sp>
          <p:nvSpPr>
            <p:cNvPr id="213" name="tx213"/>
            <p:cNvSpPr/>
            <p:nvPr/>
          </p:nvSpPr>
          <p:spPr>
            <a:xfrm>
              <a:off x="252469" y="1240021"/>
              <a:ext cx="366582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MCV2 coverage (%), by region and country, 2025</a:t>
              </a:r>
            </a:p>
          </p:txBody>
        </p:sp>
        <p:sp>
          <p:nvSpPr>
            <p:cNvPr id="214" name="tx214"/>
            <p:cNvSpPr/>
            <p:nvPr/>
          </p:nvSpPr>
          <p:spPr>
            <a:xfrm>
              <a:off x="5735387" y="6454472"/>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2291208" y="6575172"/>
              <a:ext cx="760616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Countries are ranked within each region. Country ISO codes displayed. Regional average coverage is shown in the headers and by the dashed line.</a:t>
              </a:r>
            </a:p>
          </p:txBody>
        </p:sp>
      </p:grpSp>
      <p:sp>
        <p:nvSpPr>
          <p:cNvPr id="216" name="body"/>
          <p:cNvSpPr>
            <a:spLocks noGrp="1"/>
          </p:cNvSpPr>
          <p:nvPr>
            <p:ph/>
          </p:nvPr>
        </p:nvSpPr>
        <p:spPr>
          <a:xfrm>
            <a:off x="10287000" y="274320"/>
            <a:ext cx="17373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AFRO-East &amp; South had the highest regional coverage (68%), while AFRO-Central and AFRO-West had the lowest (52%).
5 countries achieved at least 90% coverage, while 33 remained below 80%.
The lowest coverage was reported in South Sudan (7%), Benin (23%), and Nigeria (35%).
The largest within-region variation was observed in AFRO-East &amp; South (7%-97%).</a:t>
            </a:r>
          </a:p>
        </p:txBody>
      </p:sp>
      <p:sp>
        <p:nvSpPr>
          <p:cNvPr id="217" name="body"/>
          <p:cNvSpPr>
            <a:spLocks noGrp="1"/>
          </p:cNvSpPr>
          <p:nvPr>
            <p:ph/>
          </p:nvPr>
        </p:nvSpPr>
        <p:spPr>
          <a:xfrm>
            <a:off x="292608" y="182880"/>
            <a:ext cx="9811512"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MCV2 coverage varied substantially across and within regions in 2025, highlighting persistent inequities in immunization service delivery and opportunities for targeted programme action.</a:t>
            </a:r>
          </a:p>
        </p:txBody>
      </p:sp>
      <p:grpSp xmlns:pic="http://schemas.openxmlformats.org/drawingml/2006/picture">
        <p:nvGrpSpPr>
          <p:cNvPr id="218" name=""/>
          <p:cNvGrpSpPr/>
          <p:nvPr/>
        </p:nvGrpSpPr>
        <p:grpSpPr>
          <a:xfrm>
            <a:off x="292608" y="1005840"/>
            <a:ext cx="9811512" cy="28575"/>
            <a:chOff x="292608" y="1005840"/>
            <a:chExt cx="9811512" cy="28575"/>
          </a:xfrm>
        </p:grpSpPr>
        <p:sp>
          <p:nvSpPr>
            <p:cNvPr id="219" name="rc3"/>
            <p:cNvSpPr/>
            <p:nvPr/>
          </p:nvSpPr>
          <p:spPr>
            <a:xfrm>
              <a:off x="292608" y="1005840"/>
              <a:ext cx="9811512"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05840"/>
              <a:ext cx="9811512" cy="28575"/>
            </a:xfrm>
            <a:prstGeom prst="rect">
              <a:avLst/>
            </a:prstGeom>
            <a:solidFill>
              <a:srgbClr val="000000">
                <a:alpha val="100000"/>
              </a:srgbClr>
            </a:solidFill>
          </p:spPr>
          <p:txBody>
            <a:bodyPr/>
            <a:lstStyle/>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849" y="451478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6" name="pl6"/>
            <p:cNvSpPr/>
            <p:nvPr/>
          </p:nvSpPr>
          <p:spPr>
            <a:xfrm>
              <a:off x="795849" y="3707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 name="pl7"/>
            <p:cNvSpPr/>
            <p:nvPr/>
          </p:nvSpPr>
          <p:spPr>
            <a:xfrm>
              <a:off x="795849" y="290108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8" name="pl8"/>
            <p:cNvSpPr/>
            <p:nvPr/>
          </p:nvSpPr>
          <p:spPr>
            <a:xfrm>
              <a:off x="795849" y="20942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9" name="pl9"/>
            <p:cNvSpPr/>
            <p:nvPr/>
          </p:nvSpPr>
          <p:spPr>
            <a:xfrm>
              <a:off x="795849"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0" name="pl10"/>
            <p:cNvSpPr/>
            <p:nvPr/>
          </p:nvSpPr>
          <p:spPr>
            <a:xfrm>
              <a:off x="795849" y="411136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1" name="pl11"/>
            <p:cNvSpPr/>
            <p:nvPr/>
          </p:nvSpPr>
          <p:spPr>
            <a:xfrm>
              <a:off x="795849" y="330450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2" name="pl12"/>
            <p:cNvSpPr/>
            <p:nvPr/>
          </p:nvSpPr>
          <p:spPr>
            <a:xfrm>
              <a:off x="795849" y="249765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13" name="pl13"/>
            <p:cNvSpPr/>
            <p:nvPr/>
          </p:nvSpPr>
          <p:spPr>
            <a:xfrm>
              <a:off x="97056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942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68281"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67139"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2622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5084"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856"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0564" y="3062454"/>
              <a:ext cx="3494291" cy="1210276"/>
            </a:xfrm>
            <a:custGeom>
              <a:avLst/>
              <a:pathLst>
                <a:path w="3494291" h="1210276">
                  <a:moveTo>
                    <a:pt x="0" y="0"/>
                  </a:moveTo>
                  <a:lnTo>
                    <a:pt x="139771" y="80685"/>
                  </a:lnTo>
                  <a:lnTo>
                    <a:pt x="279543" y="161370"/>
                  </a:lnTo>
                  <a:lnTo>
                    <a:pt x="419315" y="242055"/>
                  </a:lnTo>
                  <a:lnTo>
                    <a:pt x="559086" y="403425"/>
                  </a:lnTo>
                  <a:lnTo>
                    <a:pt x="698858" y="645480"/>
                  </a:lnTo>
                  <a:lnTo>
                    <a:pt x="838630" y="726166"/>
                  </a:lnTo>
                  <a:lnTo>
                    <a:pt x="978401" y="726166"/>
                  </a:lnTo>
                  <a:lnTo>
                    <a:pt x="1118173" y="806851"/>
                  </a:lnTo>
                  <a:lnTo>
                    <a:pt x="1257945" y="968221"/>
                  </a:lnTo>
                  <a:lnTo>
                    <a:pt x="1397716" y="1048906"/>
                  </a:lnTo>
                  <a:lnTo>
                    <a:pt x="1537488" y="968221"/>
                  </a:lnTo>
                  <a:lnTo>
                    <a:pt x="1677260" y="968221"/>
                  </a:lnTo>
                  <a:lnTo>
                    <a:pt x="1817031" y="1129591"/>
                  </a:lnTo>
                  <a:lnTo>
                    <a:pt x="1956803" y="1048906"/>
                  </a:lnTo>
                  <a:lnTo>
                    <a:pt x="2096575" y="1048906"/>
                  </a:lnTo>
                  <a:lnTo>
                    <a:pt x="2236346" y="1129591"/>
                  </a:lnTo>
                  <a:lnTo>
                    <a:pt x="2376118" y="1129591"/>
                  </a:lnTo>
                  <a:lnTo>
                    <a:pt x="2515890" y="1210276"/>
                  </a:lnTo>
                  <a:lnTo>
                    <a:pt x="2655661" y="1210276"/>
                  </a:lnTo>
                  <a:lnTo>
                    <a:pt x="2795433" y="1129591"/>
                  </a:lnTo>
                  <a:lnTo>
                    <a:pt x="2935205" y="1048906"/>
                  </a:lnTo>
                  <a:lnTo>
                    <a:pt x="3074976" y="968221"/>
                  </a:lnTo>
                  <a:lnTo>
                    <a:pt x="3214748" y="1048906"/>
                  </a:lnTo>
                  <a:lnTo>
                    <a:pt x="3354520" y="1129591"/>
                  </a:lnTo>
                  <a:lnTo>
                    <a:pt x="3494291" y="1129591"/>
                  </a:lnTo>
                </a:path>
              </a:pathLst>
            </a:custGeom>
            <a:ln w="27101" cap="flat">
              <a:solidFill>
                <a:srgbClr val="00377D">
                  <a:alpha val="50196"/>
                </a:srgbClr>
              </a:solidFill>
              <a:prstDash val="solid"/>
              <a:round/>
            </a:ln>
          </p:spPr>
          <p:txBody>
            <a:bodyPr/>
            <a:lstStyle/>
            <a:p/>
          </p:txBody>
        </p:sp>
        <p:sp>
          <p:nvSpPr>
            <p:cNvPr id="21" name="pl21"/>
            <p:cNvSpPr/>
            <p:nvPr/>
          </p:nvSpPr>
          <p:spPr>
            <a:xfrm>
              <a:off x="970564" y="2578343"/>
              <a:ext cx="3494291" cy="1371647"/>
            </a:xfrm>
            <a:custGeom>
              <a:avLst/>
              <a:pathLst>
                <a:path w="3494291" h="1371647">
                  <a:moveTo>
                    <a:pt x="0" y="161370"/>
                  </a:moveTo>
                  <a:lnTo>
                    <a:pt x="139771" y="0"/>
                  </a:lnTo>
                  <a:lnTo>
                    <a:pt x="279543" y="645480"/>
                  </a:lnTo>
                  <a:lnTo>
                    <a:pt x="419315" y="564795"/>
                  </a:lnTo>
                  <a:lnTo>
                    <a:pt x="559086" y="726166"/>
                  </a:lnTo>
                  <a:lnTo>
                    <a:pt x="698858" y="1210276"/>
                  </a:lnTo>
                  <a:lnTo>
                    <a:pt x="838630" y="1129591"/>
                  </a:lnTo>
                  <a:lnTo>
                    <a:pt x="978401" y="1129591"/>
                  </a:lnTo>
                  <a:lnTo>
                    <a:pt x="1118173" y="968221"/>
                  </a:lnTo>
                  <a:lnTo>
                    <a:pt x="1257945" y="1210276"/>
                  </a:lnTo>
                  <a:lnTo>
                    <a:pt x="1397716" y="1129591"/>
                  </a:lnTo>
                  <a:lnTo>
                    <a:pt x="1537488" y="1210276"/>
                  </a:lnTo>
                  <a:lnTo>
                    <a:pt x="1677260" y="1371647"/>
                  </a:lnTo>
                  <a:lnTo>
                    <a:pt x="1817031" y="1371647"/>
                  </a:lnTo>
                  <a:lnTo>
                    <a:pt x="1956803" y="1290961"/>
                  </a:lnTo>
                  <a:lnTo>
                    <a:pt x="2096575" y="1290961"/>
                  </a:lnTo>
                  <a:lnTo>
                    <a:pt x="2236346" y="1210276"/>
                  </a:lnTo>
                  <a:lnTo>
                    <a:pt x="2376118" y="1210276"/>
                  </a:lnTo>
                  <a:lnTo>
                    <a:pt x="2515890" y="1290961"/>
                  </a:lnTo>
                  <a:lnTo>
                    <a:pt x="2655661" y="1290961"/>
                  </a:lnTo>
                  <a:lnTo>
                    <a:pt x="2795433" y="1129591"/>
                  </a:lnTo>
                  <a:lnTo>
                    <a:pt x="2935205" y="968221"/>
                  </a:lnTo>
                  <a:lnTo>
                    <a:pt x="3074976" y="968221"/>
                  </a:lnTo>
                  <a:lnTo>
                    <a:pt x="3214748" y="726166"/>
                  </a:lnTo>
                  <a:lnTo>
                    <a:pt x="3354520" y="1048906"/>
                  </a:lnTo>
                  <a:lnTo>
                    <a:pt x="3494291" y="968221"/>
                  </a:lnTo>
                </a:path>
              </a:pathLst>
            </a:custGeom>
            <a:ln w="27101" cap="flat">
              <a:solidFill>
                <a:srgbClr val="6F4E37">
                  <a:alpha val="50196"/>
                </a:srgbClr>
              </a:solidFill>
              <a:prstDash val="solid"/>
              <a:round/>
            </a:ln>
          </p:spPr>
          <p:txBody>
            <a:bodyPr/>
            <a:lstStyle/>
            <a:p/>
          </p:txBody>
        </p:sp>
        <p:sp>
          <p:nvSpPr>
            <p:cNvPr id="22" name="pl22"/>
            <p:cNvSpPr/>
            <p:nvPr/>
          </p:nvSpPr>
          <p:spPr>
            <a:xfrm>
              <a:off x="970564" y="3385194"/>
              <a:ext cx="3494291" cy="1129591"/>
            </a:xfrm>
            <a:custGeom>
              <a:avLst/>
              <a:pathLst>
                <a:path w="3494291" h="1129591">
                  <a:moveTo>
                    <a:pt x="0" y="0"/>
                  </a:moveTo>
                  <a:lnTo>
                    <a:pt x="139771" y="161370"/>
                  </a:lnTo>
                  <a:lnTo>
                    <a:pt x="279543" y="80685"/>
                  </a:lnTo>
                  <a:lnTo>
                    <a:pt x="419315" y="161370"/>
                  </a:lnTo>
                  <a:lnTo>
                    <a:pt x="559086" y="322740"/>
                  </a:lnTo>
                  <a:lnTo>
                    <a:pt x="698858" y="403425"/>
                  </a:lnTo>
                  <a:lnTo>
                    <a:pt x="838630" y="403425"/>
                  </a:lnTo>
                  <a:lnTo>
                    <a:pt x="978401" y="403425"/>
                  </a:lnTo>
                  <a:lnTo>
                    <a:pt x="1118173" y="564795"/>
                  </a:lnTo>
                  <a:lnTo>
                    <a:pt x="1257945" y="726166"/>
                  </a:lnTo>
                  <a:lnTo>
                    <a:pt x="1397716" y="726166"/>
                  </a:lnTo>
                  <a:lnTo>
                    <a:pt x="1537488" y="726166"/>
                  </a:lnTo>
                  <a:lnTo>
                    <a:pt x="1677260" y="806851"/>
                  </a:lnTo>
                  <a:lnTo>
                    <a:pt x="1817031" y="887536"/>
                  </a:lnTo>
                  <a:lnTo>
                    <a:pt x="1956803" y="887536"/>
                  </a:lnTo>
                  <a:lnTo>
                    <a:pt x="2096575" y="887536"/>
                  </a:lnTo>
                  <a:lnTo>
                    <a:pt x="2236346" y="1048906"/>
                  </a:lnTo>
                  <a:lnTo>
                    <a:pt x="2376118" y="1048906"/>
                  </a:lnTo>
                  <a:lnTo>
                    <a:pt x="2515890" y="1129591"/>
                  </a:lnTo>
                  <a:lnTo>
                    <a:pt x="2655661" y="1129591"/>
                  </a:lnTo>
                  <a:lnTo>
                    <a:pt x="2795433" y="1048906"/>
                  </a:lnTo>
                  <a:lnTo>
                    <a:pt x="2935205" y="968221"/>
                  </a:lnTo>
                  <a:lnTo>
                    <a:pt x="3074976" y="968221"/>
                  </a:lnTo>
                  <a:lnTo>
                    <a:pt x="3214748" y="1048906"/>
                  </a:lnTo>
                  <a:lnTo>
                    <a:pt x="3354520" y="1048906"/>
                  </a:lnTo>
                  <a:lnTo>
                    <a:pt x="3494291" y="1129591"/>
                  </a:lnTo>
                </a:path>
              </a:pathLst>
            </a:custGeom>
            <a:ln w="27101" cap="flat">
              <a:solidFill>
                <a:srgbClr val="007F5F">
                  <a:alpha val="50196"/>
                </a:srgbClr>
              </a:solidFill>
              <a:prstDash val="solid"/>
              <a:round/>
            </a:ln>
          </p:spPr>
          <p:txBody>
            <a:bodyPr/>
            <a:lstStyle/>
            <a:p/>
          </p:txBody>
        </p:sp>
        <p:sp>
          <p:nvSpPr>
            <p:cNvPr id="23" name="pl23"/>
            <p:cNvSpPr/>
            <p:nvPr/>
          </p:nvSpPr>
          <p:spPr>
            <a:xfrm>
              <a:off x="970564" y="2820398"/>
              <a:ext cx="3494291" cy="1452332"/>
            </a:xfrm>
            <a:custGeom>
              <a:avLst/>
              <a:pathLst>
                <a:path w="3494291" h="1452332">
                  <a:moveTo>
                    <a:pt x="0" y="0"/>
                  </a:moveTo>
                  <a:lnTo>
                    <a:pt x="139771" y="0"/>
                  </a:lnTo>
                  <a:lnTo>
                    <a:pt x="279543" y="0"/>
                  </a:lnTo>
                  <a:lnTo>
                    <a:pt x="419315" y="242055"/>
                  </a:lnTo>
                  <a:lnTo>
                    <a:pt x="559086" y="564795"/>
                  </a:lnTo>
                  <a:lnTo>
                    <a:pt x="698858" y="726166"/>
                  </a:lnTo>
                  <a:lnTo>
                    <a:pt x="838630" y="968221"/>
                  </a:lnTo>
                  <a:lnTo>
                    <a:pt x="978401" y="968221"/>
                  </a:lnTo>
                  <a:lnTo>
                    <a:pt x="1118173" y="1129591"/>
                  </a:lnTo>
                  <a:lnTo>
                    <a:pt x="1257945" y="1210276"/>
                  </a:lnTo>
                  <a:lnTo>
                    <a:pt x="1397716" y="1452332"/>
                  </a:lnTo>
                  <a:lnTo>
                    <a:pt x="1537488" y="1210276"/>
                  </a:lnTo>
                  <a:lnTo>
                    <a:pt x="1677260" y="1129591"/>
                  </a:lnTo>
                  <a:lnTo>
                    <a:pt x="1817031" y="1290961"/>
                  </a:lnTo>
                  <a:lnTo>
                    <a:pt x="1956803" y="1290961"/>
                  </a:lnTo>
                  <a:lnTo>
                    <a:pt x="2096575" y="1210276"/>
                  </a:lnTo>
                  <a:lnTo>
                    <a:pt x="2236346" y="1290961"/>
                  </a:lnTo>
                  <a:lnTo>
                    <a:pt x="2376118" y="1290961"/>
                  </a:lnTo>
                  <a:lnTo>
                    <a:pt x="2515890" y="1371647"/>
                  </a:lnTo>
                  <a:lnTo>
                    <a:pt x="2655661" y="1452332"/>
                  </a:lnTo>
                  <a:lnTo>
                    <a:pt x="2795433" y="1290961"/>
                  </a:lnTo>
                  <a:lnTo>
                    <a:pt x="2935205" y="1290961"/>
                  </a:lnTo>
                  <a:lnTo>
                    <a:pt x="3074976" y="1210276"/>
                  </a:lnTo>
                  <a:lnTo>
                    <a:pt x="3214748" y="1371647"/>
                  </a:lnTo>
                  <a:lnTo>
                    <a:pt x="3354520" y="1290961"/>
                  </a:lnTo>
                  <a:lnTo>
                    <a:pt x="3494291" y="1371647"/>
                  </a:lnTo>
                </a:path>
              </a:pathLst>
            </a:custGeom>
            <a:ln w="27101" cap="flat">
              <a:solidFill>
                <a:srgbClr val="C44E52">
                  <a:alpha val="50196"/>
                </a:srgbClr>
              </a:solidFill>
              <a:prstDash val="solid"/>
              <a:round/>
            </a:ln>
          </p:spPr>
          <p:txBody>
            <a:bodyPr/>
            <a:lstStyle/>
            <a:p/>
          </p:txBody>
        </p:sp>
        <p:sp>
          <p:nvSpPr>
            <p:cNvPr id="24" name="pl24"/>
            <p:cNvSpPr/>
            <p:nvPr/>
          </p:nvSpPr>
          <p:spPr>
            <a:xfrm>
              <a:off x="970564" y="3062454"/>
              <a:ext cx="3494291" cy="1210276"/>
            </a:xfrm>
            <a:custGeom>
              <a:avLst/>
              <a:pathLst>
                <a:path w="3494291" h="1210276">
                  <a:moveTo>
                    <a:pt x="0" y="0"/>
                  </a:moveTo>
                  <a:lnTo>
                    <a:pt x="139771" y="80685"/>
                  </a:lnTo>
                  <a:lnTo>
                    <a:pt x="279543" y="161370"/>
                  </a:lnTo>
                  <a:lnTo>
                    <a:pt x="419315" y="242055"/>
                  </a:lnTo>
                  <a:lnTo>
                    <a:pt x="559086" y="403425"/>
                  </a:lnTo>
                  <a:lnTo>
                    <a:pt x="698858" y="645480"/>
                  </a:lnTo>
                  <a:lnTo>
                    <a:pt x="838630" y="726166"/>
                  </a:lnTo>
                  <a:lnTo>
                    <a:pt x="978401" y="726166"/>
                  </a:lnTo>
                  <a:lnTo>
                    <a:pt x="1118173" y="806851"/>
                  </a:lnTo>
                  <a:lnTo>
                    <a:pt x="1257945" y="968221"/>
                  </a:lnTo>
                  <a:lnTo>
                    <a:pt x="1397716" y="1048906"/>
                  </a:lnTo>
                  <a:lnTo>
                    <a:pt x="1537488" y="968221"/>
                  </a:lnTo>
                  <a:lnTo>
                    <a:pt x="1677260" y="968221"/>
                  </a:lnTo>
                  <a:lnTo>
                    <a:pt x="1817031" y="1129591"/>
                  </a:lnTo>
                  <a:lnTo>
                    <a:pt x="1956803" y="1048906"/>
                  </a:lnTo>
                  <a:lnTo>
                    <a:pt x="2096575" y="1048906"/>
                  </a:lnTo>
                  <a:lnTo>
                    <a:pt x="2236346" y="1129591"/>
                  </a:lnTo>
                  <a:lnTo>
                    <a:pt x="2376118" y="1129591"/>
                  </a:lnTo>
                  <a:lnTo>
                    <a:pt x="2515890" y="1210276"/>
                  </a:lnTo>
                  <a:lnTo>
                    <a:pt x="2655661" y="1210276"/>
                  </a:lnTo>
                  <a:lnTo>
                    <a:pt x="2795433" y="1129591"/>
                  </a:lnTo>
                  <a:lnTo>
                    <a:pt x="2935205" y="1048906"/>
                  </a:lnTo>
                  <a:lnTo>
                    <a:pt x="3074976" y="968221"/>
                  </a:lnTo>
                  <a:lnTo>
                    <a:pt x="3214748" y="1048906"/>
                  </a:lnTo>
                  <a:lnTo>
                    <a:pt x="3354520" y="1129591"/>
                  </a:lnTo>
                  <a:lnTo>
                    <a:pt x="3494291" y="1129591"/>
                  </a:lnTo>
                </a:path>
              </a:pathLst>
            </a:custGeom>
            <a:ln w="65043" cap="flat">
              <a:solidFill>
                <a:srgbClr val="000000">
                  <a:alpha val="100000"/>
                </a:srgbClr>
              </a:solidFill>
              <a:prstDash val="solid"/>
              <a:round/>
            </a:ln>
          </p:spPr>
          <p:txBody>
            <a:bodyPr/>
            <a:lstStyle/>
            <a:p/>
          </p:txBody>
        </p:sp>
        <p:sp>
          <p:nvSpPr>
            <p:cNvPr id="25" name="pl25"/>
            <p:cNvSpPr/>
            <p:nvPr/>
          </p:nvSpPr>
          <p:spPr>
            <a:xfrm>
              <a:off x="970564" y="3062454"/>
              <a:ext cx="3494291" cy="1210276"/>
            </a:xfrm>
            <a:custGeom>
              <a:avLst/>
              <a:pathLst>
                <a:path w="3494291" h="1210276">
                  <a:moveTo>
                    <a:pt x="0" y="0"/>
                  </a:moveTo>
                  <a:lnTo>
                    <a:pt x="139771" y="80685"/>
                  </a:lnTo>
                  <a:lnTo>
                    <a:pt x="279543" y="161370"/>
                  </a:lnTo>
                  <a:lnTo>
                    <a:pt x="419315" y="242055"/>
                  </a:lnTo>
                  <a:lnTo>
                    <a:pt x="559086" y="403425"/>
                  </a:lnTo>
                  <a:lnTo>
                    <a:pt x="698858" y="645480"/>
                  </a:lnTo>
                  <a:lnTo>
                    <a:pt x="838630" y="726166"/>
                  </a:lnTo>
                  <a:lnTo>
                    <a:pt x="978401" y="726166"/>
                  </a:lnTo>
                  <a:lnTo>
                    <a:pt x="1118173" y="806851"/>
                  </a:lnTo>
                  <a:lnTo>
                    <a:pt x="1257945" y="968221"/>
                  </a:lnTo>
                  <a:lnTo>
                    <a:pt x="1397716" y="1048906"/>
                  </a:lnTo>
                  <a:lnTo>
                    <a:pt x="1537488" y="968221"/>
                  </a:lnTo>
                  <a:lnTo>
                    <a:pt x="1677260" y="968221"/>
                  </a:lnTo>
                  <a:lnTo>
                    <a:pt x="1817031" y="1129591"/>
                  </a:lnTo>
                  <a:lnTo>
                    <a:pt x="1956803" y="1048906"/>
                  </a:lnTo>
                  <a:lnTo>
                    <a:pt x="2096575" y="1048906"/>
                  </a:lnTo>
                  <a:lnTo>
                    <a:pt x="2236346" y="1129591"/>
                  </a:lnTo>
                  <a:lnTo>
                    <a:pt x="2376118" y="1129591"/>
                  </a:lnTo>
                  <a:lnTo>
                    <a:pt x="2515890" y="1210276"/>
                  </a:lnTo>
                  <a:lnTo>
                    <a:pt x="2655661" y="1210276"/>
                  </a:lnTo>
                  <a:lnTo>
                    <a:pt x="2795433" y="1129591"/>
                  </a:lnTo>
                  <a:lnTo>
                    <a:pt x="2935205" y="1048906"/>
                  </a:lnTo>
                  <a:lnTo>
                    <a:pt x="3074976" y="968221"/>
                  </a:lnTo>
                  <a:lnTo>
                    <a:pt x="3214748" y="1048906"/>
                  </a:lnTo>
                  <a:lnTo>
                    <a:pt x="3354520" y="1129591"/>
                  </a:lnTo>
                  <a:lnTo>
                    <a:pt x="3494291" y="1129591"/>
                  </a:lnTo>
                </a:path>
              </a:pathLst>
            </a:custGeom>
            <a:ln w="40651" cap="flat">
              <a:solidFill>
                <a:srgbClr val="00377D">
                  <a:alpha val="100000"/>
                </a:srgbClr>
              </a:solidFill>
              <a:prstDash val="solid"/>
              <a:round/>
            </a:ln>
          </p:spPr>
          <p:txBody>
            <a:bodyPr/>
            <a:lstStyle/>
            <a:p/>
          </p:txBody>
        </p:sp>
        <p:sp>
          <p:nvSpPr>
            <p:cNvPr id="26" name="pl26"/>
            <p:cNvSpPr/>
            <p:nvPr/>
          </p:nvSpPr>
          <p:spPr>
            <a:xfrm>
              <a:off x="795849"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27" name="pl27"/>
            <p:cNvSpPr/>
            <p:nvPr/>
          </p:nvSpPr>
          <p:spPr>
            <a:xfrm>
              <a:off x="970564" y="2691302"/>
              <a:ext cx="0" cy="371151"/>
            </a:xfrm>
            <a:custGeom>
              <a:avLst/>
              <a:pathLst>
                <a:path w="0" h="371151">
                  <a:moveTo>
                    <a:pt x="0" y="0"/>
                  </a:moveTo>
                  <a:lnTo>
                    <a:pt x="0" y="371151"/>
                  </a:lnTo>
                </a:path>
              </a:pathLst>
            </a:custGeom>
            <a:ln w="13550" cap="flat">
              <a:solidFill>
                <a:srgbClr val="000000">
                  <a:alpha val="100000"/>
                </a:srgbClr>
              </a:solidFill>
              <a:prstDash val="dot"/>
              <a:round/>
            </a:ln>
          </p:spPr>
          <p:txBody>
            <a:bodyPr/>
            <a:lstStyle/>
            <a:p/>
          </p:txBody>
        </p:sp>
        <p:sp>
          <p:nvSpPr>
            <p:cNvPr id="28" name="pl28"/>
            <p:cNvSpPr/>
            <p:nvPr/>
          </p:nvSpPr>
          <p:spPr>
            <a:xfrm>
              <a:off x="1669422" y="3465879"/>
              <a:ext cx="0" cy="242055"/>
            </a:xfrm>
            <a:custGeom>
              <a:avLst/>
              <a:pathLst>
                <a:path w="0" h="242055">
                  <a:moveTo>
                    <a:pt x="0" y="0"/>
                  </a:moveTo>
                  <a:lnTo>
                    <a:pt x="0" y="242055"/>
                  </a:lnTo>
                </a:path>
              </a:pathLst>
            </a:custGeom>
            <a:ln w="13550" cap="flat">
              <a:solidFill>
                <a:srgbClr val="000000">
                  <a:alpha val="100000"/>
                </a:srgbClr>
              </a:solidFill>
              <a:prstDash val="dot"/>
              <a:round/>
            </a:ln>
          </p:spPr>
          <p:txBody>
            <a:bodyPr/>
            <a:lstStyle/>
            <a:p/>
          </p:txBody>
        </p:sp>
        <p:sp>
          <p:nvSpPr>
            <p:cNvPr id="29" name="pl29"/>
            <p:cNvSpPr/>
            <p:nvPr/>
          </p:nvSpPr>
          <p:spPr>
            <a:xfrm>
              <a:off x="2368281" y="3949990"/>
              <a:ext cx="0" cy="161370"/>
            </a:xfrm>
            <a:custGeom>
              <a:avLst/>
              <a:pathLst>
                <a:path w="0" h="161370">
                  <a:moveTo>
                    <a:pt x="0" y="0"/>
                  </a:moveTo>
                  <a:lnTo>
                    <a:pt x="0" y="161370"/>
                  </a:lnTo>
                </a:path>
              </a:pathLst>
            </a:custGeom>
            <a:ln w="13550" cap="flat">
              <a:solidFill>
                <a:srgbClr val="000000">
                  <a:alpha val="100000"/>
                </a:srgbClr>
              </a:solidFill>
              <a:prstDash val="dot"/>
              <a:round/>
            </a:ln>
          </p:spPr>
          <p:txBody>
            <a:bodyPr/>
            <a:lstStyle/>
            <a:p/>
          </p:txBody>
        </p:sp>
        <p:sp>
          <p:nvSpPr>
            <p:cNvPr id="30" name="pl30"/>
            <p:cNvSpPr/>
            <p:nvPr/>
          </p:nvSpPr>
          <p:spPr>
            <a:xfrm>
              <a:off x="3067139" y="3949990"/>
              <a:ext cx="0" cy="161370"/>
            </a:xfrm>
            <a:custGeom>
              <a:avLst/>
              <a:pathLst>
                <a:path w="0" h="161370">
                  <a:moveTo>
                    <a:pt x="0" y="0"/>
                  </a:moveTo>
                  <a:lnTo>
                    <a:pt x="0" y="161370"/>
                  </a:lnTo>
                </a:path>
              </a:pathLst>
            </a:custGeom>
            <a:ln w="13550" cap="flat">
              <a:solidFill>
                <a:srgbClr val="000000">
                  <a:alpha val="100000"/>
                </a:srgbClr>
              </a:solidFill>
              <a:prstDash val="dot"/>
              <a:round/>
            </a:ln>
          </p:spPr>
          <p:txBody>
            <a:bodyPr/>
            <a:lstStyle/>
            <a:p/>
          </p:txBody>
        </p:sp>
        <p:sp>
          <p:nvSpPr>
            <p:cNvPr id="31" name="pl31"/>
            <p:cNvSpPr/>
            <p:nvPr/>
          </p:nvSpPr>
          <p:spPr>
            <a:xfrm>
              <a:off x="3626226" y="4143634"/>
              <a:ext cx="0" cy="129096"/>
            </a:xfrm>
            <a:custGeom>
              <a:avLst/>
              <a:pathLst>
                <a:path w="0" h="129096">
                  <a:moveTo>
                    <a:pt x="0" y="0"/>
                  </a:moveTo>
                  <a:lnTo>
                    <a:pt x="0" y="129096"/>
                  </a:lnTo>
                </a:path>
              </a:pathLst>
            </a:custGeom>
            <a:ln w="13550" cap="flat">
              <a:solidFill>
                <a:srgbClr val="000000">
                  <a:alpha val="100000"/>
                </a:srgbClr>
              </a:solidFill>
              <a:prstDash val="dot"/>
              <a:round/>
            </a:ln>
          </p:spPr>
          <p:txBody>
            <a:bodyPr/>
            <a:lstStyle/>
            <a:p/>
          </p:txBody>
        </p:sp>
        <p:sp>
          <p:nvSpPr>
            <p:cNvPr id="32" name="pl32"/>
            <p:cNvSpPr/>
            <p:nvPr/>
          </p:nvSpPr>
          <p:spPr>
            <a:xfrm>
              <a:off x="4325084" y="4046812"/>
              <a:ext cx="0" cy="145233"/>
            </a:xfrm>
            <a:custGeom>
              <a:avLst/>
              <a:pathLst>
                <a:path w="0" h="145233">
                  <a:moveTo>
                    <a:pt x="0" y="0"/>
                  </a:moveTo>
                  <a:lnTo>
                    <a:pt x="0" y="145233"/>
                  </a:lnTo>
                </a:path>
              </a:pathLst>
            </a:custGeom>
            <a:ln w="13550" cap="flat">
              <a:solidFill>
                <a:srgbClr val="000000">
                  <a:alpha val="100000"/>
                </a:srgbClr>
              </a:solidFill>
              <a:prstDash val="dot"/>
              <a:round/>
            </a:ln>
          </p:spPr>
          <p:txBody>
            <a:bodyPr/>
            <a:lstStyle/>
            <a:p/>
          </p:txBody>
        </p:sp>
        <p:sp>
          <p:nvSpPr>
            <p:cNvPr id="33" name="pl33"/>
            <p:cNvSpPr/>
            <p:nvPr/>
          </p:nvSpPr>
          <p:spPr>
            <a:xfrm>
              <a:off x="4464856" y="4046812"/>
              <a:ext cx="0" cy="145233"/>
            </a:xfrm>
            <a:custGeom>
              <a:avLst/>
              <a:pathLst>
                <a:path w="0" h="145233">
                  <a:moveTo>
                    <a:pt x="0" y="0"/>
                  </a:moveTo>
                  <a:lnTo>
                    <a:pt x="0" y="145233"/>
                  </a:lnTo>
                </a:path>
              </a:pathLst>
            </a:custGeom>
            <a:ln w="13550" cap="flat">
              <a:solidFill>
                <a:srgbClr val="000000">
                  <a:alpha val="100000"/>
                </a:srgbClr>
              </a:solidFill>
              <a:prstDash val="dot"/>
              <a:round/>
            </a:ln>
          </p:spPr>
          <p:txBody>
            <a:bodyPr/>
            <a:lstStyle/>
            <a:p/>
          </p:txBody>
        </p:sp>
        <p:sp>
          <p:nvSpPr>
            <p:cNvPr id="34" name="pg34"/>
            <p:cNvSpPr/>
            <p:nvPr/>
          </p:nvSpPr>
          <p:spPr>
            <a:xfrm>
              <a:off x="883975" y="276977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4328" y="280012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36" name="pg36"/>
            <p:cNvSpPr/>
            <p:nvPr/>
          </p:nvSpPr>
          <p:spPr>
            <a:xfrm>
              <a:off x="1582833" y="341525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3187" y="34456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38" name="pg38"/>
            <p:cNvSpPr/>
            <p:nvPr/>
          </p:nvSpPr>
          <p:spPr>
            <a:xfrm>
              <a:off x="2281692" y="3818681"/>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12045" y="384903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0" name="pg40"/>
            <p:cNvSpPr/>
            <p:nvPr/>
          </p:nvSpPr>
          <p:spPr>
            <a:xfrm>
              <a:off x="2980550" y="3818681"/>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10903" y="384903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42" name="pg42"/>
            <p:cNvSpPr/>
            <p:nvPr/>
          </p:nvSpPr>
          <p:spPr>
            <a:xfrm>
              <a:off x="3567755" y="3980052"/>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8108" y="4010405"/>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8</a:t>
              </a:r>
            </a:p>
          </p:txBody>
        </p:sp>
        <p:sp>
          <p:nvSpPr>
            <p:cNvPr id="44" name="pg44"/>
            <p:cNvSpPr/>
            <p:nvPr/>
          </p:nvSpPr>
          <p:spPr>
            <a:xfrm>
              <a:off x="4266613" y="389936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6966" y="392972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6" name="pg46"/>
            <p:cNvSpPr/>
            <p:nvPr/>
          </p:nvSpPr>
          <p:spPr>
            <a:xfrm>
              <a:off x="4406385" y="3899367"/>
              <a:ext cx="116942" cy="133035"/>
            </a:xfrm>
            <a:custGeom>
              <a:avLst/>
              <a:pathLst>
                <a:path w="116942" h="133035">
                  <a:moveTo>
                    <a:pt x="18212" y="133035"/>
                  </a:moveTo>
                  <a:lnTo>
                    <a:pt x="98730" y="133035"/>
                  </a:lnTo>
                  <a:lnTo>
                    <a:pt x="97997" y="133021"/>
                  </a:lnTo>
                  <a:lnTo>
                    <a:pt x="100925" y="132903"/>
                  </a:lnTo>
                  <a:lnTo>
                    <a:pt x="103797" y="132316"/>
                  </a:lnTo>
                  <a:lnTo>
                    <a:pt x="106537" y="131277"/>
                  </a:lnTo>
                  <a:lnTo>
                    <a:pt x="109075" y="129812"/>
                  </a:lnTo>
                  <a:lnTo>
                    <a:pt x="111346" y="127958"/>
                  </a:lnTo>
                  <a:lnTo>
                    <a:pt x="113289" y="125764"/>
                  </a:lnTo>
                  <a:lnTo>
                    <a:pt x="114856" y="123287"/>
                  </a:lnTo>
                  <a:lnTo>
                    <a:pt x="116005" y="120590"/>
                  </a:lnTo>
                  <a:lnTo>
                    <a:pt x="116706" y="117745"/>
                  </a:lnTo>
                  <a:lnTo>
                    <a:pt x="116942" y="114823"/>
                  </a:lnTo>
                  <a:lnTo>
                    <a:pt x="116942" y="18212"/>
                  </a:lnTo>
                  <a:lnTo>
                    <a:pt x="116706" y="15290"/>
                  </a:lnTo>
                  <a:lnTo>
                    <a:pt x="116005" y="12444"/>
                  </a:lnTo>
                  <a:lnTo>
                    <a:pt x="114856" y="9748"/>
                  </a:lnTo>
                  <a:lnTo>
                    <a:pt x="113289" y="7271"/>
                  </a:lnTo>
                  <a:lnTo>
                    <a:pt x="111346" y="5077"/>
                  </a:lnTo>
                  <a:lnTo>
                    <a:pt x="109075" y="3223"/>
                  </a:lnTo>
                  <a:lnTo>
                    <a:pt x="106537" y="1758"/>
                  </a:lnTo>
                  <a:lnTo>
                    <a:pt x="103797" y="719"/>
                  </a:lnTo>
                  <a:lnTo>
                    <a:pt x="100925" y="132"/>
                  </a:lnTo>
                  <a:lnTo>
                    <a:pt x="98730"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6738" y="3929720"/>
              <a:ext cx="56235"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9</a:t>
              </a:r>
            </a:p>
          </p:txBody>
        </p:sp>
        <p:sp>
          <p:nvSpPr>
            <p:cNvPr id="48" name="tx48"/>
            <p:cNvSpPr/>
            <p:nvPr/>
          </p:nvSpPr>
          <p:spPr>
            <a:xfrm>
              <a:off x="655495"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49" name="tx49"/>
            <p:cNvSpPr/>
            <p:nvPr/>
          </p:nvSpPr>
          <p:spPr>
            <a:xfrm>
              <a:off x="577771" y="406134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50" name="tx50"/>
            <p:cNvSpPr/>
            <p:nvPr/>
          </p:nvSpPr>
          <p:spPr>
            <a:xfrm>
              <a:off x="577771" y="325449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51" name="tx51"/>
            <p:cNvSpPr/>
            <p:nvPr/>
          </p:nvSpPr>
          <p:spPr>
            <a:xfrm>
              <a:off x="577771" y="244764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52" name="tx52"/>
            <p:cNvSpPr/>
            <p:nvPr/>
          </p:nvSpPr>
          <p:spPr>
            <a:xfrm rot="-5400000">
              <a:off x="82919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53" name="tx53"/>
            <p:cNvSpPr/>
            <p:nvPr/>
          </p:nvSpPr>
          <p:spPr>
            <a:xfrm rot="-5400000">
              <a:off x="1528056"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54" name="tx54"/>
            <p:cNvSpPr/>
            <p:nvPr/>
          </p:nvSpPr>
          <p:spPr>
            <a:xfrm rot="-5400000">
              <a:off x="222691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55" name="tx55"/>
            <p:cNvSpPr/>
            <p:nvPr/>
          </p:nvSpPr>
          <p:spPr>
            <a:xfrm rot="-5400000">
              <a:off x="2925773"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56" name="tx56"/>
            <p:cNvSpPr/>
            <p:nvPr/>
          </p:nvSpPr>
          <p:spPr>
            <a:xfrm rot="-5400000">
              <a:off x="348486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57" name="tx57"/>
            <p:cNvSpPr/>
            <p:nvPr/>
          </p:nvSpPr>
          <p:spPr>
            <a:xfrm rot="-5400000">
              <a:off x="4183718"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58" name="tx58"/>
            <p:cNvSpPr/>
            <p:nvPr/>
          </p:nvSpPr>
          <p:spPr>
            <a:xfrm rot="-5400000">
              <a:off x="4323490"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59" name="tx59"/>
            <p:cNvSpPr/>
            <p:nvPr/>
          </p:nvSpPr>
          <p:spPr>
            <a:xfrm rot="-5400000">
              <a:off x="-7630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60" name="pl60"/>
            <p:cNvSpPr/>
            <p:nvPr/>
          </p:nvSpPr>
          <p:spPr>
            <a:xfrm>
              <a:off x="1348117"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61" name="pl61"/>
            <p:cNvSpPr/>
            <p:nvPr/>
          </p:nvSpPr>
          <p:spPr>
            <a:xfrm>
              <a:off x="1348117"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62" name="pl62"/>
            <p:cNvSpPr/>
            <p:nvPr/>
          </p:nvSpPr>
          <p:spPr>
            <a:xfrm>
              <a:off x="2957101" y="5883507"/>
              <a:ext cx="175564" cy="0"/>
            </a:xfrm>
            <a:custGeom>
              <a:avLst/>
              <a:pathLst>
                <a:path w="175564" h="0">
                  <a:moveTo>
                    <a:pt x="0" y="0"/>
                  </a:moveTo>
                  <a:lnTo>
                    <a:pt x="175564" y="0"/>
                  </a:lnTo>
                </a:path>
              </a:pathLst>
            </a:custGeom>
            <a:ln w="27101" cap="flat">
              <a:solidFill>
                <a:srgbClr val="6F4E37">
                  <a:alpha val="50196"/>
                </a:srgbClr>
              </a:solidFill>
              <a:prstDash val="solid"/>
              <a:round/>
            </a:ln>
          </p:spPr>
          <p:txBody>
            <a:bodyPr/>
            <a:lstStyle/>
            <a:p/>
          </p:txBody>
        </p:sp>
        <p:sp>
          <p:nvSpPr>
            <p:cNvPr id="63" name="pl63"/>
            <p:cNvSpPr/>
            <p:nvPr/>
          </p:nvSpPr>
          <p:spPr>
            <a:xfrm>
              <a:off x="1348117" y="6172552"/>
              <a:ext cx="175564" cy="0"/>
            </a:xfrm>
            <a:custGeom>
              <a:avLst/>
              <a:pathLst>
                <a:path w="175564" h="0">
                  <a:moveTo>
                    <a:pt x="0" y="0"/>
                  </a:moveTo>
                  <a:lnTo>
                    <a:pt x="175564" y="0"/>
                  </a:lnTo>
                </a:path>
              </a:pathLst>
            </a:custGeom>
            <a:ln w="27101" cap="flat">
              <a:solidFill>
                <a:srgbClr val="007F5F">
                  <a:alpha val="50196"/>
                </a:srgbClr>
              </a:solidFill>
              <a:prstDash val="solid"/>
              <a:round/>
            </a:ln>
          </p:spPr>
          <p:txBody>
            <a:bodyPr/>
            <a:lstStyle/>
            <a:p/>
          </p:txBody>
        </p:sp>
        <p:sp>
          <p:nvSpPr>
            <p:cNvPr id="64" name="pl64"/>
            <p:cNvSpPr/>
            <p:nvPr/>
          </p:nvSpPr>
          <p:spPr>
            <a:xfrm>
              <a:off x="2957101" y="6172552"/>
              <a:ext cx="175564" cy="0"/>
            </a:xfrm>
            <a:custGeom>
              <a:avLst/>
              <a:pathLst>
                <a:path w="175564" h="0">
                  <a:moveTo>
                    <a:pt x="0" y="0"/>
                  </a:moveTo>
                  <a:lnTo>
                    <a:pt x="175564" y="0"/>
                  </a:lnTo>
                </a:path>
              </a:pathLst>
            </a:custGeom>
            <a:ln w="27101" cap="flat">
              <a:solidFill>
                <a:srgbClr val="C44E52">
                  <a:alpha val="50196"/>
                </a:srgbClr>
              </a:solidFill>
              <a:prstDash val="solid"/>
              <a:round/>
            </a:ln>
          </p:spPr>
          <p:txBody>
            <a:bodyPr/>
            <a:lstStyle/>
            <a:p/>
          </p:txBody>
        </p:sp>
        <p:sp>
          <p:nvSpPr>
            <p:cNvPr id="65" name="tx65"/>
            <p:cNvSpPr/>
            <p:nvPr/>
          </p:nvSpPr>
          <p:spPr>
            <a:xfrm>
              <a:off x="1615216"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66" name="tx66"/>
            <p:cNvSpPr/>
            <p:nvPr/>
          </p:nvSpPr>
          <p:spPr>
            <a:xfrm>
              <a:off x="3224201" y="5833490"/>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AFRO-Central</a:t>
              </a:r>
            </a:p>
          </p:txBody>
        </p:sp>
        <p:sp>
          <p:nvSpPr>
            <p:cNvPr id="67" name="tx67"/>
            <p:cNvSpPr/>
            <p:nvPr/>
          </p:nvSpPr>
          <p:spPr>
            <a:xfrm>
              <a:off x="1615216" y="6122535"/>
              <a:ext cx="12503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AFRO-East &amp; South</a:t>
              </a:r>
            </a:p>
          </p:txBody>
        </p:sp>
        <p:sp>
          <p:nvSpPr>
            <p:cNvPr id="68" name="tx68"/>
            <p:cNvSpPr/>
            <p:nvPr/>
          </p:nvSpPr>
          <p:spPr>
            <a:xfrm>
              <a:off x="3224201" y="6122535"/>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AFRO-West</a:t>
              </a:r>
            </a:p>
          </p:txBody>
        </p:sp>
        <p:sp>
          <p:nvSpPr>
            <p:cNvPr id="69" name="tx69"/>
            <p:cNvSpPr/>
            <p:nvPr/>
          </p:nvSpPr>
          <p:spPr>
            <a:xfrm>
              <a:off x="1938275"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70" name="tx70"/>
            <p:cNvSpPr/>
            <p:nvPr/>
          </p:nvSpPr>
          <p:spPr>
            <a:xfrm>
              <a:off x="2018925" y="1826980"/>
              <a:ext cx="1397568"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DTP3 (%)</a:t>
              </a:r>
            </a:p>
          </p:txBody>
        </p:sp>
        <p:sp>
          <p:nvSpPr>
            <p:cNvPr id="71" name="pl71"/>
            <p:cNvSpPr/>
            <p:nvPr/>
          </p:nvSpPr>
          <p:spPr>
            <a:xfrm>
              <a:off x="5161100" y="4514786"/>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2" name="pl72"/>
            <p:cNvSpPr/>
            <p:nvPr/>
          </p:nvSpPr>
          <p:spPr>
            <a:xfrm>
              <a:off x="5161100" y="3707935"/>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3" name="pl73"/>
            <p:cNvSpPr/>
            <p:nvPr/>
          </p:nvSpPr>
          <p:spPr>
            <a:xfrm>
              <a:off x="5161100" y="2901083"/>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4" name="pl74"/>
            <p:cNvSpPr/>
            <p:nvPr/>
          </p:nvSpPr>
          <p:spPr>
            <a:xfrm>
              <a:off x="5161100" y="2094232"/>
              <a:ext cx="3843721" cy="0"/>
            </a:xfrm>
            <a:custGeom>
              <a:avLst/>
              <a:pathLst>
                <a:path w="3843721" h="0">
                  <a:moveTo>
                    <a:pt x="0" y="0"/>
                  </a:moveTo>
                  <a:lnTo>
                    <a:pt x="3843721" y="0"/>
                  </a:lnTo>
                  <a:lnTo>
                    <a:pt x="3843721" y="0"/>
                  </a:lnTo>
                </a:path>
              </a:pathLst>
            </a:custGeom>
            <a:ln w="6775" cap="flat">
              <a:solidFill>
                <a:srgbClr val="EBEBEB">
                  <a:alpha val="100000"/>
                </a:srgbClr>
              </a:solidFill>
              <a:prstDash val="solid"/>
              <a:round/>
            </a:ln>
          </p:spPr>
          <p:txBody>
            <a:bodyPr/>
            <a:lstStyle/>
            <a:p/>
          </p:txBody>
        </p:sp>
        <p:sp>
          <p:nvSpPr>
            <p:cNvPr id="75" name="pl75"/>
            <p:cNvSpPr/>
            <p:nvPr/>
          </p:nvSpPr>
          <p:spPr>
            <a:xfrm>
              <a:off x="5161100" y="4918211"/>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6" name="pl76"/>
            <p:cNvSpPr/>
            <p:nvPr/>
          </p:nvSpPr>
          <p:spPr>
            <a:xfrm>
              <a:off x="5161100" y="4111360"/>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7" name="pl77"/>
            <p:cNvSpPr/>
            <p:nvPr/>
          </p:nvSpPr>
          <p:spPr>
            <a:xfrm>
              <a:off x="5161100" y="3304509"/>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8" name="pl78"/>
            <p:cNvSpPr/>
            <p:nvPr/>
          </p:nvSpPr>
          <p:spPr>
            <a:xfrm>
              <a:off x="5161100" y="2497658"/>
              <a:ext cx="3843721" cy="0"/>
            </a:xfrm>
            <a:custGeom>
              <a:avLst/>
              <a:pathLst>
                <a:path w="3843721" h="0">
                  <a:moveTo>
                    <a:pt x="0" y="0"/>
                  </a:moveTo>
                  <a:lnTo>
                    <a:pt x="3843721" y="0"/>
                  </a:lnTo>
                  <a:lnTo>
                    <a:pt x="3843721" y="0"/>
                  </a:lnTo>
                </a:path>
              </a:pathLst>
            </a:custGeom>
            <a:ln w="13550" cap="flat">
              <a:solidFill>
                <a:srgbClr val="EBEBEB">
                  <a:alpha val="100000"/>
                </a:srgbClr>
              </a:solidFill>
              <a:prstDash val="solid"/>
              <a:round/>
            </a:ln>
          </p:spPr>
          <p:txBody>
            <a:bodyPr/>
            <a:lstStyle/>
            <a:p/>
          </p:txBody>
        </p:sp>
        <p:sp>
          <p:nvSpPr>
            <p:cNvPr id="79" name="pl79"/>
            <p:cNvSpPr/>
            <p:nvPr/>
          </p:nvSpPr>
          <p:spPr>
            <a:xfrm>
              <a:off x="533581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34673"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33532"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32390"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99147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90335"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0107" y="2037753"/>
              <a:ext cx="0" cy="3017623"/>
            </a:xfrm>
            <a:custGeom>
              <a:avLst/>
              <a:pathLst>
                <a:path w="0" h="3017623">
                  <a:moveTo>
                    <a:pt x="0" y="301762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35815" y="3062454"/>
              <a:ext cx="3494291" cy="1048906"/>
            </a:xfrm>
            <a:custGeom>
              <a:avLst/>
              <a:pathLst>
                <a:path w="3494291" h="1048906">
                  <a:moveTo>
                    <a:pt x="0" y="0"/>
                  </a:moveTo>
                  <a:lnTo>
                    <a:pt x="139771" y="242055"/>
                  </a:lnTo>
                  <a:lnTo>
                    <a:pt x="279543" y="242055"/>
                  </a:lnTo>
                  <a:lnTo>
                    <a:pt x="419315" y="322740"/>
                  </a:lnTo>
                  <a:lnTo>
                    <a:pt x="559086" y="403425"/>
                  </a:lnTo>
                  <a:lnTo>
                    <a:pt x="698858" y="484110"/>
                  </a:lnTo>
                  <a:lnTo>
                    <a:pt x="838630" y="645480"/>
                  </a:lnTo>
                  <a:lnTo>
                    <a:pt x="978401" y="564795"/>
                  </a:lnTo>
                  <a:lnTo>
                    <a:pt x="1118173" y="645480"/>
                  </a:lnTo>
                  <a:lnTo>
                    <a:pt x="1257945" y="806851"/>
                  </a:lnTo>
                  <a:lnTo>
                    <a:pt x="1397716" y="1048906"/>
                  </a:lnTo>
                  <a:lnTo>
                    <a:pt x="1537488" y="887536"/>
                  </a:lnTo>
                  <a:lnTo>
                    <a:pt x="1677260" y="968221"/>
                  </a:lnTo>
                  <a:lnTo>
                    <a:pt x="1817031" y="1048906"/>
                  </a:lnTo>
                  <a:lnTo>
                    <a:pt x="1956803" y="887536"/>
                  </a:lnTo>
                  <a:lnTo>
                    <a:pt x="2096575" y="806851"/>
                  </a:lnTo>
                  <a:lnTo>
                    <a:pt x="2236346" y="645480"/>
                  </a:lnTo>
                  <a:lnTo>
                    <a:pt x="2376118" y="726166"/>
                  </a:lnTo>
                  <a:lnTo>
                    <a:pt x="2515890" y="726166"/>
                  </a:lnTo>
                  <a:lnTo>
                    <a:pt x="2655661" y="726166"/>
                  </a:lnTo>
                  <a:lnTo>
                    <a:pt x="2795433" y="726166"/>
                  </a:lnTo>
                  <a:lnTo>
                    <a:pt x="2935205" y="564795"/>
                  </a:lnTo>
                  <a:lnTo>
                    <a:pt x="3074976" y="564795"/>
                  </a:lnTo>
                  <a:lnTo>
                    <a:pt x="3214748" y="564795"/>
                  </a:lnTo>
                  <a:lnTo>
                    <a:pt x="3354520" y="645480"/>
                  </a:lnTo>
                  <a:lnTo>
                    <a:pt x="3494291" y="645480"/>
                  </a:lnTo>
                </a:path>
              </a:pathLst>
            </a:custGeom>
            <a:ln w="27101" cap="flat">
              <a:solidFill>
                <a:srgbClr val="00377D">
                  <a:alpha val="50196"/>
                </a:srgbClr>
              </a:solidFill>
              <a:prstDash val="solid"/>
              <a:round/>
            </a:ln>
          </p:spPr>
          <p:txBody>
            <a:bodyPr/>
            <a:lstStyle/>
            <a:p/>
          </p:txBody>
        </p:sp>
        <p:sp>
          <p:nvSpPr>
            <p:cNvPr id="87" name="pl87"/>
            <p:cNvSpPr/>
            <p:nvPr/>
          </p:nvSpPr>
          <p:spPr>
            <a:xfrm>
              <a:off x="5335815" y="2255603"/>
              <a:ext cx="3494291" cy="1936442"/>
            </a:xfrm>
            <a:custGeom>
              <a:avLst/>
              <a:pathLst>
                <a:path w="3494291" h="1936442">
                  <a:moveTo>
                    <a:pt x="0" y="0"/>
                  </a:moveTo>
                  <a:lnTo>
                    <a:pt x="139771" y="1048906"/>
                  </a:lnTo>
                  <a:lnTo>
                    <a:pt x="279543" y="1452332"/>
                  </a:lnTo>
                  <a:lnTo>
                    <a:pt x="419315" y="1371647"/>
                  </a:lnTo>
                  <a:lnTo>
                    <a:pt x="559086" y="1290961"/>
                  </a:lnTo>
                  <a:lnTo>
                    <a:pt x="698858" y="1371647"/>
                  </a:lnTo>
                  <a:lnTo>
                    <a:pt x="838630" y="1452332"/>
                  </a:lnTo>
                  <a:lnTo>
                    <a:pt x="978401" y="1452332"/>
                  </a:lnTo>
                  <a:lnTo>
                    <a:pt x="1118173" y="1290961"/>
                  </a:lnTo>
                  <a:lnTo>
                    <a:pt x="1257945" y="1371647"/>
                  </a:lnTo>
                  <a:lnTo>
                    <a:pt x="1397716" y="1936442"/>
                  </a:lnTo>
                  <a:lnTo>
                    <a:pt x="1537488" y="1613702"/>
                  </a:lnTo>
                  <a:lnTo>
                    <a:pt x="1677260" y="1855757"/>
                  </a:lnTo>
                  <a:lnTo>
                    <a:pt x="1817031" y="1775072"/>
                  </a:lnTo>
                  <a:lnTo>
                    <a:pt x="1956803" y="1371647"/>
                  </a:lnTo>
                  <a:lnTo>
                    <a:pt x="2096575" y="1210276"/>
                  </a:lnTo>
                  <a:lnTo>
                    <a:pt x="2236346" y="887536"/>
                  </a:lnTo>
                  <a:lnTo>
                    <a:pt x="2376118" y="968221"/>
                  </a:lnTo>
                  <a:lnTo>
                    <a:pt x="2515890" y="887536"/>
                  </a:lnTo>
                  <a:lnTo>
                    <a:pt x="2655661" y="968221"/>
                  </a:lnTo>
                  <a:lnTo>
                    <a:pt x="2795433" y="806851"/>
                  </a:lnTo>
                  <a:lnTo>
                    <a:pt x="2935205" y="484110"/>
                  </a:lnTo>
                  <a:lnTo>
                    <a:pt x="3074976" y="645480"/>
                  </a:lnTo>
                  <a:lnTo>
                    <a:pt x="3214748" y="564795"/>
                  </a:lnTo>
                  <a:lnTo>
                    <a:pt x="3354520" y="645480"/>
                  </a:lnTo>
                  <a:lnTo>
                    <a:pt x="3494291" y="968221"/>
                  </a:lnTo>
                </a:path>
              </a:pathLst>
            </a:custGeom>
            <a:ln w="27101" cap="flat">
              <a:solidFill>
                <a:srgbClr val="6F4E37">
                  <a:alpha val="50196"/>
                </a:srgbClr>
              </a:solidFill>
              <a:prstDash val="solid"/>
              <a:round/>
            </a:ln>
          </p:spPr>
          <p:txBody>
            <a:bodyPr/>
            <a:lstStyle/>
            <a:p/>
          </p:txBody>
        </p:sp>
        <p:sp>
          <p:nvSpPr>
            <p:cNvPr id="88" name="pl88"/>
            <p:cNvSpPr/>
            <p:nvPr/>
          </p:nvSpPr>
          <p:spPr>
            <a:xfrm>
              <a:off x="5335815" y="3304509"/>
              <a:ext cx="3494291" cy="968221"/>
            </a:xfrm>
            <a:custGeom>
              <a:avLst/>
              <a:pathLst>
                <a:path w="3494291" h="968221">
                  <a:moveTo>
                    <a:pt x="0" y="0"/>
                  </a:moveTo>
                  <a:lnTo>
                    <a:pt x="139771" y="0"/>
                  </a:lnTo>
                  <a:lnTo>
                    <a:pt x="279543" y="0"/>
                  </a:lnTo>
                  <a:lnTo>
                    <a:pt x="419315" y="80685"/>
                  </a:lnTo>
                  <a:lnTo>
                    <a:pt x="559086" y="161370"/>
                  </a:lnTo>
                  <a:lnTo>
                    <a:pt x="698858" y="161370"/>
                  </a:lnTo>
                  <a:lnTo>
                    <a:pt x="838630" y="242055"/>
                  </a:lnTo>
                  <a:lnTo>
                    <a:pt x="978401" y="403425"/>
                  </a:lnTo>
                  <a:lnTo>
                    <a:pt x="1118173" y="564795"/>
                  </a:lnTo>
                  <a:lnTo>
                    <a:pt x="1257945" y="726166"/>
                  </a:lnTo>
                  <a:lnTo>
                    <a:pt x="1397716" y="806851"/>
                  </a:lnTo>
                  <a:lnTo>
                    <a:pt x="1537488" y="726166"/>
                  </a:lnTo>
                  <a:lnTo>
                    <a:pt x="1677260" y="968221"/>
                  </a:lnTo>
                  <a:lnTo>
                    <a:pt x="1817031" y="968221"/>
                  </a:lnTo>
                  <a:lnTo>
                    <a:pt x="1956803" y="806851"/>
                  </a:lnTo>
                  <a:lnTo>
                    <a:pt x="2096575" y="806851"/>
                  </a:lnTo>
                  <a:lnTo>
                    <a:pt x="2236346" y="726166"/>
                  </a:lnTo>
                  <a:lnTo>
                    <a:pt x="2376118" y="806851"/>
                  </a:lnTo>
                  <a:lnTo>
                    <a:pt x="2515890" y="968221"/>
                  </a:lnTo>
                  <a:lnTo>
                    <a:pt x="2655661" y="887536"/>
                  </a:lnTo>
                  <a:lnTo>
                    <a:pt x="2795433" y="968221"/>
                  </a:lnTo>
                  <a:lnTo>
                    <a:pt x="2935205" y="726166"/>
                  </a:lnTo>
                  <a:lnTo>
                    <a:pt x="3074976" y="806851"/>
                  </a:lnTo>
                  <a:lnTo>
                    <a:pt x="3214748" y="806851"/>
                  </a:lnTo>
                  <a:lnTo>
                    <a:pt x="3354520" y="887536"/>
                  </a:lnTo>
                  <a:lnTo>
                    <a:pt x="3494291" y="806851"/>
                  </a:lnTo>
                </a:path>
              </a:pathLst>
            </a:custGeom>
            <a:ln w="27101" cap="flat">
              <a:solidFill>
                <a:srgbClr val="007F5F">
                  <a:alpha val="50196"/>
                </a:srgbClr>
              </a:solidFill>
              <a:prstDash val="solid"/>
              <a:round/>
            </a:ln>
          </p:spPr>
          <p:txBody>
            <a:bodyPr/>
            <a:lstStyle/>
            <a:p/>
          </p:txBody>
        </p:sp>
        <p:sp>
          <p:nvSpPr>
            <p:cNvPr id="89" name="pl89"/>
            <p:cNvSpPr/>
            <p:nvPr/>
          </p:nvSpPr>
          <p:spPr>
            <a:xfrm>
              <a:off x="5335815" y="3062454"/>
              <a:ext cx="3494291" cy="968221"/>
            </a:xfrm>
            <a:custGeom>
              <a:avLst/>
              <a:pathLst>
                <a:path w="3494291" h="968221">
                  <a:moveTo>
                    <a:pt x="0" y="0"/>
                  </a:moveTo>
                  <a:lnTo>
                    <a:pt x="139771" y="80685"/>
                  </a:lnTo>
                  <a:lnTo>
                    <a:pt x="279543" y="0"/>
                  </a:lnTo>
                  <a:lnTo>
                    <a:pt x="419315" y="242055"/>
                  </a:lnTo>
                  <a:lnTo>
                    <a:pt x="559086" y="403425"/>
                  </a:lnTo>
                  <a:lnTo>
                    <a:pt x="698858" y="726166"/>
                  </a:lnTo>
                  <a:lnTo>
                    <a:pt x="838630" y="726166"/>
                  </a:lnTo>
                  <a:lnTo>
                    <a:pt x="978401" y="484110"/>
                  </a:lnTo>
                  <a:lnTo>
                    <a:pt x="1118173" y="645480"/>
                  </a:lnTo>
                  <a:lnTo>
                    <a:pt x="1257945" y="806851"/>
                  </a:lnTo>
                  <a:lnTo>
                    <a:pt x="1397716" y="968221"/>
                  </a:lnTo>
                  <a:lnTo>
                    <a:pt x="1537488" y="806851"/>
                  </a:lnTo>
                  <a:lnTo>
                    <a:pt x="1677260" y="726166"/>
                  </a:lnTo>
                  <a:lnTo>
                    <a:pt x="1817031" y="887536"/>
                  </a:lnTo>
                  <a:lnTo>
                    <a:pt x="1956803" y="806851"/>
                  </a:lnTo>
                  <a:lnTo>
                    <a:pt x="2096575" y="726166"/>
                  </a:lnTo>
                  <a:lnTo>
                    <a:pt x="2236346" y="564795"/>
                  </a:lnTo>
                  <a:lnTo>
                    <a:pt x="2376118" y="645480"/>
                  </a:lnTo>
                  <a:lnTo>
                    <a:pt x="2515890" y="564795"/>
                  </a:lnTo>
                  <a:lnTo>
                    <a:pt x="2655661" y="564795"/>
                  </a:lnTo>
                  <a:lnTo>
                    <a:pt x="2795433" y="645480"/>
                  </a:lnTo>
                  <a:lnTo>
                    <a:pt x="2935205" y="645480"/>
                  </a:lnTo>
                  <a:lnTo>
                    <a:pt x="3074976" y="403425"/>
                  </a:lnTo>
                  <a:lnTo>
                    <a:pt x="3214748" y="403425"/>
                  </a:lnTo>
                  <a:lnTo>
                    <a:pt x="3354520" y="564795"/>
                  </a:lnTo>
                  <a:lnTo>
                    <a:pt x="3494291" y="484110"/>
                  </a:lnTo>
                </a:path>
              </a:pathLst>
            </a:custGeom>
            <a:ln w="27101" cap="flat">
              <a:solidFill>
                <a:srgbClr val="C44E52">
                  <a:alpha val="50196"/>
                </a:srgbClr>
              </a:solidFill>
              <a:prstDash val="solid"/>
              <a:round/>
            </a:ln>
          </p:spPr>
          <p:txBody>
            <a:bodyPr/>
            <a:lstStyle/>
            <a:p/>
          </p:txBody>
        </p:sp>
        <p:sp>
          <p:nvSpPr>
            <p:cNvPr id="90" name="pl90"/>
            <p:cNvSpPr/>
            <p:nvPr/>
          </p:nvSpPr>
          <p:spPr>
            <a:xfrm>
              <a:off x="5335815" y="3062454"/>
              <a:ext cx="3494291" cy="1048906"/>
            </a:xfrm>
            <a:custGeom>
              <a:avLst/>
              <a:pathLst>
                <a:path w="3494291" h="1048906">
                  <a:moveTo>
                    <a:pt x="0" y="0"/>
                  </a:moveTo>
                  <a:lnTo>
                    <a:pt x="139771" y="242055"/>
                  </a:lnTo>
                  <a:lnTo>
                    <a:pt x="279543" y="242055"/>
                  </a:lnTo>
                  <a:lnTo>
                    <a:pt x="419315" y="322740"/>
                  </a:lnTo>
                  <a:lnTo>
                    <a:pt x="559086" y="403425"/>
                  </a:lnTo>
                  <a:lnTo>
                    <a:pt x="698858" y="484110"/>
                  </a:lnTo>
                  <a:lnTo>
                    <a:pt x="838630" y="645480"/>
                  </a:lnTo>
                  <a:lnTo>
                    <a:pt x="978401" y="564795"/>
                  </a:lnTo>
                  <a:lnTo>
                    <a:pt x="1118173" y="645480"/>
                  </a:lnTo>
                  <a:lnTo>
                    <a:pt x="1257945" y="806851"/>
                  </a:lnTo>
                  <a:lnTo>
                    <a:pt x="1397716" y="1048906"/>
                  </a:lnTo>
                  <a:lnTo>
                    <a:pt x="1537488" y="887536"/>
                  </a:lnTo>
                  <a:lnTo>
                    <a:pt x="1677260" y="968221"/>
                  </a:lnTo>
                  <a:lnTo>
                    <a:pt x="1817031" y="1048906"/>
                  </a:lnTo>
                  <a:lnTo>
                    <a:pt x="1956803" y="887536"/>
                  </a:lnTo>
                  <a:lnTo>
                    <a:pt x="2096575" y="806851"/>
                  </a:lnTo>
                  <a:lnTo>
                    <a:pt x="2236346" y="645480"/>
                  </a:lnTo>
                  <a:lnTo>
                    <a:pt x="2376118" y="726166"/>
                  </a:lnTo>
                  <a:lnTo>
                    <a:pt x="2515890" y="726166"/>
                  </a:lnTo>
                  <a:lnTo>
                    <a:pt x="2655661" y="726166"/>
                  </a:lnTo>
                  <a:lnTo>
                    <a:pt x="2795433" y="726166"/>
                  </a:lnTo>
                  <a:lnTo>
                    <a:pt x="2935205" y="564795"/>
                  </a:lnTo>
                  <a:lnTo>
                    <a:pt x="3074976" y="564795"/>
                  </a:lnTo>
                  <a:lnTo>
                    <a:pt x="3214748" y="564795"/>
                  </a:lnTo>
                  <a:lnTo>
                    <a:pt x="3354520" y="645480"/>
                  </a:lnTo>
                  <a:lnTo>
                    <a:pt x="3494291" y="645480"/>
                  </a:lnTo>
                </a:path>
              </a:pathLst>
            </a:custGeom>
            <a:ln w="65043" cap="flat">
              <a:solidFill>
                <a:srgbClr val="000000">
                  <a:alpha val="100000"/>
                </a:srgbClr>
              </a:solidFill>
              <a:prstDash val="solid"/>
              <a:round/>
            </a:ln>
          </p:spPr>
          <p:txBody>
            <a:bodyPr/>
            <a:lstStyle/>
            <a:p/>
          </p:txBody>
        </p:sp>
        <p:sp>
          <p:nvSpPr>
            <p:cNvPr id="91" name="pl91"/>
            <p:cNvSpPr/>
            <p:nvPr/>
          </p:nvSpPr>
          <p:spPr>
            <a:xfrm>
              <a:off x="5335815" y="3062454"/>
              <a:ext cx="3494291" cy="1048906"/>
            </a:xfrm>
            <a:custGeom>
              <a:avLst/>
              <a:pathLst>
                <a:path w="3494291" h="1048906">
                  <a:moveTo>
                    <a:pt x="0" y="0"/>
                  </a:moveTo>
                  <a:lnTo>
                    <a:pt x="139771" y="242055"/>
                  </a:lnTo>
                  <a:lnTo>
                    <a:pt x="279543" y="242055"/>
                  </a:lnTo>
                  <a:lnTo>
                    <a:pt x="419315" y="322740"/>
                  </a:lnTo>
                  <a:lnTo>
                    <a:pt x="559086" y="403425"/>
                  </a:lnTo>
                  <a:lnTo>
                    <a:pt x="698858" y="484110"/>
                  </a:lnTo>
                  <a:lnTo>
                    <a:pt x="838630" y="645480"/>
                  </a:lnTo>
                  <a:lnTo>
                    <a:pt x="978401" y="564795"/>
                  </a:lnTo>
                  <a:lnTo>
                    <a:pt x="1118173" y="645480"/>
                  </a:lnTo>
                  <a:lnTo>
                    <a:pt x="1257945" y="806851"/>
                  </a:lnTo>
                  <a:lnTo>
                    <a:pt x="1397716" y="1048906"/>
                  </a:lnTo>
                  <a:lnTo>
                    <a:pt x="1537488" y="887536"/>
                  </a:lnTo>
                  <a:lnTo>
                    <a:pt x="1677260" y="968221"/>
                  </a:lnTo>
                  <a:lnTo>
                    <a:pt x="1817031" y="1048906"/>
                  </a:lnTo>
                  <a:lnTo>
                    <a:pt x="1956803" y="887536"/>
                  </a:lnTo>
                  <a:lnTo>
                    <a:pt x="2096575" y="806851"/>
                  </a:lnTo>
                  <a:lnTo>
                    <a:pt x="2236346" y="645480"/>
                  </a:lnTo>
                  <a:lnTo>
                    <a:pt x="2376118" y="726166"/>
                  </a:lnTo>
                  <a:lnTo>
                    <a:pt x="2515890" y="726166"/>
                  </a:lnTo>
                  <a:lnTo>
                    <a:pt x="2655661" y="726166"/>
                  </a:lnTo>
                  <a:lnTo>
                    <a:pt x="2795433" y="726166"/>
                  </a:lnTo>
                  <a:lnTo>
                    <a:pt x="2935205" y="564795"/>
                  </a:lnTo>
                  <a:lnTo>
                    <a:pt x="3074976" y="564795"/>
                  </a:lnTo>
                  <a:lnTo>
                    <a:pt x="3214748" y="564795"/>
                  </a:lnTo>
                  <a:lnTo>
                    <a:pt x="3354520" y="645480"/>
                  </a:lnTo>
                  <a:lnTo>
                    <a:pt x="3494291" y="645480"/>
                  </a:lnTo>
                </a:path>
              </a:pathLst>
            </a:custGeom>
            <a:ln w="40651" cap="flat">
              <a:solidFill>
                <a:srgbClr val="00377D">
                  <a:alpha val="100000"/>
                </a:srgbClr>
              </a:solidFill>
              <a:prstDash val="solid"/>
              <a:round/>
            </a:ln>
          </p:spPr>
          <p:txBody>
            <a:bodyPr/>
            <a:lstStyle/>
            <a:p/>
          </p:txBody>
        </p:sp>
        <p:sp>
          <p:nvSpPr>
            <p:cNvPr id="92" name="pl92"/>
            <p:cNvSpPr/>
            <p:nvPr/>
          </p:nvSpPr>
          <p:spPr>
            <a:xfrm>
              <a:off x="5161100" y="4918211"/>
              <a:ext cx="3843721" cy="0"/>
            </a:xfrm>
            <a:custGeom>
              <a:avLst/>
              <a:pathLst>
                <a:path w="3843721" h="0">
                  <a:moveTo>
                    <a:pt x="0" y="0"/>
                  </a:moveTo>
                  <a:lnTo>
                    <a:pt x="3843721" y="0"/>
                  </a:lnTo>
                  <a:lnTo>
                    <a:pt x="3843721" y="0"/>
                  </a:lnTo>
                </a:path>
              </a:pathLst>
            </a:custGeom>
            <a:ln w="13550" cap="flat">
              <a:solidFill>
                <a:srgbClr val="BEBEBE">
                  <a:alpha val="100000"/>
                </a:srgbClr>
              </a:solidFill>
              <a:prstDash val="solid"/>
              <a:round/>
            </a:ln>
          </p:spPr>
          <p:txBody>
            <a:bodyPr/>
            <a:lstStyle/>
            <a:p/>
          </p:txBody>
        </p:sp>
        <p:sp>
          <p:nvSpPr>
            <p:cNvPr id="93" name="pl93"/>
            <p:cNvSpPr/>
            <p:nvPr/>
          </p:nvSpPr>
          <p:spPr>
            <a:xfrm>
              <a:off x="5335815" y="2691302"/>
              <a:ext cx="0" cy="371151"/>
            </a:xfrm>
            <a:custGeom>
              <a:avLst/>
              <a:pathLst>
                <a:path w="0" h="371151">
                  <a:moveTo>
                    <a:pt x="0" y="0"/>
                  </a:moveTo>
                  <a:lnTo>
                    <a:pt x="0" y="371151"/>
                  </a:lnTo>
                </a:path>
              </a:pathLst>
            </a:custGeom>
            <a:ln w="13550" cap="flat">
              <a:solidFill>
                <a:srgbClr val="000000">
                  <a:alpha val="100000"/>
                </a:srgbClr>
              </a:solidFill>
              <a:prstDash val="dot"/>
              <a:round/>
            </a:ln>
          </p:spPr>
          <p:txBody>
            <a:bodyPr/>
            <a:lstStyle/>
            <a:p/>
          </p:txBody>
        </p:sp>
        <p:sp>
          <p:nvSpPr>
            <p:cNvPr id="94" name="pl94"/>
            <p:cNvSpPr/>
            <p:nvPr/>
          </p:nvSpPr>
          <p:spPr>
            <a:xfrm>
              <a:off x="6034673" y="3272235"/>
              <a:ext cx="0" cy="274329"/>
            </a:xfrm>
            <a:custGeom>
              <a:avLst/>
              <a:pathLst>
                <a:path w="0" h="274329">
                  <a:moveTo>
                    <a:pt x="0" y="0"/>
                  </a:moveTo>
                  <a:lnTo>
                    <a:pt x="0" y="274329"/>
                  </a:lnTo>
                </a:path>
              </a:pathLst>
            </a:custGeom>
            <a:ln w="13550" cap="flat">
              <a:solidFill>
                <a:srgbClr val="000000">
                  <a:alpha val="100000"/>
                </a:srgbClr>
              </a:solidFill>
              <a:prstDash val="dot"/>
              <a:round/>
            </a:ln>
          </p:spPr>
          <p:txBody>
            <a:bodyPr/>
            <a:lstStyle/>
            <a:p/>
          </p:txBody>
        </p:sp>
        <p:sp>
          <p:nvSpPr>
            <p:cNvPr id="95" name="pl95"/>
            <p:cNvSpPr/>
            <p:nvPr/>
          </p:nvSpPr>
          <p:spPr>
            <a:xfrm>
              <a:off x="6733532" y="3949990"/>
              <a:ext cx="0" cy="161370"/>
            </a:xfrm>
            <a:custGeom>
              <a:avLst/>
              <a:pathLst>
                <a:path w="0" h="161370">
                  <a:moveTo>
                    <a:pt x="0" y="0"/>
                  </a:moveTo>
                  <a:lnTo>
                    <a:pt x="0" y="161370"/>
                  </a:lnTo>
                </a:path>
              </a:pathLst>
            </a:custGeom>
            <a:ln w="13550" cap="flat">
              <a:solidFill>
                <a:srgbClr val="000000">
                  <a:alpha val="100000"/>
                </a:srgbClr>
              </a:solidFill>
              <a:prstDash val="dot"/>
              <a:round/>
            </a:ln>
          </p:spPr>
          <p:txBody>
            <a:bodyPr/>
            <a:lstStyle/>
            <a:p/>
          </p:txBody>
        </p:sp>
        <p:sp>
          <p:nvSpPr>
            <p:cNvPr id="96" name="pl96"/>
            <p:cNvSpPr/>
            <p:nvPr/>
          </p:nvSpPr>
          <p:spPr>
            <a:xfrm>
              <a:off x="7432390" y="3659524"/>
              <a:ext cx="0" cy="209781"/>
            </a:xfrm>
            <a:custGeom>
              <a:avLst/>
              <a:pathLst>
                <a:path w="0" h="209781">
                  <a:moveTo>
                    <a:pt x="0" y="0"/>
                  </a:moveTo>
                  <a:lnTo>
                    <a:pt x="0" y="209781"/>
                  </a:lnTo>
                </a:path>
              </a:pathLst>
            </a:custGeom>
            <a:ln w="13550" cap="flat">
              <a:solidFill>
                <a:srgbClr val="000000">
                  <a:alpha val="100000"/>
                </a:srgbClr>
              </a:solidFill>
              <a:prstDash val="dot"/>
              <a:round/>
            </a:ln>
          </p:spPr>
          <p:txBody>
            <a:bodyPr/>
            <a:lstStyle/>
            <a:p/>
          </p:txBody>
        </p:sp>
        <p:sp>
          <p:nvSpPr>
            <p:cNvPr id="97" name="pl97"/>
            <p:cNvSpPr/>
            <p:nvPr/>
          </p:nvSpPr>
          <p:spPr>
            <a:xfrm>
              <a:off x="7991477" y="3562701"/>
              <a:ext cx="0" cy="225918"/>
            </a:xfrm>
            <a:custGeom>
              <a:avLst/>
              <a:pathLst>
                <a:path w="0" h="225918">
                  <a:moveTo>
                    <a:pt x="0" y="0"/>
                  </a:moveTo>
                  <a:lnTo>
                    <a:pt x="0" y="225918"/>
                  </a:lnTo>
                </a:path>
              </a:pathLst>
            </a:custGeom>
            <a:ln w="13550" cap="flat">
              <a:solidFill>
                <a:srgbClr val="000000">
                  <a:alpha val="100000"/>
                </a:srgbClr>
              </a:solidFill>
              <a:prstDash val="dot"/>
              <a:round/>
            </a:ln>
          </p:spPr>
          <p:txBody>
            <a:bodyPr/>
            <a:lstStyle/>
            <a:p/>
          </p:txBody>
        </p:sp>
        <p:sp>
          <p:nvSpPr>
            <p:cNvPr id="98" name="pl98"/>
            <p:cNvSpPr/>
            <p:nvPr/>
          </p:nvSpPr>
          <p:spPr>
            <a:xfrm>
              <a:off x="8690335" y="3465879"/>
              <a:ext cx="0" cy="242055"/>
            </a:xfrm>
            <a:custGeom>
              <a:avLst/>
              <a:pathLst>
                <a:path w="0" h="242055">
                  <a:moveTo>
                    <a:pt x="0" y="0"/>
                  </a:moveTo>
                  <a:lnTo>
                    <a:pt x="0" y="242055"/>
                  </a:lnTo>
                </a:path>
              </a:pathLst>
            </a:custGeom>
            <a:ln w="13550" cap="flat">
              <a:solidFill>
                <a:srgbClr val="000000">
                  <a:alpha val="100000"/>
                </a:srgbClr>
              </a:solidFill>
              <a:prstDash val="dot"/>
              <a:round/>
            </a:ln>
          </p:spPr>
          <p:txBody>
            <a:bodyPr/>
            <a:lstStyle/>
            <a:p/>
          </p:txBody>
        </p:sp>
        <p:sp>
          <p:nvSpPr>
            <p:cNvPr id="99" name="pl99"/>
            <p:cNvSpPr/>
            <p:nvPr/>
          </p:nvSpPr>
          <p:spPr>
            <a:xfrm>
              <a:off x="8830107" y="3465879"/>
              <a:ext cx="0" cy="242055"/>
            </a:xfrm>
            <a:custGeom>
              <a:avLst/>
              <a:pathLst>
                <a:path w="0" h="242055">
                  <a:moveTo>
                    <a:pt x="0" y="0"/>
                  </a:moveTo>
                  <a:lnTo>
                    <a:pt x="0" y="242055"/>
                  </a:lnTo>
                </a:path>
              </a:pathLst>
            </a:custGeom>
            <a:ln w="13550" cap="flat">
              <a:solidFill>
                <a:srgbClr val="000000">
                  <a:alpha val="100000"/>
                </a:srgbClr>
              </a:solidFill>
              <a:prstDash val="dot"/>
              <a:round/>
            </a:ln>
          </p:spPr>
          <p:txBody>
            <a:bodyPr/>
            <a:lstStyle/>
            <a:p/>
          </p:txBody>
        </p:sp>
        <p:sp>
          <p:nvSpPr>
            <p:cNvPr id="100" name="pg100"/>
            <p:cNvSpPr/>
            <p:nvPr/>
          </p:nvSpPr>
          <p:spPr>
            <a:xfrm>
              <a:off x="5249226" y="2769775"/>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79579" y="2800128"/>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23</a:t>
              </a:r>
            </a:p>
          </p:txBody>
        </p:sp>
        <p:sp>
          <p:nvSpPr>
            <p:cNvPr id="102" name="pg102"/>
            <p:cNvSpPr/>
            <p:nvPr/>
          </p:nvSpPr>
          <p:spPr>
            <a:xfrm>
              <a:off x="5948084" y="325388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78438" y="328423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17</a:t>
              </a:r>
            </a:p>
          </p:txBody>
        </p:sp>
        <p:sp>
          <p:nvSpPr>
            <p:cNvPr id="104" name="pg104"/>
            <p:cNvSpPr/>
            <p:nvPr/>
          </p:nvSpPr>
          <p:spPr>
            <a:xfrm>
              <a:off x="6646943" y="3818681"/>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77296" y="3849035"/>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10</a:t>
              </a:r>
            </a:p>
          </p:txBody>
        </p:sp>
        <p:sp>
          <p:nvSpPr>
            <p:cNvPr id="106" name="pg106"/>
            <p:cNvSpPr/>
            <p:nvPr/>
          </p:nvSpPr>
          <p:spPr>
            <a:xfrm>
              <a:off x="7345801" y="3576626"/>
              <a:ext cx="173178" cy="133035"/>
            </a:xfrm>
            <a:custGeom>
              <a:avLst/>
              <a:pathLst>
                <a:path w="173178"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8" y="114823"/>
                  </a:lnTo>
                  <a:lnTo>
                    <a:pt x="173178"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76154" y="360697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13</a:t>
              </a:r>
            </a:p>
          </p:txBody>
        </p:sp>
        <p:sp>
          <p:nvSpPr>
            <p:cNvPr id="108" name="pg108"/>
            <p:cNvSpPr/>
            <p:nvPr/>
          </p:nvSpPr>
          <p:spPr>
            <a:xfrm>
              <a:off x="7904888" y="3495941"/>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35241" y="3526294"/>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14</a:t>
              </a:r>
            </a:p>
          </p:txBody>
        </p:sp>
        <p:sp>
          <p:nvSpPr>
            <p:cNvPr id="110" name="pg110"/>
            <p:cNvSpPr/>
            <p:nvPr/>
          </p:nvSpPr>
          <p:spPr>
            <a:xfrm>
              <a:off x="8603746" y="341525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34100" y="34456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112" name="pg112"/>
            <p:cNvSpPr/>
            <p:nvPr/>
          </p:nvSpPr>
          <p:spPr>
            <a:xfrm>
              <a:off x="8743518" y="3415256"/>
              <a:ext cx="173177" cy="133035"/>
            </a:xfrm>
            <a:custGeom>
              <a:avLst/>
              <a:pathLst>
                <a:path w="173177" h="133035">
                  <a:moveTo>
                    <a:pt x="18212" y="133035"/>
                  </a:moveTo>
                  <a:lnTo>
                    <a:pt x="154965" y="133035"/>
                  </a:lnTo>
                  <a:lnTo>
                    <a:pt x="154232" y="133021"/>
                  </a:lnTo>
                  <a:lnTo>
                    <a:pt x="157161" y="132903"/>
                  </a:lnTo>
                  <a:lnTo>
                    <a:pt x="160032" y="132316"/>
                  </a:lnTo>
                  <a:lnTo>
                    <a:pt x="162773" y="131277"/>
                  </a:lnTo>
                  <a:lnTo>
                    <a:pt x="165311" y="129812"/>
                  </a:lnTo>
                  <a:lnTo>
                    <a:pt x="167581" y="127958"/>
                  </a:lnTo>
                  <a:lnTo>
                    <a:pt x="169525" y="125764"/>
                  </a:lnTo>
                  <a:lnTo>
                    <a:pt x="171091" y="123287"/>
                  </a:lnTo>
                  <a:lnTo>
                    <a:pt x="172240" y="120590"/>
                  </a:lnTo>
                  <a:lnTo>
                    <a:pt x="172942" y="117745"/>
                  </a:lnTo>
                  <a:lnTo>
                    <a:pt x="173177" y="114823"/>
                  </a:lnTo>
                  <a:lnTo>
                    <a:pt x="173177" y="18212"/>
                  </a:lnTo>
                  <a:lnTo>
                    <a:pt x="172942" y="15290"/>
                  </a:lnTo>
                  <a:lnTo>
                    <a:pt x="172240" y="12444"/>
                  </a:lnTo>
                  <a:lnTo>
                    <a:pt x="171091" y="9748"/>
                  </a:lnTo>
                  <a:lnTo>
                    <a:pt x="169525" y="7271"/>
                  </a:lnTo>
                  <a:lnTo>
                    <a:pt x="167581" y="5077"/>
                  </a:lnTo>
                  <a:lnTo>
                    <a:pt x="165311" y="3223"/>
                  </a:lnTo>
                  <a:lnTo>
                    <a:pt x="162773" y="1758"/>
                  </a:lnTo>
                  <a:lnTo>
                    <a:pt x="160032" y="719"/>
                  </a:lnTo>
                  <a:lnTo>
                    <a:pt x="157161" y="132"/>
                  </a:lnTo>
                  <a:lnTo>
                    <a:pt x="1549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823"/>
                  </a:lnTo>
                  <a:lnTo>
                    <a:pt x="59" y="113358"/>
                  </a:lnTo>
                  <a:lnTo>
                    <a:pt x="59" y="116289"/>
                  </a:lnTo>
                  <a:lnTo>
                    <a:pt x="529" y="119182"/>
                  </a:lnTo>
                  <a:lnTo>
                    <a:pt x="1457" y="121962"/>
                  </a:lnTo>
                  <a:lnTo>
                    <a:pt x="2819" y="124557"/>
                  </a:lnTo>
                  <a:lnTo>
                    <a:pt x="4580" y="126900"/>
                  </a:lnTo>
                  <a:lnTo>
                    <a:pt x="6693" y="128930"/>
                  </a:lnTo>
                  <a:lnTo>
                    <a:pt x="9106" y="130595"/>
                  </a:lnTo>
                  <a:lnTo>
                    <a:pt x="11753" y="131852"/>
                  </a:lnTo>
                  <a:lnTo>
                    <a:pt x="14569" y="132667"/>
                  </a:lnTo>
                  <a:lnTo>
                    <a:pt x="17478" y="133021"/>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73871" y="3445609"/>
              <a:ext cx="112471" cy="72329"/>
            </a:xfrm>
            <a:prstGeom prst="rect">
              <a:avLst/>
            </a:prstGeom>
            <a:noFill/>
          </p:spPr>
          <p:txBody>
            <a:bodyPr lIns="0" rIns="0" tIns="0" bIns="0" anchorCtr="1" anchor="ctr" wrap="none"/>
            <a:lstStyle/>
            <a:p>
              <a:pPr algn="l" marL="0" marR="0" indent="0">
                <a:spcBef>
                  <a:spcPts val="0"/>
                </a:spcBef>
                <a:spcAft>
                  <a:spcPts val="0"/>
                </a:spcAft>
              </a:pPr>
              <a:r>
                <a:rPr sz="796" i="0" b="0">
                  <a:solidFill>
                    <a:srgbClr val="000000">
                      <a:alpha val="100000"/>
                    </a:srgbClr>
                  </a:solidFill>
                  <a:latin typeface="Arial"/>
                  <a:cs typeface="Arial"/>
                </a:rPr>
                <a:t>15</a:t>
              </a:r>
            </a:p>
          </p:txBody>
        </p:sp>
        <p:sp>
          <p:nvSpPr>
            <p:cNvPr id="114" name="tx114"/>
            <p:cNvSpPr/>
            <p:nvPr/>
          </p:nvSpPr>
          <p:spPr>
            <a:xfrm>
              <a:off x="5020746" y="4868194"/>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15" name="tx115"/>
            <p:cNvSpPr/>
            <p:nvPr/>
          </p:nvSpPr>
          <p:spPr>
            <a:xfrm>
              <a:off x="4943022" y="406134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16" name="tx116"/>
            <p:cNvSpPr/>
            <p:nvPr/>
          </p:nvSpPr>
          <p:spPr>
            <a:xfrm>
              <a:off x="4943022" y="325449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17" name="tx117"/>
            <p:cNvSpPr/>
            <p:nvPr/>
          </p:nvSpPr>
          <p:spPr>
            <a:xfrm>
              <a:off x="4943022" y="244764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18" name="tx118"/>
            <p:cNvSpPr/>
            <p:nvPr/>
          </p:nvSpPr>
          <p:spPr>
            <a:xfrm rot="-5400000">
              <a:off x="519444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2000</a:t>
              </a:r>
            </a:p>
          </p:txBody>
        </p:sp>
        <p:sp>
          <p:nvSpPr>
            <p:cNvPr id="119" name="tx119"/>
            <p:cNvSpPr/>
            <p:nvPr/>
          </p:nvSpPr>
          <p:spPr>
            <a:xfrm rot="-5400000">
              <a:off x="5893307"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2005</a:t>
              </a:r>
            </a:p>
          </p:txBody>
        </p:sp>
        <p:sp>
          <p:nvSpPr>
            <p:cNvPr id="120" name="tx120"/>
            <p:cNvSpPr/>
            <p:nvPr/>
          </p:nvSpPr>
          <p:spPr>
            <a:xfrm rot="-5400000">
              <a:off x="6592165"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a:t>
              </a:r>
            </a:p>
          </p:txBody>
        </p:sp>
        <p:sp>
          <p:nvSpPr>
            <p:cNvPr id="121" name="tx121"/>
            <p:cNvSpPr/>
            <p:nvPr/>
          </p:nvSpPr>
          <p:spPr>
            <a:xfrm rot="-5400000">
              <a:off x="7291024"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a:t>
              </a:r>
            </a:p>
          </p:txBody>
        </p:sp>
        <p:sp>
          <p:nvSpPr>
            <p:cNvPr id="122" name="tx122"/>
            <p:cNvSpPr/>
            <p:nvPr/>
          </p:nvSpPr>
          <p:spPr>
            <a:xfrm rot="-5400000">
              <a:off x="785011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a:t>
              </a:r>
            </a:p>
          </p:txBody>
        </p:sp>
        <p:sp>
          <p:nvSpPr>
            <p:cNvPr id="123" name="tx123"/>
            <p:cNvSpPr/>
            <p:nvPr/>
          </p:nvSpPr>
          <p:spPr>
            <a:xfrm rot="-5400000">
              <a:off x="8548969"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a:t>
              </a:r>
            </a:p>
          </p:txBody>
        </p:sp>
        <p:sp>
          <p:nvSpPr>
            <p:cNvPr id="124" name="tx124"/>
            <p:cNvSpPr/>
            <p:nvPr/>
          </p:nvSpPr>
          <p:spPr>
            <a:xfrm rot="-5400000">
              <a:off x="8688741" y="5213881"/>
              <a:ext cx="28273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a:t>
              </a:r>
            </a:p>
          </p:txBody>
        </p:sp>
        <p:sp>
          <p:nvSpPr>
            <p:cNvPr id="125" name="tx125"/>
            <p:cNvSpPr/>
            <p:nvPr/>
          </p:nvSpPr>
          <p:spPr>
            <a:xfrm rot="-5400000">
              <a:off x="4288950" y="3496547"/>
              <a:ext cx="107963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Drop-out rate (%)</a:t>
              </a:r>
            </a:p>
          </p:txBody>
        </p:sp>
        <p:sp>
          <p:nvSpPr>
            <p:cNvPr id="126" name="pl126"/>
            <p:cNvSpPr/>
            <p:nvPr/>
          </p:nvSpPr>
          <p:spPr>
            <a:xfrm>
              <a:off x="5713368" y="5883507"/>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27" name="pl127"/>
            <p:cNvSpPr/>
            <p:nvPr/>
          </p:nvSpPr>
          <p:spPr>
            <a:xfrm>
              <a:off x="5713368" y="5883507"/>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28" name="pl128"/>
            <p:cNvSpPr/>
            <p:nvPr/>
          </p:nvSpPr>
          <p:spPr>
            <a:xfrm>
              <a:off x="7322352" y="5883507"/>
              <a:ext cx="175564" cy="0"/>
            </a:xfrm>
            <a:custGeom>
              <a:avLst/>
              <a:pathLst>
                <a:path w="175564" h="0">
                  <a:moveTo>
                    <a:pt x="0" y="0"/>
                  </a:moveTo>
                  <a:lnTo>
                    <a:pt x="175564" y="0"/>
                  </a:lnTo>
                </a:path>
              </a:pathLst>
            </a:custGeom>
            <a:ln w="27101" cap="flat">
              <a:solidFill>
                <a:srgbClr val="6F4E37">
                  <a:alpha val="50196"/>
                </a:srgbClr>
              </a:solidFill>
              <a:prstDash val="solid"/>
              <a:round/>
            </a:ln>
          </p:spPr>
          <p:txBody>
            <a:bodyPr/>
            <a:lstStyle/>
            <a:p/>
          </p:txBody>
        </p:sp>
        <p:sp>
          <p:nvSpPr>
            <p:cNvPr id="129" name="pl129"/>
            <p:cNvSpPr/>
            <p:nvPr/>
          </p:nvSpPr>
          <p:spPr>
            <a:xfrm>
              <a:off x="5713368" y="6172552"/>
              <a:ext cx="175564" cy="0"/>
            </a:xfrm>
            <a:custGeom>
              <a:avLst/>
              <a:pathLst>
                <a:path w="175564" h="0">
                  <a:moveTo>
                    <a:pt x="0" y="0"/>
                  </a:moveTo>
                  <a:lnTo>
                    <a:pt x="175564" y="0"/>
                  </a:lnTo>
                </a:path>
              </a:pathLst>
            </a:custGeom>
            <a:ln w="27101" cap="flat">
              <a:solidFill>
                <a:srgbClr val="007F5F">
                  <a:alpha val="50196"/>
                </a:srgbClr>
              </a:solidFill>
              <a:prstDash val="solid"/>
              <a:round/>
            </a:ln>
          </p:spPr>
          <p:txBody>
            <a:bodyPr/>
            <a:lstStyle/>
            <a:p/>
          </p:txBody>
        </p:sp>
        <p:sp>
          <p:nvSpPr>
            <p:cNvPr id="130" name="pl130"/>
            <p:cNvSpPr/>
            <p:nvPr/>
          </p:nvSpPr>
          <p:spPr>
            <a:xfrm>
              <a:off x="7322352" y="6172552"/>
              <a:ext cx="175564" cy="0"/>
            </a:xfrm>
            <a:custGeom>
              <a:avLst/>
              <a:pathLst>
                <a:path w="175564" h="0">
                  <a:moveTo>
                    <a:pt x="0" y="0"/>
                  </a:moveTo>
                  <a:lnTo>
                    <a:pt x="175564" y="0"/>
                  </a:lnTo>
                </a:path>
              </a:pathLst>
            </a:custGeom>
            <a:ln w="27101" cap="flat">
              <a:solidFill>
                <a:srgbClr val="C44E52">
                  <a:alpha val="50196"/>
                </a:srgbClr>
              </a:solidFill>
              <a:prstDash val="solid"/>
              <a:round/>
            </a:ln>
          </p:spPr>
          <p:txBody>
            <a:bodyPr/>
            <a:lstStyle/>
            <a:p/>
          </p:txBody>
        </p:sp>
        <p:sp>
          <p:nvSpPr>
            <p:cNvPr id="131" name="tx131"/>
            <p:cNvSpPr/>
            <p:nvPr/>
          </p:nvSpPr>
          <p:spPr>
            <a:xfrm>
              <a:off x="5980467" y="5833490"/>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a:t>
              </a:r>
            </a:p>
          </p:txBody>
        </p:sp>
        <p:sp>
          <p:nvSpPr>
            <p:cNvPr id="132" name="tx132"/>
            <p:cNvSpPr/>
            <p:nvPr/>
          </p:nvSpPr>
          <p:spPr>
            <a:xfrm>
              <a:off x="7589452" y="5833490"/>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AFRO-Central</a:t>
              </a:r>
            </a:p>
          </p:txBody>
        </p:sp>
        <p:sp>
          <p:nvSpPr>
            <p:cNvPr id="133" name="tx133"/>
            <p:cNvSpPr/>
            <p:nvPr/>
          </p:nvSpPr>
          <p:spPr>
            <a:xfrm>
              <a:off x="5980467" y="6122535"/>
              <a:ext cx="1250350"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AFRO-East &amp; South</a:t>
              </a:r>
            </a:p>
          </p:txBody>
        </p:sp>
        <p:sp>
          <p:nvSpPr>
            <p:cNvPr id="134" name="tx134"/>
            <p:cNvSpPr/>
            <p:nvPr/>
          </p:nvSpPr>
          <p:spPr>
            <a:xfrm>
              <a:off x="7589452" y="6122535"/>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AFRO-West</a:t>
              </a:r>
            </a:p>
          </p:txBody>
        </p:sp>
        <p:sp>
          <p:nvSpPr>
            <p:cNvPr id="135" name="tx135"/>
            <p:cNvSpPr/>
            <p:nvPr/>
          </p:nvSpPr>
          <p:spPr>
            <a:xfrm>
              <a:off x="6303526" y="1662388"/>
              <a:ext cx="1558869"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Drop-out rate between </a:t>
              </a:r>
            </a:p>
          </p:txBody>
        </p:sp>
        <p:sp>
          <p:nvSpPr>
            <p:cNvPr id="136" name="tx136"/>
            <p:cNvSpPr/>
            <p:nvPr/>
          </p:nvSpPr>
          <p:spPr>
            <a:xfrm>
              <a:off x="6367214" y="1826980"/>
              <a:ext cx="143149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DTP1 and MCV1 (%)</a:t>
              </a:r>
            </a:p>
          </p:txBody>
        </p:sp>
        <p:sp>
          <p:nvSpPr>
            <p:cNvPr id="137" name="tx137"/>
            <p:cNvSpPr/>
            <p:nvPr/>
          </p:nvSpPr>
          <p:spPr>
            <a:xfrm>
              <a:off x="4842838" y="64214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7063" y="6542159"/>
              <a:ext cx="32777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Drop-out classification: &lt;5% = low, 5-10% = medium, &gt;10% = high</a:t>
              </a:r>
            </a:p>
          </p:txBody>
        </p:sp>
        <p:sp>
          <p:nvSpPr>
            <p:cNvPr id="139" name="tx139"/>
            <p:cNvSpPr/>
            <p:nvPr/>
          </p:nvSpPr>
          <p:spPr>
            <a:xfrm>
              <a:off x="3360374" y="1368037"/>
              <a:ext cx="269757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drop-out, AFRO,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WHO_SUBREGION subregion.
In 2025, 9% of children who received DTP1 did not receive DTP3 (left), and 15% of children who received DTP1 did not receive MCV1 (right).
Globally, the medium DTP drop-out rates imply moderate ability to provide a complete series of vaccines early in life. The high DTP-MCV drop-out rates imply poor retention in immunization programmes and ability to provide a full course of vaccines in infancy (up to one year).
In 2025, AFRO-Central had the highest DTP drop-out (17%) and AFRO-Central had the highest DTP-MCV drop-out (21%).</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DTP1-DTP3 drop-out was moderate (9%) and DTP1-MCV1 drop-out was high (15%) in AFRO. AFRO-Central had the highest drop-out rates (17% for DTP3 and 21% for MCV1).</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65"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 name="pl5"/>
            <p:cNvSpPr/>
            <p:nvPr/>
          </p:nvSpPr>
          <p:spPr>
            <a:xfrm>
              <a:off x="761465"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 name="pl6"/>
            <p:cNvSpPr/>
            <p:nvPr/>
          </p:nvSpPr>
          <p:spPr>
            <a:xfrm>
              <a:off x="761465"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7" name="pl7"/>
            <p:cNvSpPr/>
            <p:nvPr/>
          </p:nvSpPr>
          <p:spPr>
            <a:xfrm>
              <a:off x="761465"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 name="pl8"/>
            <p:cNvSpPr/>
            <p:nvPr/>
          </p:nvSpPr>
          <p:spPr>
            <a:xfrm>
              <a:off x="761465"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9" name="pl9"/>
            <p:cNvSpPr/>
            <p:nvPr/>
          </p:nvSpPr>
          <p:spPr>
            <a:xfrm>
              <a:off x="761465"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0" name="pl10"/>
            <p:cNvSpPr/>
            <p:nvPr/>
          </p:nvSpPr>
          <p:spPr>
            <a:xfrm>
              <a:off x="761465"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 name="pl11"/>
            <p:cNvSpPr/>
            <p:nvPr/>
          </p:nvSpPr>
          <p:spPr>
            <a:xfrm>
              <a:off x="761465"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 name="pl12"/>
            <p:cNvSpPr/>
            <p:nvPr/>
          </p:nvSpPr>
          <p:spPr>
            <a:xfrm>
              <a:off x="761465"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 name="pl13"/>
            <p:cNvSpPr/>
            <p:nvPr/>
          </p:nvSpPr>
          <p:spPr>
            <a:xfrm>
              <a:off x="761465"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 name="pl14"/>
            <p:cNvSpPr/>
            <p:nvPr/>
          </p:nvSpPr>
          <p:spPr>
            <a:xfrm>
              <a:off x="761465"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5" name="pl15"/>
            <p:cNvSpPr/>
            <p:nvPr/>
          </p:nvSpPr>
          <p:spPr>
            <a:xfrm>
              <a:off x="761465"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 name="pl16"/>
            <p:cNvSpPr/>
            <p:nvPr/>
          </p:nvSpPr>
          <p:spPr>
            <a:xfrm>
              <a:off x="105613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8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3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8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2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7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8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30" y="1275250"/>
              <a:ext cx="2135258" cy="216027"/>
            </a:xfrm>
            <a:custGeom>
              <a:avLst/>
              <a:pathLst>
                <a:path w="2135258" h="216027">
                  <a:moveTo>
                    <a:pt x="0" y="216027"/>
                  </a:moveTo>
                  <a:lnTo>
                    <a:pt x="85410" y="203319"/>
                  </a:lnTo>
                  <a:lnTo>
                    <a:pt x="170820" y="203319"/>
                  </a:lnTo>
                  <a:lnTo>
                    <a:pt x="256230" y="190612"/>
                  </a:lnTo>
                  <a:lnTo>
                    <a:pt x="341641" y="152489"/>
                  </a:lnTo>
                  <a:lnTo>
                    <a:pt x="427051" y="127074"/>
                  </a:lnTo>
                  <a:lnTo>
                    <a:pt x="512461" y="101659"/>
                  </a:lnTo>
                  <a:lnTo>
                    <a:pt x="597872" y="76244"/>
                  </a:lnTo>
                  <a:lnTo>
                    <a:pt x="683282" y="38122"/>
                  </a:lnTo>
                  <a:lnTo>
                    <a:pt x="768692" y="0"/>
                  </a:lnTo>
                  <a:lnTo>
                    <a:pt x="854103" y="38122"/>
                  </a:lnTo>
                  <a:lnTo>
                    <a:pt x="939513" y="76244"/>
                  </a:lnTo>
                  <a:lnTo>
                    <a:pt x="1024923" y="63537"/>
                  </a:lnTo>
                  <a:lnTo>
                    <a:pt x="1110334" y="88952"/>
                  </a:lnTo>
                  <a:lnTo>
                    <a:pt x="1195744" y="76244"/>
                  </a:lnTo>
                  <a:lnTo>
                    <a:pt x="1281154" y="88952"/>
                  </a:lnTo>
                  <a:lnTo>
                    <a:pt x="1366565" y="50829"/>
                  </a:lnTo>
                  <a:lnTo>
                    <a:pt x="1451975" y="25414"/>
                  </a:lnTo>
                  <a:lnTo>
                    <a:pt x="1537385" y="25414"/>
                  </a:lnTo>
                  <a:lnTo>
                    <a:pt x="1622796" y="12707"/>
                  </a:lnTo>
                  <a:lnTo>
                    <a:pt x="1708206" y="25414"/>
                  </a:lnTo>
                  <a:lnTo>
                    <a:pt x="1793616" y="76244"/>
                  </a:lnTo>
                  <a:lnTo>
                    <a:pt x="1879027" y="38122"/>
                  </a:lnTo>
                  <a:lnTo>
                    <a:pt x="1964437" y="12707"/>
                  </a:lnTo>
                  <a:lnTo>
                    <a:pt x="2049847" y="25414"/>
                  </a:lnTo>
                  <a:lnTo>
                    <a:pt x="2135258" y="25414"/>
                  </a:lnTo>
                </a:path>
              </a:pathLst>
            </a:custGeom>
            <a:ln w="27101" cap="flat">
              <a:solidFill>
                <a:srgbClr val="1CABE2">
                  <a:alpha val="100000"/>
                </a:srgbClr>
              </a:solidFill>
              <a:prstDash val="solid"/>
              <a:round/>
            </a:ln>
          </p:spPr>
          <p:txBody>
            <a:bodyPr/>
            <a:lstStyle/>
            <a:p/>
          </p:txBody>
        </p:sp>
        <p:sp>
          <p:nvSpPr>
            <p:cNvPr id="24" name="tx24"/>
            <p:cNvSpPr/>
            <p:nvPr/>
          </p:nvSpPr>
          <p:spPr>
            <a:xfrm>
              <a:off x="904303" y="1400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67</a:t>
              </a:r>
            </a:p>
          </p:txBody>
        </p:sp>
        <p:sp>
          <p:nvSpPr>
            <p:cNvPr id="25" name="tx25"/>
            <p:cNvSpPr/>
            <p:nvPr/>
          </p:nvSpPr>
          <p:spPr>
            <a:xfrm>
              <a:off x="3223923" y="120996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26" name="tx26"/>
            <p:cNvSpPr/>
            <p:nvPr/>
          </p:nvSpPr>
          <p:spPr>
            <a:xfrm>
              <a:off x="1428958" y="126278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27" name="tx27"/>
            <p:cNvSpPr/>
            <p:nvPr/>
          </p:nvSpPr>
          <p:spPr>
            <a:xfrm>
              <a:off x="1856010" y="117383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81</a:t>
              </a:r>
            </a:p>
          </p:txBody>
        </p:sp>
        <p:sp>
          <p:nvSpPr>
            <p:cNvPr id="28" name="tx28"/>
            <p:cNvSpPr/>
            <p:nvPr/>
          </p:nvSpPr>
          <p:spPr>
            <a:xfrm>
              <a:off x="2283061"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29" name="tx29"/>
            <p:cNvSpPr/>
            <p:nvPr/>
          </p:nvSpPr>
          <p:spPr>
            <a:xfrm>
              <a:off x="2624702"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30" name="tx30"/>
            <p:cNvSpPr/>
            <p:nvPr/>
          </p:nvSpPr>
          <p:spPr>
            <a:xfrm>
              <a:off x="3051754" y="11611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82</a:t>
              </a:r>
            </a:p>
          </p:txBody>
        </p:sp>
        <p:sp>
          <p:nvSpPr>
            <p:cNvPr id="31" name="pl31"/>
            <p:cNvSpPr/>
            <p:nvPr/>
          </p:nvSpPr>
          <p:spPr>
            <a:xfrm>
              <a:off x="761465"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2" name="pl32"/>
            <p:cNvSpPr/>
            <p:nvPr/>
          </p:nvSpPr>
          <p:spPr>
            <a:xfrm>
              <a:off x="761465"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3" name="pl33"/>
            <p:cNvSpPr/>
            <p:nvPr/>
          </p:nvSpPr>
          <p:spPr>
            <a:xfrm>
              <a:off x="761465"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4" name="pl34"/>
            <p:cNvSpPr/>
            <p:nvPr/>
          </p:nvSpPr>
          <p:spPr>
            <a:xfrm>
              <a:off x="761465"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5" name="pl35"/>
            <p:cNvSpPr/>
            <p:nvPr/>
          </p:nvSpPr>
          <p:spPr>
            <a:xfrm>
              <a:off x="761465"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6" name="pl36"/>
            <p:cNvSpPr/>
            <p:nvPr/>
          </p:nvSpPr>
          <p:spPr>
            <a:xfrm>
              <a:off x="761465"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37" name="pl37"/>
            <p:cNvSpPr/>
            <p:nvPr/>
          </p:nvSpPr>
          <p:spPr>
            <a:xfrm>
              <a:off x="761465"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8" name="pl38"/>
            <p:cNvSpPr/>
            <p:nvPr/>
          </p:nvSpPr>
          <p:spPr>
            <a:xfrm>
              <a:off x="761465"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39" name="pl39"/>
            <p:cNvSpPr/>
            <p:nvPr/>
          </p:nvSpPr>
          <p:spPr>
            <a:xfrm>
              <a:off x="761465"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0" name="pl40"/>
            <p:cNvSpPr/>
            <p:nvPr/>
          </p:nvSpPr>
          <p:spPr>
            <a:xfrm>
              <a:off x="761465"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1" name="pl41"/>
            <p:cNvSpPr/>
            <p:nvPr/>
          </p:nvSpPr>
          <p:spPr>
            <a:xfrm>
              <a:off x="761465"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2" name="pl42"/>
            <p:cNvSpPr/>
            <p:nvPr/>
          </p:nvSpPr>
          <p:spPr>
            <a:xfrm>
              <a:off x="761465"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43" name="pl43"/>
            <p:cNvSpPr/>
            <p:nvPr/>
          </p:nvSpPr>
          <p:spPr>
            <a:xfrm>
              <a:off x="105613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148318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191023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33728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7892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10597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19138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2337285" y="3186249"/>
              <a:ext cx="854103" cy="724326"/>
            </a:xfrm>
            <a:custGeom>
              <a:avLst/>
              <a:pathLst>
                <a:path w="854103" h="724326">
                  <a:moveTo>
                    <a:pt x="0" y="724326"/>
                  </a:moveTo>
                  <a:lnTo>
                    <a:pt x="85410" y="470176"/>
                  </a:lnTo>
                  <a:lnTo>
                    <a:pt x="170820" y="406639"/>
                  </a:lnTo>
                  <a:lnTo>
                    <a:pt x="256230" y="190612"/>
                  </a:lnTo>
                  <a:lnTo>
                    <a:pt x="341641" y="25414"/>
                  </a:lnTo>
                  <a:lnTo>
                    <a:pt x="427051" y="25414"/>
                  </a:lnTo>
                  <a:lnTo>
                    <a:pt x="512461" y="63537"/>
                  </a:lnTo>
                  <a:lnTo>
                    <a:pt x="597872" y="50829"/>
                  </a:lnTo>
                  <a:lnTo>
                    <a:pt x="683282" y="12707"/>
                  </a:lnTo>
                  <a:lnTo>
                    <a:pt x="768692" y="12707"/>
                  </a:lnTo>
                  <a:lnTo>
                    <a:pt x="854103" y="0"/>
                  </a:lnTo>
                </a:path>
              </a:pathLst>
            </a:custGeom>
            <a:ln w="27101" cap="flat">
              <a:solidFill>
                <a:srgbClr val="1CABE2">
                  <a:alpha val="100000"/>
                </a:srgbClr>
              </a:solidFill>
              <a:prstDash val="solid"/>
              <a:round/>
            </a:ln>
          </p:spPr>
          <p:txBody>
            <a:bodyPr/>
            <a:lstStyle/>
            <a:p/>
          </p:txBody>
        </p:sp>
        <p:sp>
          <p:nvSpPr>
            <p:cNvPr id="51" name="tx51"/>
            <p:cNvSpPr/>
            <p:nvPr/>
          </p:nvSpPr>
          <p:spPr>
            <a:xfrm>
              <a:off x="2185458" y="381987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20</a:t>
              </a:r>
            </a:p>
          </p:txBody>
        </p:sp>
        <p:sp>
          <p:nvSpPr>
            <p:cNvPr id="52" name="tx52"/>
            <p:cNvSpPr/>
            <p:nvPr/>
          </p:nvSpPr>
          <p:spPr>
            <a:xfrm>
              <a:off x="3223923" y="30955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53" name="tx53"/>
            <p:cNvSpPr/>
            <p:nvPr/>
          </p:nvSpPr>
          <p:spPr>
            <a:xfrm>
              <a:off x="2624702" y="307212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54" name="tx54"/>
            <p:cNvSpPr/>
            <p:nvPr/>
          </p:nvSpPr>
          <p:spPr>
            <a:xfrm>
              <a:off x="3051754" y="305941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55" name="pl55"/>
            <p:cNvSpPr/>
            <p:nvPr/>
          </p:nvSpPr>
          <p:spPr>
            <a:xfrm>
              <a:off x="761465"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6" name="pl56"/>
            <p:cNvSpPr/>
            <p:nvPr/>
          </p:nvSpPr>
          <p:spPr>
            <a:xfrm>
              <a:off x="761465"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7" name="pl57"/>
            <p:cNvSpPr/>
            <p:nvPr/>
          </p:nvSpPr>
          <p:spPr>
            <a:xfrm>
              <a:off x="761465"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8" name="pl58"/>
            <p:cNvSpPr/>
            <p:nvPr/>
          </p:nvSpPr>
          <p:spPr>
            <a:xfrm>
              <a:off x="761465"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59" name="pl59"/>
            <p:cNvSpPr/>
            <p:nvPr/>
          </p:nvSpPr>
          <p:spPr>
            <a:xfrm>
              <a:off x="761465"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0" name="pl60"/>
            <p:cNvSpPr/>
            <p:nvPr/>
          </p:nvSpPr>
          <p:spPr>
            <a:xfrm>
              <a:off x="761465"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61" name="pl61"/>
            <p:cNvSpPr/>
            <p:nvPr/>
          </p:nvSpPr>
          <p:spPr>
            <a:xfrm>
              <a:off x="761465"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2" name="pl62"/>
            <p:cNvSpPr/>
            <p:nvPr/>
          </p:nvSpPr>
          <p:spPr>
            <a:xfrm>
              <a:off x="761465"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3" name="pl63"/>
            <p:cNvSpPr/>
            <p:nvPr/>
          </p:nvSpPr>
          <p:spPr>
            <a:xfrm>
              <a:off x="761465"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4" name="pl64"/>
            <p:cNvSpPr/>
            <p:nvPr/>
          </p:nvSpPr>
          <p:spPr>
            <a:xfrm>
              <a:off x="761465"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5" name="pl65"/>
            <p:cNvSpPr/>
            <p:nvPr/>
          </p:nvSpPr>
          <p:spPr>
            <a:xfrm>
              <a:off x="761465"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6" name="pl66"/>
            <p:cNvSpPr/>
            <p:nvPr/>
          </p:nvSpPr>
          <p:spPr>
            <a:xfrm>
              <a:off x="761465"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67" name="pl67"/>
            <p:cNvSpPr/>
            <p:nvPr/>
          </p:nvSpPr>
          <p:spPr>
            <a:xfrm>
              <a:off x="105613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48318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91023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33728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7892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0597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319138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1056130" y="5249738"/>
              <a:ext cx="2135258" cy="686204"/>
            </a:xfrm>
            <a:custGeom>
              <a:avLst/>
              <a:pathLst>
                <a:path w="2135258" h="686204">
                  <a:moveTo>
                    <a:pt x="0" y="673496"/>
                  </a:moveTo>
                  <a:lnTo>
                    <a:pt x="85410" y="673496"/>
                  </a:lnTo>
                  <a:lnTo>
                    <a:pt x="170820" y="673496"/>
                  </a:lnTo>
                  <a:lnTo>
                    <a:pt x="256230" y="673496"/>
                  </a:lnTo>
                  <a:lnTo>
                    <a:pt x="341641" y="686204"/>
                  </a:lnTo>
                  <a:lnTo>
                    <a:pt x="427051" y="686204"/>
                  </a:lnTo>
                  <a:lnTo>
                    <a:pt x="512461" y="686204"/>
                  </a:lnTo>
                  <a:lnTo>
                    <a:pt x="597872" y="686204"/>
                  </a:lnTo>
                  <a:lnTo>
                    <a:pt x="683282" y="686204"/>
                  </a:lnTo>
                  <a:lnTo>
                    <a:pt x="768692" y="673496"/>
                  </a:lnTo>
                  <a:lnTo>
                    <a:pt x="854103" y="686204"/>
                  </a:lnTo>
                  <a:lnTo>
                    <a:pt x="939513" y="686204"/>
                  </a:lnTo>
                  <a:lnTo>
                    <a:pt x="1024923" y="660789"/>
                  </a:lnTo>
                  <a:lnTo>
                    <a:pt x="1110334" y="648081"/>
                  </a:lnTo>
                  <a:lnTo>
                    <a:pt x="1195744" y="609959"/>
                  </a:lnTo>
                  <a:lnTo>
                    <a:pt x="1281154" y="521006"/>
                  </a:lnTo>
                  <a:lnTo>
                    <a:pt x="1366565" y="457469"/>
                  </a:lnTo>
                  <a:lnTo>
                    <a:pt x="1451975" y="432054"/>
                  </a:lnTo>
                  <a:lnTo>
                    <a:pt x="1537385" y="419346"/>
                  </a:lnTo>
                  <a:lnTo>
                    <a:pt x="1622796" y="317687"/>
                  </a:lnTo>
                  <a:lnTo>
                    <a:pt x="1708206" y="279564"/>
                  </a:lnTo>
                  <a:lnTo>
                    <a:pt x="1793616" y="254149"/>
                  </a:lnTo>
                  <a:lnTo>
                    <a:pt x="1879027" y="190612"/>
                  </a:lnTo>
                  <a:lnTo>
                    <a:pt x="1964437" y="114367"/>
                  </a:lnTo>
                  <a:lnTo>
                    <a:pt x="2049847" y="38122"/>
                  </a:lnTo>
                  <a:lnTo>
                    <a:pt x="2135258" y="0"/>
                  </a:lnTo>
                </a:path>
              </a:pathLst>
            </a:custGeom>
            <a:ln w="27101" cap="flat">
              <a:solidFill>
                <a:srgbClr val="1CABE2">
                  <a:alpha val="100000"/>
                </a:srgbClr>
              </a:solidFill>
              <a:prstDash val="solid"/>
              <a:round/>
            </a:ln>
          </p:spPr>
          <p:txBody>
            <a:bodyPr/>
            <a:lstStyle/>
            <a:p/>
          </p:txBody>
        </p:sp>
        <p:sp>
          <p:nvSpPr>
            <p:cNvPr id="75" name="tx75"/>
            <p:cNvSpPr/>
            <p:nvPr/>
          </p:nvSpPr>
          <p:spPr>
            <a:xfrm>
              <a:off x="980217" y="583253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a:t>
              </a:r>
            </a:p>
          </p:txBody>
        </p:sp>
        <p:sp>
          <p:nvSpPr>
            <p:cNvPr id="76" name="tx76"/>
            <p:cNvSpPr/>
            <p:nvPr/>
          </p:nvSpPr>
          <p:spPr>
            <a:xfrm>
              <a:off x="3223923" y="51590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58</a:t>
              </a:r>
            </a:p>
          </p:txBody>
        </p:sp>
        <p:sp>
          <p:nvSpPr>
            <p:cNvPr id="77" name="tx77"/>
            <p:cNvSpPr/>
            <p:nvPr/>
          </p:nvSpPr>
          <p:spPr>
            <a:xfrm>
              <a:off x="1456070"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8" name="tx78"/>
            <p:cNvSpPr/>
            <p:nvPr/>
          </p:nvSpPr>
          <p:spPr>
            <a:xfrm>
              <a:off x="1883121" y="5796405"/>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a:t>
              </a:r>
            </a:p>
          </p:txBody>
        </p:sp>
        <p:sp>
          <p:nvSpPr>
            <p:cNvPr id="79" name="tx79"/>
            <p:cNvSpPr/>
            <p:nvPr/>
          </p:nvSpPr>
          <p:spPr>
            <a:xfrm>
              <a:off x="2283061" y="563120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17</a:t>
              </a:r>
            </a:p>
          </p:txBody>
        </p:sp>
        <p:sp>
          <p:nvSpPr>
            <p:cNvPr id="80" name="tx80"/>
            <p:cNvSpPr/>
            <p:nvPr/>
          </p:nvSpPr>
          <p:spPr>
            <a:xfrm>
              <a:off x="2624702" y="542788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33</a:t>
              </a:r>
            </a:p>
          </p:txBody>
        </p:sp>
        <p:sp>
          <p:nvSpPr>
            <p:cNvPr id="81" name="tx81"/>
            <p:cNvSpPr/>
            <p:nvPr/>
          </p:nvSpPr>
          <p:spPr>
            <a:xfrm>
              <a:off x="3051754" y="514832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55</a:t>
              </a:r>
            </a:p>
          </p:txBody>
        </p:sp>
        <p:sp>
          <p:nvSpPr>
            <p:cNvPr id="82" name="pl82"/>
            <p:cNvSpPr/>
            <p:nvPr/>
          </p:nvSpPr>
          <p:spPr>
            <a:xfrm>
              <a:off x="3555643"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3" name="pl83"/>
            <p:cNvSpPr/>
            <p:nvPr/>
          </p:nvSpPr>
          <p:spPr>
            <a:xfrm>
              <a:off x="3555643"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4" name="pl84"/>
            <p:cNvSpPr/>
            <p:nvPr/>
          </p:nvSpPr>
          <p:spPr>
            <a:xfrm>
              <a:off x="3555643"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5" name="pl85"/>
            <p:cNvSpPr/>
            <p:nvPr/>
          </p:nvSpPr>
          <p:spPr>
            <a:xfrm>
              <a:off x="3555643"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6" name="pl86"/>
            <p:cNvSpPr/>
            <p:nvPr/>
          </p:nvSpPr>
          <p:spPr>
            <a:xfrm>
              <a:off x="3555643"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7" name="pl87"/>
            <p:cNvSpPr/>
            <p:nvPr/>
          </p:nvSpPr>
          <p:spPr>
            <a:xfrm>
              <a:off x="3555643"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88" name="pl88"/>
            <p:cNvSpPr/>
            <p:nvPr/>
          </p:nvSpPr>
          <p:spPr>
            <a:xfrm>
              <a:off x="3555643"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89" name="pl89"/>
            <p:cNvSpPr/>
            <p:nvPr/>
          </p:nvSpPr>
          <p:spPr>
            <a:xfrm>
              <a:off x="3555643"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0" name="pl90"/>
            <p:cNvSpPr/>
            <p:nvPr/>
          </p:nvSpPr>
          <p:spPr>
            <a:xfrm>
              <a:off x="3555643"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1" name="pl91"/>
            <p:cNvSpPr/>
            <p:nvPr/>
          </p:nvSpPr>
          <p:spPr>
            <a:xfrm>
              <a:off x="3555643"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2" name="pl92"/>
            <p:cNvSpPr/>
            <p:nvPr/>
          </p:nvSpPr>
          <p:spPr>
            <a:xfrm>
              <a:off x="3555643"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3" name="pl93"/>
            <p:cNvSpPr/>
            <p:nvPr/>
          </p:nvSpPr>
          <p:spPr>
            <a:xfrm>
              <a:off x="3555643"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94" name="pl94"/>
            <p:cNvSpPr/>
            <p:nvPr/>
          </p:nvSpPr>
          <p:spPr>
            <a:xfrm>
              <a:off x="3850309"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27736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470441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13146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547310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900156"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98556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850309" y="1287957"/>
              <a:ext cx="2135258" cy="216027"/>
            </a:xfrm>
            <a:custGeom>
              <a:avLst/>
              <a:pathLst>
                <a:path w="2135258" h="216027">
                  <a:moveTo>
                    <a:pt x="0" y="216027"/>
                  </a:moveTo>
                  <a:lnTo>
                    <a:pt x="85410" y="216027"/>
                  </a:lnTo>
                  <a:lnTo>
                    <a:pt x="170820" y="190612"/>
                  </a:lnTo>
                  <a:lnTo>
                    <a:pt x="256230" y="165197"/>
                  </a:lnTo>
                  <a:lnTo>
                    <a:pt x="341641" y="139782"/>
                  </a:lnTo>
                  <a:lnTo>
                    <a:pt x="427051" y="127074"/>
                  </a:lnTo>
                  <a:lnTo>
                    <a:pt x="512461" y="88952"/>
                  </a:lnTo>
                  <a:lnTo>
                    <a:pt x="597872" y="76244"/>
                  </a:lnTo>
                  <a:lnTo>
                    <a:pt x="683282" y="50829"/>
                  </a:lnTo>
                  <a:lnTo>
                    <a:pt x="768692" y="12707"/>
                  </a:lnTo>
                  <a:lnTo>
                    <a:pt x="854103" y="38122"/>
                  </a:lnTo>
                  <a:lnTo>
                    <a:pt x="939513" y="38122"/>
                  </a:lnTo>
                  <a:lnTo>
                    <a:pt x="1024923" y="63537"/>
                  </a:lnTo>
                  <a:lnTo>
                    <a:pt x="1110334" y="76244"/>
                  </a:lnTo>
                  <a:lnTo>
                    <a:pt x="1195744" y="63537"/>
                  </a:lnTo>
                  <a:lnTo>
                    <a:pt x="1281154" y="63537"/>
                  </a:lnTo>
                  <a:lnTo>
                    <a:pt x="1366565" y="25414"/>
                  </a:lnTo>
                  <a:lnTo>
                    <a:pt x="1451975" y="25414"/>
                  </a:lnTo>
                  <a:lnTo>
                    <a:pt x="1537385" y="12707"/>
                  </a:lnTo>
                  <a:lnTo>
                    <a:pt x="1622796" y="0"/>
                  </a:lnTo>
                  <a:lnTo>
                    <a:pt x="1708206" y="12707"/>
                  </a:lnTo>
                  <a:lnTo>
                    <a:pt x="1793616" y="50829"/>
                  </a:lnTo>
                  <a:lnTo>
                    <a:pt x="1879027" y="25414"/>
                  </a:lnTo>
                  <a:lnTo>
                    <a:pt x="1964437" y="0"/>
                  </a:lnTo>
                  <a:lnTo>
                    <a:pt x="2049847" y="0"/>
                  </a:lnTo>
                  <a:lnTo>
                    <a:pt x="2135258" y="0"/>
                  </a:lnTo>
                </a:path>
              </a:pathLst>
            </a:custGeom>
            <a:ln w="27101" cap="flat">
              <a:solidFill>
                <a:srgbClr val="1CABE2">
                  <a:alpha val="100000"/>
                </a:srgbClr>
              </a:solidFill>
              <a:prstDash val="solid"/>
              <a:round/>
            </a:ln>
          </p:spPr>
          <p:txBody>
            <a:bodyPr/>
            <a:lstStyle/>
            <a:p/>
          </p:txBody>
        </p:sp>
        <p:sp>
          <p:nvSpPr>
            <p:cNvPr id="102" name="tx102"/>
            <p:cNvSpPr/>
            <p:nvPr/>
          </p:nvSpPr>
          <p:spPr>
            <a:xfrm>
              <a:off x="3698482" y="141328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66</a:t>
              </a:r>
            </a:p>
          </p:txBody>
        </p:sp>
        <p:sp>
          <p:nvSpPr>
            <p:cNvPr id="103" name="tx103"/>
            <p:cNvSpPr/>
            <p:nvPr/>
          </p:nvSpPr>
          <p:spPr>
            <a:xfrm>
              <a:off x="6018101" y="119725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4" name="tx104"/>
            <p:cNvSpPr/>
            <p:nvPr/>
          </p:nvSpPr>
          <p:spPr>
            <a:xfrm>
              <a:off x="4223136" y="12754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05" name="tx105"/>
            <p:cNvSpPr/>
            <p:nvPr/>
          </p:nvSpPr>
          <p:spPr>
            <a:xfrm>
              <a:off x="4650188" y="118654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80</a:t>
              </a:r>
            </a:p>
          </p:txBody>
        </p:sp>
        <p:sp>
          <p:nvSpPr>
            <p:cNvPr id="106" name="tx106"/>
            <p:cNvSpPr/>
            <p:nvPr/>
          </p:nvSpPr>
          <p:spPr>
            <a:xfrm>
              <a:off x="5077239" y="121195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78</a:t>
              </a:r>
            </a:p>
          </p:txBody>
        </p:sp>
        <p:sp>
          <p:nvSpPr>
            <p:cNvPr id="107" name="tx107"/>
            <p:cNvSpPr/>
            <p:nvPr/>
          </p:nvSpPr>
          <p:spPr>
            <a:xfrm>
              <a:off x="5418881"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8" name="tx108"/>
            <p:cNvSpPr/>
            <p:nvPr/>
          </p:nvSpPr>
          <p:spPr>
            <a:xfrm>
              <a:off x="5845932" y="114842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83</a:t>
              </a:r>
            </a:p>
          </p:txBody>
        </p:sp>
        <p:sp>
          <p:nvSpPr>
            <p:cNvPr id="109" name="pl109"/>
            <p:cNvSpPr/>
            <p:nvPr/>
          </p:nvSpPr>
          <p:spPr>
            <a:xfrm>
              <a:off x="3555643"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0" name="pl110"/>
            <p:cNvSpPr/>
            <p:nvPr/>
          </p:nvSpPr>
          <p:spPr>
            <a:xfrm>
              <a:off x="3555643"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1" name="pl111"/>
            <p:cNvSpPr/>
            <p:nvPr/>
          </p:nvSpPr>
          <p:spPr>
            <a:xfrm>
              <a:off x="3555643"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2" name="pl112"/>
            <p:cNvSpPr/>
            <p:nvPr/>
          </p:nvSpPr>
          <p:spPr>
            <a:xfrm>
              <a:off x="3555643"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3" name="pl113"/>
            <p:cNvSpPr/>
            <p:nvPr/>
          </p:nvSpPr>
          <p:spPr>
            <a:xfrm>
              <a:off x="3555643"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4" name="pl114"/>
            <p:cNvSpPr/>
            <p:nvPr/>
          </p:nvSpPr>
          <p:spPr>
            <a:xfrm>
              <a:off x="3555643"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15" name="pl115"/>
            <p:cNvSpPr/>
            <p:nvPr/>
          </p:nvSpPr>
          <p:spPr>
            <a:xfrm>
              <a:off x="3555643"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6" name="pl116"/>
            <p:cNvSpPr/>
            <p:nvPr/>
          </p:nvSpPr>
          <p:spPr>
            <a:xfrm>
              <a:off x="3555643"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7" name="pl117"/>
            <p:cNvSpPr/>
            <p:nvPr/>
          </p:nvSpPr>
          <p:spPr>
            <a:xfrm>
              <a:off x="3555643"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8" name="pl118"/>
            <p:cNvSpPr/>
            <p:nvPr/>
          </p:nvSpPr>
          <p:spPr>
            <a:xfrm>
              <a:off x="3555643"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19" name="pl119"/>
            <p:cNvSpPr/>
            <p:nvPr/>
          </p:nvSpPr>
          <p:spPr>
            <a:xfrm>
              <a:off x="3555643"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0" name="pl120"/>
            <p:cNvSpPr/>
            <p:nvPr/>
          </p:nvSpPr>
          <p:spPr>
            <a:xfrm>
              <a:off x="3555643"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21" name="pl121"/>
            <p:cNvSpPr/>
            <p:nvPr/>
          </p:nvSpPr>
          <p:spPr>
            <a:xfrm>
              <a:off x="3850309"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27736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470441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13146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47310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900156"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8556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43925" y="3402276"/>
              <a:ext cx="341641" cy="686204"/>
            </a:xfrm>
            <a:custGeom>
              <a:avLst/>
              <a:pathLst>
                <a:path w="341641" h="686204">
                  <a:moveTo>
                    <a:pt x="0" y="686204"/>
                  </a:moveTo>
                  <a:lnTo>
                    <a:pt x="85410" y="533714"/>
                  </a:lnTo>
                  <a:lnTo>
                    <a:pt x="170820" y="355809"/>
                  </a:lnTo>
                  <a:lnTo>
                    <a:pt x="256230" y="165197"/>
                  </a:lnTo>
                  <a:lnTo>
                    <a:pt x="341641" y="0"/>
                  </a:lnTo>
                </a:path>
              </a:pathLst>
            </a:custGeom>
            <a:ln w="27101" cap="flat">
              <a:solidFill>
                <a:srgbClr val="1CABE2">
                  <a:alpha val="100000"/>
                </a:srgbClr>
              </a:solidFill>
              <a:prstDash val="solid"/>
              <a:round/>
            </a:ln>
          </p:spPr>
          <p:txBody>
            <a:bodyPr/>
            <a:lstStyle/>
            <a:p/>
          </p:txBody>
        </p:sp>
        <p:sp>
          <p:nvSpPr>
            <p:cNvPr id="129" name="tx129"/>
            <p:cNvSpPr/>
            <p:nvPr/>
          </p:nvSpPr>
          <p:spPr>
            <a:xfrm>
              <a:off x="5568012" y="3997781"/>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a:t>
              </a:r>
            </a:p>
          </p:txBody>
        </p:sp>
        <p:sp>
          <p:nvSpPr>
            <p:cNvPr id="130" name="tx130"/>
            <p:cNvSpPr/>
            <p:nvPr/>
          </p:nvSpPr>
          <p:spPr>
            <a:xfrm>
              <a:off x="6018101" y="33115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31" name="tx131"/>
            <p:cNvSpPr/>
            <p:nvPr/>
          </p:nvSpPr>
          <p:spPr>
            <a:xfrm>
              <a:off x="5845932" y="342793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47</a:t>
              </a:r>
            </a:p>
          </p:txBody>
        </p:sp>
        <p:sp>
          <p:nvSpPr>
            <p:cNvPr id="132" name="pl132"/>
            <p:cNvSpPr/>
            <p:nvPr/>
          </p:nvSpPr>
          <p:spPr>
            <a:xfrm>
              <a:off x="3555643"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3" name="pl133"/>
            <p:cNvSpPr/>
            <p:nvPr/>
          </p:nvSpPr>
          <p:spPr>
            <a:xfrm>
              <a:off x="3555643"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4" name="pl134"/>
            <p:cNvSpPr/>
            <p:nvPr/>
          </p:nvSpPr>
          <p:spPr>
            <a:xfrm>
              <a:off x="3555643"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5" name="pl135"/>
            <p:cNvSpPr/>
            <p:nvPr/>
          </p:nvSpPr>
          <p:spPr>
            <a:xfrm>
              <a:off x="3555643"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6" name="pl136"/>
            <p:cNvSpPr/>
            <p:nvPr/>
          </p:nvSpPr>
          <p:spPr>
            <a:xfrm>
              <a:off x="3555643"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7" name="pl137"/>
            <p:cNvSpPr/>
            <p:nvPr/>
          </p:nvSpPr>
          <p:spPr>
            <a:xfrm>
              <a:off x="3555643"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38" name="pl138"/>
            <p:cNvSpPr/>
            <p:nvPr/>
          </p:nvSpPr>
          <p:spPr>
            <a:xfrm>
              <a:off x="3555643"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39" name="pl139"/>
            <p:cNvSpPr/>
            <p:nvPr/>
          </p:nvSpPr>
          <p:spPr>
            <a:xfrm>
              <a:off x="3555643"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0" name="pl140"/>
            <p:cNvSpPr/>
            <p:nvPr/>
          </p:nvSpPr>
          <p:spPr>
            <a:xfrm>
              <a:off x="3555643"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1" name="pl141"/>
            <p:cNvSpPr/>
            <p:nvPr/>
          </p:nvSpPr>
          <p:spPr>
            <a:xfrm>
              <a:off x="3555643"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2" name="pl142"/>
            <p:cNvSpPr/>
            <p:nvPr/>
          </p:nvSpPr>
          <p:spPr>
            <a:xfrm>
              <a:off x="3555643"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3" name="pl143"/>
            <p:cNvSpPr/>
            <p:nvPr/>
          </p:nvSpPr>
          <p:spPr>
            <a:xfrm>
              <a:off x="3555643"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44" name="pl144"/>
            <p:cNvSpPr/>
            <p:nvPr/>
          </p:nvSpPr>
          <p:spPr>
            <a:xfrm>
              <a:off x="3850309"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27736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0441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13146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47310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00156"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8556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533591" y="5046418"/>
              <a:ext cx="1451975" cy="940353"/>
            </a:xfrm>
            <a:custGeom>
              <a:avLst/>
              <a:pathLst>
                <a:path w="1451975" h="940353">
                  <a:moveTo>
                    <a:pt x="0" y="940353"/>
                  </a:moveTo>
                  <a:lnTo>
                    <a:pt x="85410" y="940353"/>
                  </a:lnTo>
                  <a:lnTo>
                    <a:pt x="170820" y="902231"/>
                  </a:lnTo>
                  <a:lnTo>
                    <a:pt x="256230" y="800571"/>
                  </a:lnTo>
                  <a:lnTo>
                    <a:pt x="341641" y="660789"/>
                  </a:lnTo>
                  <a:lnTo>
                    <a:pt x="427051" y="508299"/>
                  </a:lnTo>
                  <a:lnTo>
                    <a:pt x="512461" y="343102"/>
                  </a:lnTo>
                  <a:lnTo>
                    <a:pt x="597872" y="177904"/>
                  </a:lnTo>
                  <a:lnTo>
                    <a:pt x="683282" y="88952"/>
                  </a:lnTo>
                  <a:lnTo>
                    <a:pt x="768692" y="50829"/>
                  </a:lnTo>
                  <a:lnTo>
                    <a:pt x="854103" y="12707"/>
                  </a:lnTo>
                  <a:lnTo>
                    <a:pt x="939513" y="0"/>
                  </a:lnTo>
                  <a:lnTo>
                    <a:pt x="1024923" y="38122"/>
                  </a:lnTo>
                  <a:lnTo>
                    <a:pt x="1110334" y="101659"/>
                  </a:lnTo>
                  <a:lnTo>
                    <a:pt x="1195744" y="76244"/>
                  </a:lnTo>
                  <a:lnTo>
                    <a:pt x="1281154" y="38122"/>
                  </a:lnTo>
                  <a:lnTo>
                    <a:pt x="1366565" y="38122"/>
                  </a:lnTo>
                  <a:lnTo>
                    <a:pt x="1451975" y="12707"/>
                  </a:lnTo>
                </a:path>
              </a:pathLst>
            </a:custGeom>
            <a:ln w="27101" cap="flat">
              <a:solidFill>
                <a:srgbClr val="1CABE2">
                  <a:alpha val="100000"/>
                </a:srgbClr>
              </a:solidFill>
              <a:prstDash val="solid"/>
              <a:round/>
            </a:ln>
          </p:spPr>
          <p:txBody>
            <a:bodyPr/>
            <a:lstStyle/>
            <a:p/>
          </p:txBody>
        </p:sp>
        <p:sp>
          <p:nvSpPr>
            <p:cNvPr id="152" name="tx152"/>
            <p:cNvSpPr/>
            <p:nvPr/>
          </p:nvSpPr>
          <p:spPr>
            <a:xfrm>
              <a:off x="4457678"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153" name="tx153"/>
            <p:cNvSpPr/>
            <p:nvPr/>
          </p:nvSpPr>
          <p:spPr>
            <a:xfrm>
              <a:off x="6018101" y="496842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73</a:t>
              </a:r>
            </a:p>
          </p:txBody>
        </p:sp>
        <p:sp>
          <p:nvSpPr>
            <p:cNvPr id="154" name="tx154"/>
            <p:cNvSpPr/>
            <p:nvPr/>
          </p:nvSpPr>
          <p:spPr>
            <a:xfrm>
              <a:off x="4677300" y="5809112"/>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a:t>
              </a:r>
            </a:p>
          </p:txBody>
        </p:sp>
        <p:sp>
          <p:nvSpPr>
            <p:cNvPr id="155" name="tx155"/>
            <p:cNvSpPr/>
            <p:nvPr/>
          </p:nvSpPr>
          <p:spPr>
            <a:xfrm>
              <a:off x="5077239" y="50847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60</a:t>
              </a:r>
            </a:p>
          </p:txBody>
        </p:sp>
        <p:sp>
          <p:nvSpPr>
            <p:cNvPr id="156" name="tx156"/>
            <p:cNvSpPr/>
            <p:nvPr/>
          </p:nvSpPr>
          <p:spPr>
            <a:xfrm>
              <a:off x="5418881" y="490688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74</a:t>
              </a:r>
            </a:p>
          </p:txBody>
        </p:sp>
        <p:sp>
          <p:nvSpPr>
            <p:cNvPr id="157" name="tx157"/>
            <p:cNvSpPr/>
            <p:nvPr/>
          </p:nvSpPr>
          <p:spPr>
            <a:xfrm>
              <a:off x="5845932" y="494500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58" name="pl158"/>
            <p:cNvSpPr/>
            <p:nvPr/>
          </p:nvSpPr>
          <p:spPr>
            <a:xfrm>
              <a:off x="6349821" y="2215603"/>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59" name="pl159"/>
            <p:cNvSpPr/>
            <p:nvPr/>
          </p:nvSpPr>
          <p:spPr>
            <a:xfrm>
              <a:off x="6349821" y="19614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0" name="pl160"/>
            <p:cNvSpPr/>
            <p:nvPr/>
          </p:nvSpPr>
          <p:spPr>
            <a:xfrm>
              <a:off x="6349821" y="170730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1" name="pl161"/>
            <p:cNvSpPr/>
            <p:nvPr/>
          </p:nvSpPr>
          <p:spPr>
            <a:xfrm>
              <a:off x="6349821" y="1453154"/>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2" name="pl162"/>
            <p:cNvSpPr/>
            <p:nvPr/>
          </p:nvSpPr>
          <p:spPr>
            <a:xfrm>
              <a:off x="6349821" y="119900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3" name="pl163"/>
            <p:cNvSpPr/>
            <p:nvPr/>
          </p:nvSpPr>
          <p:spPr>
            <a:xfrm>
              <a:off x="6349821" y="944855"/>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64" name="pl164"/>
            <p:cNvSpPr/>
            <p:nvPr/>
          </p:nvSpPr>
          <p:spPr>
            <a:xfrm>
              <a:off x="6349821" y="234267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5" name="pl165"/>
            <p:cNvSpPr/>
            <p:nvPr/>
          </p:nvSpPr>
          <p:spPr>
            <a:xfrm>
              <a:off x="6349821" y="2088528"/>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6" name="pl166"/>
            <p:cNvSpPr/>
            <p:nvPr/>
          </p:nvSpPr>
          <p:spPr>
            <a:xfrm>
              <a:off x="6349821" y="18343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7" name="pl167"/>
            <p:cNvSpPr/>
            <p:nvPr/>
          </p:nvSpPr>
          <p:spPr>
            <a:xfrm>
              <a:off x="6349821" y="158022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8" name="pl168"/>
            <p:cNvSpPr/>
            <p:nvPr/>
          </p:nvSpPr>
          <p:spPr>
            <a:xfrm>
              <a:off x="6349821" y="1326079"/>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69" name="pl169"/>
            <p:cNvSpPr/>
            <p:nvPr/>
          </p:nvSpPr>
          <p:spPr>
            <a:xfrm>
              <a:off x="6349821" y="1071930"/>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70" name="pl170"/>
            <p:cNvSpPr/>
            <p:nvPr/>
          </p:nvSpPr>
          <p:spPr>
            <a:xfrm>
              <a:off x="6644487"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071538"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98590"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925642"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67283"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69433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779745" y="874964"/>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644487" y="1364202"/>
              <a:ext cx="2135258" cy="330394"/>
            </a:xfrm>
            <a:custGeom>
              <a:avLst/>
              <a:pathLst>
                <a:path w="2135258" h="330394">
                  <a:moveTo>
                    <a:pt x="0" y="330394"/>
                  </a:moveTo>
                  <a:lnTo>
                    <a:pt x="85410" y="317687"/>
                  </a:lnTo>
                  <a:lnTo>
                    <a:pt x="170820" y="304979"/>
                  </a:lnTo>
                  <a:lnTo>
                    <a:pt x="256230" y="266857"/>
                  </a:lnTo>
                  <a:lnTo>
                    <a:pt x="341641" y="228734"/>
                  </a:lnTo>
                  <a:lnTo>
                    <a:pt x="427051" y="190612"/>
                  </a:lnTo>
                  <a:lnTo>
                    <a:pt x="512461" y="152489"/>
                  </a:lnTo>
                  <a:lnTo>
                    <a:pt x="597872" y="139782"/>
                  </a:lnTo>
                  <a:lnTo>
                    <a:pt x="683282" y="88952"/>
                  </a:lnTo>
                  <a:lnTo>
                    <a:pt x="768692" y="50829"/>
                  </a:lnTo>
                  <a:lnTo>
                    <a:pt x="854103" y="76244"/>
                  </a:lnTo>
                  <a:lnTo>
                    <a:pt x="939513" y="76244"/>
                  </a:lnTo>
                  <a:lnTo>
                    <a:pt x="1024923" y="88952"/>
                  </a:lnTo>
                  <a:lnTo>
                    <a:pt x="1110334" y="101659"/>
                  </a:lnTo>
                  <a:lnTo>
                    <a:pt x="1195744" y="76244"/>
                  </a:lnTo>
                  <a:lnTo>
                    <a:pt x="1281154" y="88952"/>
                  </a:lnTo>
                  <a:lnTo>
                    <a:pt x="1366565" y="50829"/>
                  </a:lnTo>
                  <a:lnTo>
                    <a:pt x="1451975" y="38122"/>
                  </a:lnTo>
                  <a:lnTo>
                    <a:pt x="1537385" y="12707"/>
                  </a:lnTo>
                  <a:lnTo>
                    <a:pt x="1622796" y="0"/>
                  </a:lnTo>
                  <a:lnTo>
                    <a:pt x="1708206" y="38122"/>
                  </a:lnTo>
                  <a:lnTo>
                    <a:pt x="1793616" y="76244"/>
                  </a:lnTo>
                  <a:lnTo>
                    <a:pt x="1879027" y="63537"/>
                  </a:lnTo>
                  <a:lnTo>
                    <a:pt x="1964437" y="25414"/>
                  </a:lnTo>
                  <a:lnTo>
                    <a:pt x="2049847" y="25414"/>
                  </a:lnTo>
                  <a:lnTo>
                    <a:pt x="2135258" y="12707"/>
                  </a:lnTo>
                </a:path>
              </a:pathLst>
            </a:custGeom>
            <a:ln w="27101" cap="flat">
              <a:solidFill>
                <a:srgbClr val="1CABE2">
                  <a:alpha val="100000"/>
                </a:srgbClr>
              </a:solidFill>
              <a:prstDash val="solid"/>
              <a:round/>
            </a:ln>
          </p:spPr>
          <p:txBody>
            <a:bodyPr/>
            <a:lstStyle/>
            <a:p/>
          </p:txBody>
        </p:sp>
        <p:sp>
          <p:nvSpPr>
            <p:cNvPr id="178" name="tx178"/>
            <p:cNvSpPr/>
            <p:nvPr/>
          </p:nvSpPr>
          <p:spPr>
            <a:xfrm>
              <a:off x="6492660" y="16038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51</a:t>
              </a:r>
            </a:p>
          </p:txBody>
        </p:sp>
        <p:sp>
          <p:nvSpPr>
            <p:cNvPr id="179" name="tx179"/>
            <p:cNvSpPr/>
            <p:nvPr/>
          </p:nvSpPr>
          <p:spPr>
            <a:xfrm>
              <a:off x="8812279" y="128621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76</a:t>
              </a:r>
            </a:p>
          </p:txBody>
        </p:sp>
        <p:sp>
          <p:nvSpPr>
            <p:cNvPr id="180" name="tx180"/>
            <p:cNvSpPr/>
            <p:nvPr/>
          </p:nvSpPr>
          <p:spPr>
            <a:xfrm>
              <a:off x="7017315" y="141527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62</a:t>
              </a:r>
            </a:p>
          </p:txBody>
        </p:sp>
        <p:sp>
          <p:nvSpPr>
            <p:cNvPr id="181" name="tx181"/>
            <p:cNvSpPr/>
            <p:nvPr/>
          </p:nvSpPr>
          <p:spPr>
            <a:xfrm>
              <a:off x="7444366" y="130090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182" name="tx182"/>
            <p:cNvSpPr/>
            <p:nvPr/>
          </p:nvSpPr>
          <p:spPr>
            <a:xfrm>
              <a:off x="7871418" y="131361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70</a:t>
              </a:r>
            </a:p>
          </p:txBody>
        </p:sp>
        <p:sp>
          <p:nvSpPr>
            <p:cNvPr id="183" name="tx183"/>
            <p:cNvSpPr/>
            <p:nvPr/>
          </p:nvSpPr>
          <p:spPr>
            <a:xfrm>
              <a:off x="8213059" y="122466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77</a:t>
              </a:r>
            </a:p>
          </p:txBody>
        </p:sp>
        <p:sp>
          <p:nvSpPr>
            <p:cNvPr id="184" name="tx184"/>
            <p:cNvSpPr/>
            <p:nvPr/>
          </p:nvSpPr>
          <p:spPr>
            <a:xfrm>
              <a:off x="8640111" y="1250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75</a:t>
              </a:r>
            </a:p>
          </p:txBody>
        </p:sp>
        <p:sp>
          <p:nvSpPr>
            <p:cNvPr id="185" name="pl185"/>
            <p:cNvSpPr/>
            <p:nvPr/>
          </p:nvSpPr>
          <p:spPr>
            <a:xfrm>
              <a:off x="6349821" y="4037650"/>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6" name="pl186"/>
            <p:cNvSpPr/>
            <p:nvPr/>
          </p:nvSpPr>
          <p:spPr>
            <a:xfrm>
              <a:off x="6349821" y="37835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7" name="pl187"/>
            <p:cNvSpPr/>
            <p:nvPr/>
          </p:nvSpPr>
          <p:spPr>
            <a:xfrm>
              <a:off x="6349821" y="352935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8" name="pl188"/>
            <p:cNvSpPr/>
            <p:nvPr/>
          </p:nvSpPr>
          <p:spPr>
            <a:xfrm>
              <a:off x="6349821" y="3275201"/>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89" name="pl189"/>
            <p:cNvSpPr/>
            <p:nvPr/>
          </p:nvSpPr>
          <p:spPr>
            <a:xfrm>
              <a:off x="6349821" y="302105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0" name="pl190"/>
            <p:cNvSpPr/>
            <p:nvPr/>
          </p:nvSpPr>
          <p:spPr>
            <a:xfrm>
              <a:off x="6349821" y="2766902"/>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191" name="pl191"/>
            <p:cNvSpPr/>
            <p:nvPr/>
          </p:nvSpPr>
          <p:spPr>
            <a:xfrm>
              <a:off x="6349821" y="416472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2" name="pl192"/>
            <p:cNvSpPr/>
            <p:nvPr/>
          </p:nvSpPr>
          <p:spPr>
            <a:xfrm>
              <a:off x="6349821" y="3910575"/>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3" name="pl193"/>
            <p:cNvSpPr/>
            <p:nvPr/>
          </p:nvSpPr>
          <p:spPr>
            <a:xfrm>
              <a:off x="6349821" y="36564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4" name="pl194"/>
            <p:cNvSpPr/>
            <p:nvPr/>
          </p:nvSpPr>
          <p:spPr>
            <a:xfrm>
              <a:off x="6349821" y="340227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5" name="pl195"/>
            <p:cNvSpPr/>
            <p:nvPr/>
          </p:nvSpPr>
          <p:spPr>
            <a:xfrm>
              <a:off x="6349821" y="3148126"/>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6" name="pl196"/>
            <p:cNvSpPr/>
            <p:nvPr/>
          </p:nvSpPr>
          <p:spPr>
            <a:xfrm>
              <a:off x="6349821" y="2893977"/>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197" name="pl197"/>
            <p:cNvSpPr/>
            <p:nvPr/>
          </p:nvSpPr>
          <p:spPr>
            <a:xfrm>
              <a:off x="6644487"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071538"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498590"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925642"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267283"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69433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779745" y="2697011"/>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644487" y="3249786"/>
              <a:ext cx="2135258" cy="279564"/>
            </a:xfrm>
            <a:custGeom>
              <a:avLst/>
              <a:pathLst>
                <a:path w="2135258" h="279564">
                  <a:moveTo>
                    <a:pt x="0" y="279564"/>
                  </a:moveTo>
                  <a:lnTo>
                    <a:pt x="85410" y="241442"/>
                  </a:lnTo>
                  <a:lnTo>
                    <a:pt x="170820" y="228734"/>
                  </a:lnTo>
                  <a:lnTo>
                    <a:pt x="256230" y="190612"/>
                  </a:lnTo>
                  <a:lnTo>
                    <a:pt x="341641" y="165197"/>
                  </a:lnTo>
                  <a:lnTo>
                    <a:pt x="427051" y="139782"/>
                  </a:lnTo>
                  <a:lnTo>
                    <a:pt x="512461" y="101659"/>
                  </a:lnTo>
                  <a:lnTo>
                    <a:pt x="597872" y="88952"/>
                  </a:lnTo>
                  <a:lnTo>
                    <a:pt x="683282" y="50829"/>
                  </a:lnTo>
                  <a:lnTo>
                    <a:pt x="768692" y="0"/>
                  </a:lnTo>
                  <a:lnTo>
                    <a:pt x="854103" y="12707"/>
                  </a:lnTo>
                  <a:lnTo>
                    <a:pt x="939513" y="25414"/>
                  </a:lnTo>
                  <a:lnTo>
                    <a:pt x="1024923" y="25414"/>
                  </a:lnTo>
                  <a:lnTo>
                    <a:pt x="1110334" y="38122"/>
                  </a:lnTo>
                  <a:lnTo>
                    <a:pt x="1195744" y="38122"/>
                  </a:lnTo>
                  <a:lnTo>
                    <a:pt x="1281154" y="50829"/>
                  </a:lnTo>
                  <a:lnTo>
                    <a:pt x="1366565" y="50829"/>
                  </a:lnTo>
                  <a:lnTo>
                    <a:pt x="1451975" y="25414"/>
                  </a:lnTo>
                  <a:lnTo>
                    <a:pt x="1537385" y="12707"/>
                  </a:lnTo>
                  <a:lnTo>
                    <a:pt x="1622796" y="0"/>
                  </a:lnTo>
                  <a:lnTo>
                    <a:pt x="1708206" y="12707"/>
                  </a:lnTo>
                  <a:lnTo>
                    <a:pt x="1793616" y="63537"/>
                  </a:lnTo>
                  <a:lnTo>
                    <a:pt x="1879027" y="63537"/>
                  </a:lnTo>
                  <a:lnTo>
                    <a:pt x="1964437" y="25414"/>
                  </a:lnTo>
                  <a:lnTo>
                    <a:pt x="2049847" y="12707"/>
                  </a:lnTo>
                  <a:lnTo>
                    <a:pt x="2135258" y="12707"/>
                  </a:lnTo>
                </a:path>
              </a:pathLst>
            </a:custGeom>
            <a:ln w="27101" cap="flat">
              <a:solidFill>
                <a:srgbClr val="1CABE2">
                  <a:alpha val="100000"/>
                </a:srgbClr>
              </a:solidFill>
              <a:prstDash val="solid"/>
              <a:round/>
            </a:ln>
          </p:spPr>
          <p:txBody>
            <a:bodyPr/>
            <a:lstStyle/>
            <a:p/>
          </p:txBody>
        </p:sp>
        <p:sp>
          <p:nvSpPr>
            <p:cNvPr id="205" name="tx205"/>
            <p:cNvSpPr/>
            <p:nvPr/>
          </p:nvSpPr>
          <p:spPr>
            <a:xfrm>
              <a:off x="6492660" y="343865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206" name="tx206"/>
            <p:cNvSpPr/>
            <p:nvPr/>
          </p:nvSpPr>
          <p:spPr>
            <a:xfrm>
              <a:off x="8812279" y="317179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7" name="tx207"/>
            <p:cNvSpPr/>
            <p:nvPr/>
          </p:nvSpPr>
          <p:spPr>
            <a:xfrm>
              <a:off x="7017315" y="325003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61</a:t>
              </a:r>
            </a:p>
          </p:txBody>
        </p:sp>
        <p:sp>
          <p:nvSpPr>
            <p:cNvPr id="208" name="tx208"/>
            <p:cNvSpPr/>
            <p:nvPr/>
          </p:nvSpPr>
          <p:spPr>
            <a:xfrm>
              <a:off x="7444366"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09" name="tx209"/>
            <p:cNvSpPr/>
            <p:nvPr/>
          </p:nvSpPr>
          <p:spPr>
            <a:xfrm>
              <a:off x="7871418" y="316107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68</a:t>
              </a:r>
            </a:p>
          </p:txBody>
        </p:sp>
        <p:sp>
          <p:nvSpPr>
            <p:cNvPr id="210" name="tx210"/>
            <p:cNvSpPr/>
            <p:nvPr/>
          </p:nvSpPr>
          <p:spPr>
            <a:xfrm>
              <a:off x="8213059" y="311024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72</a:t>
              </a:r>
            </a:p>
          </p:txBody>
        </p:sp>
        <p:sp>
          <p:nvSpPr>
            <p:cNvPr id="211" name="tx211"/>
            <p:cNvSpPr/>
            <p:nvPr/>
          </p:nvSpPr>
          <p:spPr>
            <a:xfrm>
              <a:off x="8640111" y="312295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71</a:t>
              </a:r>
            </a:p>
          </p:txBody>
        </p:sp>
        <p:sp>
          <p:nvSpPr>
            <p:cNvPr id="212" name="pl212"/>
            <p:cNvSpPr/>
            <p:nvPr/>
          </p:nvSpPr>
          <p:spPr>
            <a:xfrm>
              <a:off x="6349821" y="5859697"/>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3" name="pl213"/>
            <p:cNvSpPr/>
            <p:nvPr/>
          </p:nvSpPr>
          <p:spPr>
            <a:xfrm>
              <a:off x="6349821" y="56055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4" name="pl214"/>
            <p:cNvSpPr/>
            <p:nvPr/>
          </p:nvSpPr>
          <p:spPr>
            <a:xfrm>
              <a:off x="6349821" y="535139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5" name="pl215"/>
            <p:cNvSpPr/>
            <p:nvPr/>
          </p:nvSpPr>
          <p:spPr>
            <a:xfrm>
              <a:off x="6349821" y="5097248"/>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6" name="pl216"/>
            <p:cNvSpPr/>
            <p:nvPr/>
          </p:nvSpPr>
          <p:spPr>
            <a:xfrm>
              <a:off x="6349821" y="484309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7" name="pl217"/>
            <p:cNvSpPr/>
            <p:nvPr/>
          </p:nvSpPr>
          <p:spPr>
            <a:xfrm>
              <a:off x="6349821" y="4588949"/>
              <a:ext cx="2724589" cy="0"/>
            </a:xfrm>
            <a:custGeom>
              <a:avLst/>
              <a:pathLst>
                <a:path w="2724589" h="0">
                  <a:moveTo>
                    <a:pt x="0" y="0"/>
                  </a:moveTo>
                  <a:lnTo>
                    <a:pt x="2724589" y="0"/>
                  </a:lnTo>
                  <a:lnTo>
                    <a:pt x="2724589" y="0"/>
                  </a:lnTo>
                </a:path>
              </a:pathLst>
            </a:custGeom>
            <a:ln w="6775" cap="flat">
              <a:solidFill>
                <a:srgbClr val="EBEBEB">
                  <a:alpha val="100000"/>
                </a:srgbClr>
              </a:solidFill>
              <a:prstDash val="solid"/>
              <a:round/>
            </a:ln>
          </p:spPr>
          <p:txBody>
            <a:bodyPr/>
            <a:lstStyle/>
            <a:p/>
          </p:txBody>
        </p:sp>
        <p:sp>
          <p:nvSpPr>
            <p:cNvPr id="218" name="pl218"/>
            <p:cNvSpPr/>
            <p:nvPr/>
          </p:nvSpPr>
          <p:spPr>
            <a:xfrm>
              <a:off x="6349821" y="5986772"/>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19" name="pl219"/>
            <p:cNvSpPr/>
            <p:nvPr/>
          </p:nvSpPr>
          <p:spPr>
            <a:xfrm>
              <a:off x="6349821" y="57326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0" name="pl220"/>
            <p:cNvSpPr/>
            <p:nvPr/>
          </p:nvSpPr>
          <p:spPr>
            <a:xfrm>
              <a:off x="6349821" y="547847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1" name="pl221"/>
            <p:cNvSpPr/>
            <p:nvPr/>
          </p:nvSpPr>
          <p:spPr>
            <a:xfrm>
              <a:off x="6349821" y="5224323"/>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2" name="pl222"/>
            <p:cNvSpPr/>
            <p:nvPr/>
          </p:nvSpPr>
          <p:spPr>
            <a:xfrm>
              <a:off x="6349821" y="497017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3" name="pl223"/>
            <p:cNvSpPr/>
            <p:nvPr/>
          </p:nvSpPr>
          <p:spPr>
            <a:xfrm>
              <a:off x="6349821" y="4716024"/>
              <a:ext cx="2724589" cy="0"/>
            </a:xfrm>
            <a:custGeom>
              <a:avLst/>
              <a:pathLst>
                <a:path w="2724589" h="0">
                  <a:moveTo>
                    <a:pt x="0" y="0"/>
                  </a:moveTo>
                  <a:lnTo>
                    <a:pt x="2724589" y="0"/>
                  </a:lnTo>
                  <a:lnTo>
                    <a:pt x="2724589" y="0"/>
                  </a:lnTo>
                </a:path>
              </a:pathLst>
            </a:custGeom>
            <a:ln w="13550" cap="flat">
              <a:solidFill>
                <a:srgbClr val="EBEBEB">
                  <a:alpha val="100000"/>
                </a:srgbClr>
              </a:solidFill>
              <a:prstDash val="solid"/>
              <a:round/>
            </a:ln>
          </p:spPr>
          <p:txBody>
            <a:bodyPr/>
            <a:lstStyle/>
            <a:p/>
          </p:txBody>
        </p:sp>
        <p:sp>
          <p:nvSpPr>
            <p:cNvPr id="224" name="pl224"/>
            <p:cNvSpPr/>
            <p:nvPr/>
          </p:nvSpPr>
          <p:spPr>
            <a:xfrm>
              <a:off x="6644487"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8"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90"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42"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3"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5" y="4519058"/>
              <a:ext cx="0" cy="1537605"/>
            </a:xfrm>
            <a:custGeom>
              <a:avLst/>
              <a:pathLst>
                <a:path w="0" h="1537605">
                  <a:moveTo>
                    <a:pt x="0" y="1537605"/>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156949" y="5160786"/>
              <a:ext cx="1622796" cy="825986"/>
            </a:xfrm>
            <a:custGeom>
              <a:avLst/>
              <a:pathLst>
                <a:path w="1622796" h="825986">
                  <a:moveTo>
                    <a:pt x="0" y="825986"/>
                  </a:moveTo>
                  <a:lnTo>
                    <a:pt x="85410" y="825986"/>
                  </a:lnTo>
                  <a:lnTo>
                    <a:pt x="170820" y="825986"/>
                  </a:lnTo>
                  <a:lnTo>
                    <a:pt x="256230" y="813278"/>
                  </a:lnTo>
                  <a:lnTo>
                    <a:pt x="341641" y="800571"/>
                  </a:lnTo>
                  <a:lnTo>
                    <a:pt x="427051" y="800571"/>
                  </a:lnTo>
                  <a:lnTo>
                    <a:pt x="512461" y="762448"/>
                  </a:lnTo>
                  <a:lnTo>
                    <a:pt x="597872" y="673496"/>
                  </a:lnTo>
                  <a:lnTo>
                    <a:pt x="683282" y="457469"/>
                  </a:lnTo>
                  <a:lnTo>
                    <a:pt x="768692" y="343102"/>
                  </a:lnTo>
                  <a:lnTo>
                    <a:pt x="854103" y="292272"/>
                  </a:lnTo>
                  <a:lnTo>
                    <a:pt x="939513" y="266857"/>
                  </a:lnTo>
                  <a:lnTo>
                    <a:pt x="1024923" y="228734"/>
                  </a:lnTo>
                  <a:lnTo>
                    <a:pt x="1110334" y="190612"/>
                  </a:lnTo>
                  <a:lnTo>
                    <a:pt x="1195744" y="165197"/>
                  </a:lnTo>
                  <a:lnTo>
                    <a:pt x="1281154" y="139782"/>
                  </a:lnTo>
                  <a:lnTo>
                    <a:pt x="1366565" y="139782"/>
                  </a:lnTo>
                  <a:lnTo>
                    <a:pt x="1451975" y="50829"/>
                  </a:lnTo>
                  <a:lnTo>
                    <a:pt x="1537385" y="0"/>
                  </a:lnTo>
                  <a:lnTo>
                    <a:pt x="1622796" y="0"/>
                  </a:lnTo>
                </a:path>
              </a:pathLst>
            </a:custGeom>
            <a:ln w="27101" cap="flat">
              <a:solidFill>
                <a:srgbClr val="1CABE2">
                  <a:alpha val="100000"/>
                </a:srgbClr>
              </a:solidFill>
              <a:prstDash val="solid"/>
              <a:round/>
            </a:ln>
          </p:spPr>
          <p:txBody>
            <a:bodyPr/>
            <a:lstStyle/>
            <a:p/>
          </p:txBody>
        </p:sp>
        <p:sp>
          <p:nvSpPr>
            <p:cNvPr id="232" name="tx232"/>
            <p:cNvSpPr/>
            <p:nvPr/>
          </p:nvSpPr>
          <p:spPr>
            <a:xfrm>
              <a:off x="7081035" y="5896073"/>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0</a:t>
              </a:r>
            </a:p>
          </p:txBody>
        </p:sp>
        <p:sp>
          <p:nvSpPr>
            <p:cNvPr id="233" name="tx233"/>
            <p:cNvSpPr/>
            <p:nvPr/>
          </p:nvSpPr>
          <p:spPr>
            <a:xfrm>
              <a:off x="8812279" y="5070086"/>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34" name="tx234"/>
            <p:cNvSpPr/>
            <p:nvPr/>
          </p:nvSpPr>
          <p:spPr>
            <a:xfrm>
              <a:off x="7471478" y="5821820"/>
              <a:ext cx="54223"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2</a:t>
              </a:r>
            </a:p>
          </p:txBody>
        </p:sp>
        <p:sp>
          <p:nvSpPr>
            <p:cNvPr id="235" name="tx235"/>
            <p:cNvSpPr/>
            <p:nvPr/>
          </p:nvSpPr>
          <p:spPr>
            <a:xfrm>
              <a:off x="7871418" y="5364350"/>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38</a:t>
              </a:r>
            </a:p>
          </p:txBody>
        </p:sp>
        <p:sp>
          <p:nvSpPr>
            <p:cNvPr id="236" name="tx236"/>
            <p:cNvSpPr/>
            <p:nvPr/>
          </p:nvSpPr>
          <p:spPr>
            <a:xfrm>
              <a:off x="8213059" y="521186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50</a:t>
              </a:r>
            </a:p>
          </p:txBody>
        </p:sp>
        <p:sp>
          <p:nvSpPr>
            <p:cNvPr id="237" name="tx237"/>
            <p:cNvSpPr/>
            <p:nvPr/>
          </p:nvSpPr>
          <p:spPr>
            <a:xfrm>
              <a:off x="8640111" y="502124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1CABE2">
                      <a:alpha val="100000"/>
                    </a:srgbClr>
                  </a:solidFill>
                  <a:latin typeface="Arial"/>
                  <a:cs typeface="Arial"/>
                </a:rPr>
                <a:t>65</a:t>
              </a:r>
            </a:p>
          </p:txBody>
        </p:sp>
        <p:sp>
          <p:nvSpPr>
            <p:cNvPr id="238" name="tx238"/>
            <p:cNvSpPr/>
            <p:nvPr/>
          </p:nvSpPr>
          <p:spPr>
            <a:xfrm>
              <a:off x="1968540" y="4371627"/>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239" name="tx239"/>
            <p:cNvSpPr/>
            <p:nvPr/>
          </p:nvSpPr>
          <p:spPr>
            <a:xfrm>
              <a:off x="4762764" y="4371627"/>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240" name="tx240"/>
            <p:cNvSpPr/>
            <p:nvPr/>
          </p:nvSpPr>
          <p:spPr>
            <a:xfrm>
              <a:off x="7520778" y="4371627"/>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241" name="tx241"/>
            <p:cNvSpPr/>
            <p:nvPr/>
          </p:nvSpPr>
          <p:spPr>
            <a:xfrm>
              <a:off x="2002601" y="2549580"/>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242" name="tx242"/>
            <p:cNvSpPr/>
            <p:nvPr/>
          </p:nvSpPr>
          <p:spPr>
            <a:xfrm>
              <a:off x="4787544" y="2549580"/>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243" name="tx243"/>
            <p:cNvSpPr/>
            <p:nvPr/>
          </p:nvSpPr>
          <p:spPr>
            <a:xfrm>
              <a:off x="7556896" y="2549580"/>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MCV1</a:t>
              </a:r>
            </a:p>
          </p:txBody>
        </p:sp>
        <p:sp>
          <p:nvSpPr>
            <p:cNvPr id="244" name="tx244"/>
            <p:cNvSpPr/>
            <p:nvPr/>
          </p:nvSpPr>
          <p:spPr>
            <a:xfrm>
              <a:off x="2002693" y="727533"/>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BCG</a:t>
              </a:r>
            </a:p>
          </p:txBody>
        </p:sp>
        <p:sp>
          <p:nvSpPr>
            <p:cNvPr id="245" name="tx245"/>
            <p:cNvSpPr/>
            <p:nvPr/>
          </p:nvSpPr>
          <p:spPr>
            <a:xfrm>
              <a:off x="4775154"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DTP1</a:t>
              </a:r>
            </a:p>
          </p:txBody>
        </p:sp>
        <p:sp>
          <p:nvSpPr>
            <p:cNvPr id="246" name="tx246"/>
            <p:cNvSpPr/>
            <p:nvPr/>
          </p:nvSpPr>
          <p:spPr>
            <a:xfrm>
              <a:off x="7569332" y="727533"/>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DTP3</a:t>
              </a:r>
            </a:p>
          </p:txBody>
        </p:sp>
        <p:sp>
          <p:nvSpPr>
            <p:cNvPr id="247" name="tx247"/>
            <p:cNvSpPr/>
            <p:nvPr/>
          </p:nvSpPr>
          <p:spPr>
            <a:xfrm rot="-5400000">
              <a:off x="93597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48" name="tx248"/>
            <p:cNvSpPr/>
            <p:nvPr/>
          </p:nvSpPr>
          <p:spPr>
            <a:xfrm rot="-5400000">
              <a:off x="136303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49" name="tx249"/>
            <p:cNvSpPr/>
            <p:nvPr/>
          </p:nvSpPr>
          <p:spPr>
            <a:xfrm rot="-5400000">
              <a:off x="179008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0" name="tx250"/>
            <p:cNvSpPr/>
            <p:nvPr/>
          </p:nvSpPr>
          <p:spPr>
            <a:xfrm rot="-5400000">
              <a:off x="221713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1" name="tx251"/>
            <p:cNvSpPr/>
            <p:nvPr/>
          </p:nvSpPr>
          <p:spPr>
            <a:xfrm rot="-5400000">
              <a:off x="255877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2" name="tx252"/>
            <p:cNvSpPr/>
            <p:nvPr/>
          </p:nvSpPr>
          <p:spPr>
            <a:xfrm rot="-5400000">
              <a:off x="298582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53" name="tx253"/>
            <p:cNvSpPr/>
            <p:nvPr/>
          </p:nvSpPr>
          <p:spPr>
            <a:xfrm rot="-5400000">
              <a:off x="307123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54" name="tx254"/>
            <p:cNvSpPr/>
            <p:nvPr/>
          </p:nvSpPr>
          <p:spPr>
            <a:xfrm rot="-5400000">
              <a:off x="373015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55" name="tx255"/>
            <p:cNvSpPr/>
            <p:nvPr/>
          </p:nvSpPr>
          <p:spPr>
            <a:xfrm rot="-5400000">
              <a:off x="415720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56" name="tx256"/>
            <p:cNvSpPr/>
            <p:nvPr/>
          </p:nvSpPr>
          <p:spPr>
            <a:xfrm rot="-5400000">
              <a:off x="4584260"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57" name="tx257"/>
            <p:cNvSpPr/>
            <p:nvPr/>
          </p:nvSpPr>
          <p:spPr>
            <a:xfrm rot="-5400000">
              <a:off x="501131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58" name="tx258"/>
            <p:cNvSpPr/>
            <p:nvPr/>
          </p:nvSpPr>
          <p:spPr>
            <a:xfrm rot="-5400000">
              <a:off x="535295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59" name="tx259"/>
            <p:cNvSpPr/>
            <p:nvPr/>
          </p:nvSpPr>
          <p:spPr>
            <a:xfrm rot="-5400000">
              <a:off x="578000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0" name="tx260"/>
            <p:cNvSpPr/>
            <p:nvPr/>
          </p:nvSpPr>
          <p:spPr>
            <a:xfrm rot="-5400000">
              <a:off x="5865414"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1" name="tx261"/>
            <p:cNvSpPr/>
            <p:nvPr/>
          </p:nvSpPr>
          <p:spPr>
            <a:xfrm rot="-5400000">
              <a:off x="6524335"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2000</a:t>
              </a:r>
            </a:p>
          </p:txBody>
        </p:sp>
        <p:sp>
          <p:nvSpPr>
            <p:cNvPr id="262" name="tx262"/>
            <p:cNvSpPr/>
            <p:nvPr/>
          </p:nvSpPr>
          <p:spPr>
            <a:xfrm rot="-5400000">
              <a:off x="6951386"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2005</a:t>
              </a:r>
            </a:p>
          </p:txBody>
        </p:sp>
        <p:sp>
          <p:nvSpPr>
            <p:cNvPr id="263" name="tx263"/>
            <p:cNvSpPr/>
            <p:nvPr/>
          </p:nvSpPr>
          <p:spPr>
            <a:xfrm rot="-5400000">
              <a:off x="7378438"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2010</a:t>
              </a:r>
            </a:p>
          </p:txBody>
        </p:sp>
        <p:sp>
          <p:nvSpPr>
            <p:cNvPr id="264" name="tx264"/>
            <p:cNvSpPr/>
            <p:nvPr/>
          </p:nvSpPr>
          <p:spPr>
            <a:xfrm rot="-5400000">
              <a:off x="7805489"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2015</a:t>
              </a:r>
            </a:p>
          </p:txBody>
        </p:sp>
        <p:sp>
          <p:nvSpPr>
            <p:cNvPr id="265" name="tx265"/>
            <p:cNvSpPr/>
            <p:nvPr/>
          </p:nvSpPr>
          <p:spPr>
            <a:xfrm rot="-5400000">
              <a:off x="8147131"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2019</a:t>
              </a:r>
            </a:p>
          </p:txBody>
        </p:sp>
        <p:sp>
          <p:nvSpPr>
            <p:cNvPr id="266" name="tx266"/>
            <p:cNvSpPr/>
            <p:nvPr/>
          </p:nvSpPr>
          <p:spPr>
            <a:xfrm rot="-5400000">
              <a:off x="8574182"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2024</a:t>
              </a:r>
            </a:p>
          </p:txBody>
        </p:sp>
        <p:sp>
          <p:nvSpPr>
            <p:cNvPr id="267" name="tx267"/>
            <p:cNvSpPr/>
            <p:nvPr/>
          </p:nvSpPr>
          <p:spPr>
            <a:xfrm rot="-5400000">
              <a:off x="8659593" y="6200766"/>
              <a:ext cx="24030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2025</a:t>
              </a:r>
            </a:p>
          </p:txBody>
        </p:sp>
        <p:sp>
          <p:nvSpPr>
            <p:cNvPr id="268" name="tx268"/>
            <p:cNvSpPr/>
            <p:nvPr/>
          </p:nvSpPr>
          <p:spPr>
            <a:xfrm>
              <a:off x="635284" y="2301759"/>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69" name="tx269"/>
            <p:cNvSpPr/>
            <p:nvPr/>
          </p:nvSpPr>
          <p:spPr>
            <a:xfrm>
              <a:off x="571733" y="204760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0" name="tx270"/>
            <p:cNvSpPr/>
            <p:nvPr/>
          </p:nvSpPr>
          <p:spPr>
            <a:xfrm>
              <a:off x="571733" y="1793459"/>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1" name="tx271"/>
            <p:cNvSpPr/>
            <p:nvPr/>
          </p:nvSpPr>
          <p:spPr>
            <a:xfrm>
              <a:off x="571733" y="153931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2" name="tx272"/>
            <p:cNvSpPr/>
            <p:nvPr/>
          </p:nvSpPr>
          <p:spPr>
            <a:xfrm>
              <a:off x="571733" y="1285160"/>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3" name="tx273"/>
            <p:cNvSpPr/>
            <p:nvPr/>
          </p:nvSpPr>
          <p:spPr>
            <a:xfrm>
              <a:off x="508182" y="1031010"/>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74" name="tx274"/>
            <p:cNvSpPr/>
            <p:nvPr/>
          </p:nvSpPr>
          <p:spPr>
            <a:xfrm>
              <a:off x="635284" y="4123806"/>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75" name="tx275"/>
            <p:cNvSpPr/>
            <p:nvPr/>
          </p:nvSpPr>
          <p:spPr>
            <a:xfrm>
              <a:off x="571733" y="386965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76" name="tx276"/>
            <p:cNvSpPr/>
            <p:nvPr/>
          </p:nvSpPr>
          <p:spPr>
            <a:xfrm>
              <a:off x="571733" y="3615506"/>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77" name="tx277"/>
            <p:cNvSpPr/>
            <p:nvPr/>
          </p:nvSpPr>
          <p:spPr>
            <a:xfrm>
              <a:off x="571733" y="336135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78" name="tx278"/>
            <p:cNvSpPr/>
            <p:nvPr/>
          </p:nvSpPr>
          <p:spPr>
            <a:xfrm>
              <a:off x="571733" y="3107207"/>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79" name="tx279"/>
            <p:cNvSpPr/>
            <p:nvPr/>
          </p:nvSpPr>
          <p:spPr>
            <a:xfrm>
              <a:off x="508182" y="2853057"/>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0" name="tx280"/>
            <p:cNvSpPr/>
            <p:nvPr/>
          </p:nvSpPr>
          <p:spPr>
            <a:xfrm>
              <a:off x="635284" y="5945853"/>
              <a:ext cx="63550"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0</a:t>
              </a:r>
            </a:p>
          </p:txBody>
        </p:sp>
        <p:sp>
          <p:nvSpPr>
            <p:cNvPr id="281" name="tx281"/>
            <p:cNvSpPr/>
            <p:nvPr/>
          </p:nvSpPr>
          <p:spPr>
            <a:xfrm>
              <a:off x="571733" y="569170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a:t>
              </a:r>
            </a:p>
          </p:txBody>
        </p:sp>
        <p:sp>
          <p:nvSpPr>
            <p:cNvPr id="282" name="tx282"/>
            <p:cNvSpPr/>
            <p:nvPr/>
          </p:nvSpPr>
          <p:spPr>
            <a:xfrm>
              <a:off x="571733" y="5437553"/>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40</a:t>
              </a:r>
            </a:p>
          </p:txBody>
        </p:sp>
        <p:sp>
          <p:nvSpPr>
            <p:cNvPr id="283" name="tx283"/>
            <p:cNvSpPr/>
            <p:nvPr/>
          </p:nvSpPr>
          <p:spPr>
            <a:xfrm>
              <a:off x="571733" y="518340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60</a:t>
              </a:r>
            </a:p>
          </p:txBody>
        </p:sp>
        <p:sp>
          <p:nvSpPr>
            <p:cNvPr id="284" name="tx284"/>
            <p:cNvSpPr/>
            <p:nvPr/>
          </p:nvSpPr>
          <p:spPr>
            <a:xfrm>
              <a:off x="571733" y="4929254"/>
              <a:ext cx="127101"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80</a:t>
              </a:r>
            </a:p>
          </p:txBody>
        </p:sp>
        <p:sp>
          <p:nvSpPr>
            <p:cNvPr id="285" name="tx285"/>
            <p:cNvSpPr/>
            <p:nvPr/>
          </p:nvSpPr>
          <p:spPr>
            <a:xfrm>
              <a:off x="508182" y="4675104"/>
              <a:ext cx="190652"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100</a:t>
              </a:r>
            </a:p>
          </p:txBody>
        </p:sp>
        <p:sp>
          <p:nvSpPr>
            <p:cNvPr id="286" name="tx286"/>
            <p:cNvSpPr/>
            <p:nvPr/>
          </p:nvSpPr>
          <p:spPr>
            <a:xfrm rot="-5400000">
              <a:off x="-37121" y="3415796"/>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87" name="tx287"/>
            <p:cNvSpPr/>
            <p:nvPr/>
          </p:nvSpPr>
          <p:spPr>
            <a:xfrm>
              <a:off x="2776047" y="435349"/>
              <a:ext cx="4283781"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Coverage of selected routine vaccines, AFRO, 2000-2025</a:t>
              </a:r>
            </a:p>
          </p:txBody>
        </p:sp>
        <p:sp>
          <p:nvSpPr>
            <p:cNvPr id="288" name="tx288"/>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 MCV2, PCVC and RotaC is in-part related to increasing introduction in countries, along with improved coverage.
In 2025, MCV2 had the lowest coverage of all vaccines (58%), followed by IPVC (60%).</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457200" y="402336"/>
            <a:ext cx="8394192" cy="6053328"/>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17% in 2000 to 68%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Breadth of Protection, AFRO, 2000-2025</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strike="noStrike">
                <a:solidFill>
                  <a:srgbClr val="000000">
                    <a:alpha val="100000"/>
                  </a:srgbClr>
                </a:solidFill>
                <a:latin typeface="Arial"/>
                <a:cs typeface="Arial"/>
                <a:ea typeface="Arial"/>
                <a:sym typeface="Arial"/>
              </a:rPr>
              <a:t>Breadth of protection = ((DTP3 x 3) + HepB3 + Hib3 + IPV1 + IPVC + MCV1 + MCV2 + PCV3 + RCV1 + RotaC + HPV) / 13</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594437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5547505"/>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515063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475376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4356896"/>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396002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0" name="pl10"/>
            <p:cNvSpPr/>
            <p:nvPr/>
          </p:nvSpPr>
          <p:spPr>
            <a:xfrm>
              <a:off x="803984" y="356315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1" name="pl11"/>
            <p:cNvSpPr/>
            <p:nvPr/>
          </p:nvSpPr>
          <p:spPr>
            <a:xfrm>
              <a:off x="803984" y="316628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2" name="pl12"/>
            <p:cNvSpPr/>
            <p:nvPr/>
          </p:nvSpPr>
          <p:spPr>
            <a:xfrm>
              <a:off x="803984" y="276941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3" name="pl13"/>
            <p:cNvSpPr/>
            <p:nvPr/>
          </p:nvSpPr>
          <p:spPr>
            <a:xfrm>
              <a:off x="803984" y="237254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4" name="pl14"/>
            <p:cNvSpPr/>
            <p:nvPr/>
          </p:nvSpPr>
          <p:spPr>
            <a:xfrm>
              <a:off x="803984" y="19756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5" name="pl15"/>
            <p:cNvSpPr/>
            <p:nvPr/>
          </p:nvSpPr>
          <p:spPr>
            <a:xfrm>
              <a:off x="803984" y="157880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16" name="pl16"/>
            <p:cNvSpPr/>
            <p:nvPr/>
          </p:nvSpPr>
          <p:spPr>
            <a:xfrm>
              <a:off x="180646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05955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431265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54404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6693530"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71935"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8698482" y="1578809"/>
              <a:ext cx="0" cy="4365566"/>
            </a:xfrm>
            <a:custGeom>
              <a:avLst/>
              <a:pathLst>
                <a:path w="0" h="4365566">
                  <a:moveTo>
                    <a:pt x="0" y="4365566"/>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803984" y="574594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4" name="pl24"/>
            <p:cNvSpPr/>
            <p:nvPr/>
          </p:nvSpPr>
          <p:spPr>
            <a:xfrm>
              <a:off x="803984" y="534907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5" name="pl25"/>
            <p:cNvSpPr/>
            <p:nvPr/>
          </p:nvSpPr>
          <p:spPr>
            <a:xfrm>
              <a:off x="803984" y="495220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6" name="pl26"/>
            <p:cNvSpPr/>
            <p:nvPr/>
          </p:nvSpPr>
          <p:spPr>
            <a:xfrm>
              <a:off x="803984" y="455533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7" name="pl27"/>
            <p:cNvSpPr/>
            <p:nvPr/>
          </p:nvSpPr>
          <p:spPr>
            <a:xfrm>
              <a:off x="803984" y="415846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8" name="pl28"/>
            <p:cNvSpPr/>
            <p:nvPr/>
          </p:nvSpPr>
          <p:spPr>
            <a:xfrm>
              <a:off x="803984" y="376159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29" name="pl29"/>
            <p:cNvSpPr/>
            <p:nvPr/>
          </p:nvSpPr>
          <p:spPr>
            <a:xfrm>
              <a:off x="803984" y="3364722"/>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0" name="pl30"/>
            <p:cNvSpPr/>
            <p:nvPr/>
          </p:nvSpPr>
          <p:spPr>
            <a:xfrm>
              <a:off x="803984" y="296785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1" name="pl31"/>
            <p:cNvSpPr/>
            <p:nvPr/>
          </p:nvSpPr>
          <p:spPr>
            <a:xfrm>
              <a:off x="803984" y="257098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2" name="pl32"/>
            <p:cNvSpPr/>
            <p:nvPr/>
          </p:nvSpPr>
          <p:spPr>
            <a:xfrm>
              <a:off x="803984" y="2174113"/>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3" name="pl33"/>
            <p:cNvSpPr/>
            <p:nvPr/>
          </p:nvSpPr>
          <p:spPr>
            <a:xfrm>
              <a:off x="803984" y="1777244"/>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34" name="pl34"/>
            <p:cNvSpPr/>
            <p:nvPr/>
          </p:nvSpPr>
          <p:spPr>
            <a:xfrm>
              <a:off x="117991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433008"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686102"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493919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5941673"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45387" y="1578809"/>
              <a:ext cx="0" cy="4365566"/>
            </a:xfrm>
            <a:custGeom>
              <a:avLst/>
              <a:pathLst>
                <a:path w="0" h="4365566">
                  <a:moveTo>
                    <a:pt x="0" y="4365566"/>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179913" y="2690044"/>
              <a:ext cx="6265474" cy="1031861"/>
            </a:xfrm>
            <a:custGeom>
              <a:avLst/>
              <a:pathLst>
                <a:path w="6265474" h="1031861">
                  <a:moveTo>
                    <a:pt x="0" y="1031861"/>
                  </a:moveTo>
                  <a:lnTo>
                    <a:pt x="250618" y="992174"/>
                  </a:lnTo>
                  <a:lnTo>
                    <a:pt x="501237" y="952487"/>
                  </a:lnTo>
                  <a:lnTo>
                    <a:pt x="751856" y="833426"/>
                  </a:lnTo>
                  <a:lnTo>
                    <a:pt x="1002475" y="714365"/>
                  </a:lnTo>
                  <a:lnTo>
                    <a:pt x="1253094" y="595304"/>
                  </a:lnTo>
                  <a:lnTo>
                    <a:pt x="1503713" y="476243"/>
                  </a:lnTo>
                  <a:lnTo>
                    <a:pt x="1754332" y="436556"/>
                  </a:lnTo>
                  <a:lnTo>
                    <a:pt x="2004951" y="277808"/>
                  </a:lnTo>
                  <a:lnTo>
                    <a:pt x="2255570" y="158747"/>
                  </a:lnTo>
                  <a:lnTo>
                    <a:pt x="2506189" y="238121"/>
                  </a:lnTo>
                  <a:lnTo>
                    <a:pt x="2756808" y="238121"/>
                  </a:lnTo>
                  <a:lnTo>
                    <a:pt x="3007427" y="277808"/>
                  </a:lnTo>
                  <a:lnTo>
                    <a:pt x="3258046" y="317495"/>
                  </a:lnTo>
                  <a:lnTo>
                    <a:pt x="3508665" y="238121"/>
                  </a:lnTo>
                  <a:lnTo>
                    <a:pt x="3759284" y="277808"/>
                  </a:lnTo>
                  <a:lnTo>
                    <a:pt x="4009903" y="158747"/>
                  </a:lnTo>
                  <a:lnTo>
                    <a:pt x="4260522" y="119060"/>
                  </a:lnTo>
                  <a:lnTo>
                    <a:pt x="4511141" y="39686"/>
                  </a:lnTo>
                  <a:lnTo>
                    <a:pt x="4761760" y="0"/>
                  </a:lnTo>
                  <a:lnTo>
                    <a:pt x="5012379" y="119060"/>
                  </a:lnTo>
                  <a:lnTo>
                    <a:pt x="5262998" y="238121"/>
                  </a:lnTo>
                  <a:lnTo>
                    <a:pt x="5513617" y="198434"/>
                  </a:lnTo>
                  <a:lnTo>
                    <a:pt x="5764236" y="79373"/>
                  </a:lnTo>
                  <a:lnTo>
                    <a:pt x="6014855" y="79373"/>
                  </a:lnTo>
                  <a:lnTo>
                    <a:pt x="6265474" y="39686"/>
                  </a:lnTo>
                </a:path>
              </a:pathLst>
            </a:custGeom>
            <a:ln w="27101" cap="flat">
              <a:solidFill>
                <a:srgbClr val="1C86EE">
                  <a:alpha val="100000"/>
                </a:srgbClr>
              </a:solidFill>
              <a:prstDash val="solid"/>
              <a:round/>
            </a:ln>
          </p:spPr>
          <p:txBody>
            <a:bodyPr/>
            <a:lstStyle/>
            <a:p/>
          </p:txBody>
        </p:sp>
        <p:sp>
          <p:nvSpPr>
            <p:cNvPr id="41" name="pl41"/>
            <p:cNvSpPr/>
            <p:nvPr/>
          </p:nvSpPr>
          <p:spPr>
            <a:xfrm>
              <a:off x="1179913" y="2690044"/>
              <a:ext cx="6265474" cy="2857461"/>
            </a:xfrm>
            <a:custGeom>
              <a:avLst/>
              <a:pathLst>
                <a:path w="6265474" h="2857461">
                  <a:moveTo>
                    <a:pt x="0" y="2857461"/>
                  </a:moveTo>
                  <a:lnTo>
                    <a:pt x="250618" y="2857461"/>
                  </a:lnTo>
                  <a:lnTo>
                    <a:pt x="501237" y="2103409"/>
                  </a:lnTo>
                  <a:lnTo>
                    <a:pt x="751856" y="1944661"/>
                  </a:lnTo>
                  <a:lnTo>
                    <a:pt x="1002475" y="1706539"/>
                  </a:lnTo>
                  <a:lnTo>
                    <a:pt x="1253094" y="1428730"/>
                  </a:lnTo>
                  <a:lnTo>
                    <a:pt x="1503713" y="1269982"/>
                  </a:lnTo>
                  <a:lnTo>
                    <a:pt x="1754332" y="595304"/>
                  </a:lnTo>
                  <a:lnTo>
                    <a:pt x="2004951" y="436556"/>
                  </a:lnTo>
                  <a:lnTo>
                    <a:pt x="2255570" y="198434"/>
                  </a:lnTo>
                  <a:lnTo>
                    <a:pt x="2506189" y="277808"/>
                  </a:lnTo>
                  <a:lnTo>
                    <a:pt x="2756808" y="277808"/>
                  </a:lnTo>
                  <a:lnTo>
                    <a:pt x="3007427" y="317495"/>
                  </a:lnTo>
                  <a:lnTo>
                    <a:pt x="3258046" y="357182"/>
                  </a:lnTo>
                  <a:lnTo>
                    <a:pt x="3508665" y="277808"/>
                  </a:lnTo>
                  <a:lnTo>
                    <a:pt x="3759284" y="277808"/>
                  </a:lnTo>
                  <a:lnTo>
                    <a:pt x="4009903" y="158747"/>
                  </a:lnTo>
                  <a:lnTo>
                    <a:pt x="4260522" y="119060"/>
                  </a:lnTo>
                  <a:lnTo>
                    <a:pt x="4511141" y="39686"/>
                  </a:lnTo>
                  <a:lnTo>
                    <a:pt x="4761760" y="0"/>
                  </a:lnTo>
                  <a:lnTo>
                    <a:pt x="5012379" y="119060"/>
                  </a:lnTo>
                  <a:lnTo>
                    <a:pt x="5262998" y="238121"/>
                  </a:lnTo>
                  <a:lnTo>
                    <a:pt x="5513617" y="198434"/>
                  </a:lnTo>
                  <a:lnTo>
                    <a:pt x="5764236" y="79373"/>
                  </a:lnTo>
                  <a:lnTo>
                    <a:pt x="6014855" y="79373"/>
                  </a:lnTo>
                  <a:lnTo>
                    <a:pt x="6265474" y="39686"/>
                  </a:lnTo>
                </a:path>
              </a:pathLst>
            </a:custGeom>
            <a:ln w="27101" cap="flat">
              <a:solidFill>
                <a:srgbClr val="80BD41">
                  <a:alpha val="100000"/>
                </a:srgbClr>
              </a:solidFill>
              <a:prstDash val="solid"/>
              <a:round/>
            </a:ln>
          </p:spPr>
          <p:txBody>
            <a:bodyPr/>
            <a:lstStyle/>
            <a:p/>
          </p:txBody>
        </p:sp>
        <p:sp>
          <p:nvSpPr>
            <p:cNvPr id="42" name="pl42"/>
            <p:cNvSpPr/>
            <p:nvPr/>
          </p:nvSpPr>
          <p:spPr>
            <a:xfrm>
              <a:off x="1179913" y="2690044"/>
              <a:ext cx="6265474" cy="2936835"/>
            </a:xfrm>
            <a:custGeom>
              <a:avLst/>
              <a:pathLst>
                <a:path w="6265474" h="2936835">
                  <a:moveTo>
                    <a:pt x="0" y="2936835"/>
                  </a:moveTo>
                  <a:lnTo>
                    <a:pt x="250618" y="2936835"/>
                  </a:lnTo>
                  <a:lnTo>
                    <a:pt x="501237" y="2579652"/>
                  </a:lnTo>
                  <a:lnTo>
                    <a:pt x="751856" y="2539965"/>
                  </a:lnTo>
                  <a:lnTo>
                    <a:pt x="1002475" y="2420904"/>
                  </a:lnTo>
                  <a:lnTo>
                    <a:pt x="1253094" y="2341530"/>
                  </a:lnTo>
                  <a:lnTo>
                    <a:pt x="1503713" y="2222469"/>
                  </a:lnTo>
                  <a:lnTo>
                    <a:pt x="1754332" y="1865287"/>
                  </a:lnTo>
                  <a:lnTo>
                    <a:pt x="2004951" y="1587478"/>
                  </a:lnTo>
                  <a:lnTo>
                    <a:pt x="2255570" y="714365"/>
                  </a:lnTo>
                  <a:lnTo>
                    <a:pt x="2506189" y="674678"/>
                  </a:lnTo>
                  <a:lnTo>
                    <a:pt x="2756808" y="674678"/>
                  </a:lnTo>
                  <a:lnTo>
                    <a:pt x="3007427" y="555617"/>
                  </a:lnTo>
                  <a:lnTo>
                    <a:pt x="3258046" y="476243"/>
                  </a:lnTo>
                  <a:lnTo>
                    <a:pt x="3508665" y="277808"/>
                  </a:lnTo>
                  <a:lnTo>
                    <a:pt x="3759284" y="277808"/>
                  </a:lnTo>
                  <a:lnTo>
                    <a:pt x="4009903" y="158747"/>
                  </a:lnTo>
                  <a:lnTo>
                    <a:pt x="4260522" y="119060"/>
                  </a:lnTo>
                  <a:lnTo>
                    <a:pt x="4511141" y="39686"/>
                  </a:lnTo>
                  <a:lnTo>
                    <a:pt x="4761760" y="0"/>
                  </a:lnTo>
                  <a:lnTo>
                    <a:pt x="5012379" y="119060"/>
                  </a:lnTo>
                  <a:lnTo>
                    <a:pt x="5262998" y="238121"/>
                  </a:lnTo>
                  <a:lnTo>
                    <a:pt x="5513617" y="198434"/>
                  </a:lnTo>
                  <a:lnTo>
                    <a:pt x="5764236" y="79373"/>
                  </a:lnTo>
                  <a:lnTo>
                    <a:pt x="6014855" y="79373"/>
                  </a:lnTo>
                  <a:lnTo>
                    <a:pt x="6265474" y="39686"/>
                  </a:lnTo>
                </a:path>
              </a:pathLst>
            </a:custGeom>
            <a:ln w="27101" cap="flat">
              <a:solidFill>
                <a:srgbClr val="EE00EE">
                  <a:alpha val="100000"/>
                </a:srgbClr>
              </a:solidFill>
              <a:prstDash val="solid"/>
              <a:round/>
            </a:ln>
          </p:spPr>
          <p:txBody>
            <a:bodyPr/>
            <a:lstStyle/>
            <a:p/>
          </p:txBody>
        </p:sp>
        <p:sp>
          <p:nvSpPr>
            <p:cNvPr id="43" name="pl43"/>
            <p:cNvSpPr/>
            <p:nvPr/>
          </p:nvSpPr>
          <p:spPr>
            <a:xfrm>
              <a:off x="3686102" y="3642531"/>
              <a:ext cx="3759284" cy="2103409"/>
            </a:xfrm>
            <a:custGeom>
              <a:avLst/>
              <a:pathLst>
                <a:path w="3759284" h="2103409">
                  <a:moveTo>
                    <a:pt x="0" y="2103409"/>
                  </a:moveTo>
                  <a:lnTo>
                    <a:pt x="250618" y="2103409"/>
                  </a:lnTo>
                  <a:lnTo>
                    <a:pt x="501237" y="2063722"/>
                  </a:lnTo>
                  <a:lnTo>
                    <a:pt x="751856" y="2063722"/>
                  </a:lnTo>
                  <a:lnTo>
                    <a:pt x="1002475" y="1944661"/>
                  </a:lnTo>
                  <a:lnTo>
                    <a:pt x="1253094" y="1944661"/>
                  </a:lnTo>
                  <a:lnTo>
                    <a:pt x="1503713" y="1904974"/>
                  </a:lnTo>
                  <a:lnTo>
                    <a:pt x="1754332" y="1865287"/>
                  </a:lnTo>
                  <a:lnTo>
                    <a:pt x="2004951" y="1825600"/>
                  </a:lnTo>
                  <a:lnTo>
                    <a:pt x="2255570" y="1706539"/>
                  </a:lnTo>
                  <a:lnTo>
                    <a:pt x="2506189" y="1627165"/>
                  </a:lnTo>
                  <a:lnTo>
                    <a:pt x="2756808" y="1508104"/>
                  </a:lnTo>
                  <a:lnTo>
                    <a:pt x="3007427" y="1508104"/>
                  </a:lnTo>
                  <a:lnTo>
                    <a:pt x="3258046" y="793739"/>
                  </a:lnTo>
                  <a:lnTo>
                    <a:pt x="3508665" y="317495"/>
                  </a:lnTo>
                  <a:lnTo>
                    <a:pt x="3759284" y="0"/>
                  </a:lnTo>
                </a:path>
              </a:pathLst>
            </a:custGeom>
            <a:ln w="27101" cap="flat">
              <a:solidFill>
                <a:srgbClr val="6A3D9A">
                  <a:alpha val="100000"/>
                </a:srgbClr>
              </a:solidFill>
              <a:prstDash val="solid"/>
              <a:round/>
            </a:ln>
          </p:spPr>
          <p:txBody>
            <a:bodyPr/>
            <a:lstStyle/>
            <a:p/>
          </p:txBody>
        </p:sp>
        <p:sp>
          <p:nvSpPr>
            <p:cNvPr id="44" name="pl44"/>
            <p:cNvSpPr/>
            <p:nvPr/>
          </p:nvSpPr>
          <p:spPr>
            <a:xfrm>
              <a:off x="4939197" y="2690044"/>
              <a:ext cx="2506189" cy="2262156"/>
            </a:xfrm>
            <a:custGeom>
              <a:avLst/>
              <a:pathLst>
                <a:path w="2506189" h="2262156">
                  <a:moveTo>
                    <a:pt x="0" y="2262156"/>
                  </a:moveTo>
                  <a:lnTo>
                    <a:pt x="250618" y="1468417"/>
                  </a:lnTo>
                  <a:lnTo>
                    <a:pt x="501237" y="1269982"/>
                  </a:lnTo>
                  <a:lnTo>
                    <a:pt x="751856" y="595304"/>
                  </a:lnTo>
                  <a:lnTo>
                    <a:pt x="1002475" y="79373"/>
                  </a:lnTo>
                  <a:lnTo>
                    <a:pt x="1253094" y="79373"/>
                  </a:lnTo>
                  <a:lnTo>
                    <a:pt x="1503713" y="198434"/>
                  </a:lnTo>
                  <a:lnTo>
                    <a:pt x="1754332" y="158747"/>
                  </a:lnTo>
                  <a:lnTo>
                    <a:pt x="2004951" y="39686"/>
                  </a:lnTo>
                  <a:lnTo>
                    <a:pt x="2255570" y="39686"/>
                  </a:lnTo>
                  <a:lnTo>
                    <a:pt x="2506189" y="0"/>
                  </a:lnTo>
                </a:path>
              </a:pathLst>
            </a:custGeom>
            <a:ln w="27101" cap="flat">
              <a:solidFill>
                <a:srgbClr val="E31A1C">
                  <a:alpha val="100000"/>
                </a:srgbClr>
              </a:solidFill>
              <a:prstDash val="solid"/>
              <a:round/>
            </a:ln>
          </p:spPr>
          <p:txBody>
            <a:bodyPr/>
            <a:lstStyle/>
            <a:p/>
          </p:txBody>
        </p:sp>
        <p:sp>
          <p:nvSpPr>
            <p:cNvPr id="45" name="pl45"/>
            <p:cNvSpPr/>
            <p:nvPr/>
          </p:nvSpPr>
          <p:spPr>
            <a:xfrm>
              <a:off x="6442911" y="3364722"/>
              <a:ext cx="1002475" cy="2143096"/>
            </a:xfrm>
            <a:custGeom>
              <a:avLst/>
              <a:pathLst>
                <a:path w="1002475" h="2143096">
                  <a:moveTo>
                    <a:pt x="0" y="2143096"/>
                  </a:moveTo>
                  <a:lnTo>
                    <a:pt x="250618" y="1666852"/>
                  </a:lnTo>
                  <a:lnTo>
                    <a:pt x="501237" y="1111234"/>
                  </a:lnTo>
                  <a:lnTo>
                    <a:pt x="751856" y="515930"/>
                  </a:lnTo>
                  <a:lnTo>
                    <a:pt x="1002475" y="0"/>
                  </a:lnTo>
                </a:path>
              </a:pathLst>
            </a:custGeom>
            <a:ln w="27101" cap="flat">
              <a:solidFill>
                <a:srgbClr val="FF7F00">
                  <a:alpha val="100000"/>
                </a:srgbClr>
              </a:solidFill>
              <a:prstDash val="solid"/>
              <a:round/>
            </a:ln>
          </p:spPr>
          <p:txBody>
            <a:bodyPr/>
            <a:lstStyle/>
            <a:p/>
          </p:txBody>
        </p:sp>
        <p:sp>
          <p:nvSpPr>
            <p:cNvPr id="46" name="pl46"/>
            <p:cNvSpPr/>
            <p:nvPr/>
          </p:nvSpPr>
          <p:spPr>
            <a:xfrm>
              <a:off x="1179913" y="2888479"/>
              <a:ext cx="6265474" cy="873113"/>
            </a:xfrm>
            <a:custGeom>
              <a:avLst/>
              <a:pathLst>
                <a:path w="6265474" h="873113">
                  <a:moveTo>
                    <a:pt x="0" y="873113"/>
                  </a:moveTo>
                  <a:lnTo>
                    <a:pt x="250618" y="754052"/>
                  </a:lnTo>
                  <a:lnTo>
                    <a:pt x="501237" y="714365"/>
                  </a:lnTo>
                  <a:lnTo>
                    <a:pt x="751856" y="595304"/>
                  </a:lnTo>
                  <a:lnTo>
                    <a:pt x="1002475" y="515930"/>
                  </a:lnTo>
                  <a:lnTo>
                    <a:pt x="1253094" y="436556"/>
                  </a:lnTo>
                  <a:lnTo>
                    <a:pt x="1503713" y="317495"/>
                  </a:lnTo>
                  <a:lnTo>
                    <a:pt x="1754332" y="277808"/>
                  </a:lnTo>
                  <a:lnTo>
                    <a:pt x="2004951" y="158747"/>
                  </a:lnTo>
                  <a:lnTo>
                    <a:pt x="2255570" y="0"/>
                  </a:lnTo>
                  <a:lnTo>
                    <a:pt x="2506189" y="39686"/>
                  </a:lnTo>
                  <a:lnTo>
                    <a:pt x="2756808" y="79373"/>
                  </a:lnTo>
                  <a:lnTo>
                    <a:pt x="3007427" y="79373"/>
                  </a:lnTo>
                  <a:lnTo>
                    <a:pt x="3258046" y="119060"/>
                  </a:lnTo>
                  <a:lnTo>
                    <a:pt x="3508665" y="119060"/>
                  </a:lnTo>
                  <a:lnTo>
                    <a:pt x="3759284" y="158747"/>
                  </a:lnTo>
                  <a:lnTo>
                    <a:pt x="4009903" y="158747"/>
                  </a:lnTo>
                  <a:lnTo>
                    <a:pt x="4260522" y="79373"/>
                  </a:lnTo>
                  <a:lnTo>
                    <a:pt x="4511141" y="39686"/>
                  </a:lnTo>
                  <a:lnTo>
                    <a:pt x="4761760" y="0"/>
                  </a:lnTo>
                  <a:lnTo>
                    <a:pt x="5012379" y="39686"/>
                  </a:lnTo>
                  <a:lnTo>
                    <a:pt x="5262998" y="198434"/>
                  </a:lnTo>
                  <a:lnTo>
                    <a:pt x="5513617" y="198434"/>
                  </a:lnTo>
                  <a:lnTo>
                    <a:pt x="5764236" y="79373"/>
                  </a:lnTo>
                  <a:lnTo>
                    <a:pt x="6014855" y="39686"/>
                  </a:lnTo>
                  <a:lnTo>
                    <a:pt x="6265474" y="39686"/>
                  </a:lnTo>
                </a:path>
              </a:pathLst>
            </a:custGeom>
            <a:ln w="27101" cap="flat">
              <a:solidFill>
                <a:srgbClr val="FFC20E">
                  <a:alpha val="100000"/>
                </a:srgbClr>
              </a:solidFill>
              <a:prstDash val="solid"/>
              <a:round/>
            </a:ln>
          </p:spPr>
          <p:txBody>
            <a:bodyPr/>
            <a:lstStyle/>
            <a:p/>
          </p:txBody>
        </p:sp>
        <p:sp>
          <p:nvSpPr>
            <p:cNvPr id="47" name="pl47"/>
            <p:cNvSpPr/>
            <p:nvPr/>
          </p:nvSpPr>
          <p:spPr>
            <a:xfrm>
              <a:off x="1179913" y="3444096"/>
              <a:ext cx="6265474" cy="2143096"/>
            </a:xfrm>
            <a:custGeom>
              <a:avLst/>
              <a:pathLst>
                <a:path w="6265474" h="2143096">
                  <a:moveTo>
                    <a:pt x="0" y="2103409"/>
                  </a:moveTo>
                  <a:lnTo>
                    <a:pt x="250618" y="2103409"/>
                  </a:lnTo>
                  <a:lnTo>
                    <a:pt x="501237" y="2103409"/>
                  </a:lnTo>
                  <a:lnTo>
                    <a:pt x="751856" y="2103409"/>
                  </a:lnTo>
                  <a:lnTo>
                    <a:pt x="1002475" y="2143096"/>
                  </a:lnTo>
                  <a:lnTo>
                    <a:pt x="1253094" y="2143096"/>
                  </a:lnTo>
                  <a:lnTo>
                    <a:pt x="1503713" y="2143096"/>
                  </a:lnTo>
                  <a:lnTo>
                    <a:pt x="1754332" y="2143096"/>
                  </a:lnTo>
                  <a:lnTo>
                    <a:pt x="2004951" y="2143096"/>
                  </a:lnTo>
                  <a:lnTo>
                    <a:pt x="2255570" y="2103409"/>
                  </a:lnTo>
                  <a:lnTo>
                    <a:pt x="2506189" y="2143096"/>
                  </a:lnTo>
                  <a:lnTo>
                    <a:pt x="2756808" y="2143096"/>
                  </a:lnTo>
                  <a:lnTo>
                    <a:pt x="3007427" y="2063722"/>
                  </a:lnTo>
                  <a:lnTo>
                    <a:pt x="3258046" y="2024035"/>
                  </a:lnTo>
                  <a:lnTo>
                    <a:pt x="3508665" y="1904974"/>
                  </a:lnTo>
                  <a:lnTo>
                    <a:pt x="3759284" y="1627165"/>
                  </a:lnTo>
                  <a:lnTo>
                    <a:pt x="4009903" y="1428730"/>
                  </a:lnTo>
                  <a:lnTo>
                    <a:pt x="4260522" y="1349356"/>
                  </a:lnTo>
                  <a:lnTo>
                    <a:pt x="4511141" y="1309669"/>
                  </a:lnTo>
                  <a:lnTo>
                    <a:pt x="4761760" y="992174"/>
                  </a:lnTo>
                  <a:lnTo>
                    <a:pt x="5012379" y="873113"/>
                  </a:lnTo>
                  <a:lnTo>
                    <a:pt x="5262998" y="793739"/>
                  </a:lnTo>
                  <a:lnTo>
                    <a:pt x="5513617" y="595304"/>
                  </a:lnTo>
                  <a:lnTo>
                    <a:pt x="5764236" y="357182"/>
                  </a:lnTo>
                  <a:lnTo>
                    <a:pt x="6014855" y="119060"/>
                  </a:lnTo>
                  <a:lnTo>
                    <a:pt x="6265474" y="0"/>
                  </a:lnTo>
                </a:path>
              </a:pathLst>
            </a:custGeom>
            <a:ln w="27101" cap="flat">
              <a:solidFill>
                <a:srgbClr val="008B00">
                  <a:alpha val="100000"/>
                </a:srgbClr>
              </a:solidFill>
              <a:prstDash val="solid"/>
              <a:round/>
            </a:ln>
          </p:spPr>
          <p:txBody>
            <a:bodyPr/>
            <a:lstStyle/>
            <a:p/>
          </p:txBody>
        </p:sp>
        <p:sp>
          <p:nvSpPr>
            <p:cNvPr id="48" name="pl48"/>
            <p:cNvSpPr/>
            <p:nvPr/>
          </p:nvSpPr>
          <p:spPr>
            <a:xfrm>
              <a:off x="3184865" y="2809105"/>
              <a:ext cx="4260522" cy="2936835"/>
            </a:xfrm>
            <a:custGeom>
              <a:avLst/>
              <a:pathLst>
                <a:path w="4260522" h="2936835">
                  <a:moveTo>
                    <a:pt x="0" y="2936835"/>
                  </a:moveTo>
                  <a:lnTo>
                    <a:pt x="250618" y="2936835"/>
                  </a:lnTo>
                  <a:lnTo>
                    <a:pt x="501237" y="2817774"/>
                  </a:lnTo>
                  <a:lnTo>
                    <a:pt x="751856" y="2500278"/>
                  </a:lnTo>
                  <a:lnTo>
                    <a:pt x="1002475" y="2063722"/>
                  </a:lnTo>
                  <a:lnTo>
                    <a:pt x="1253094" y="1587478"/>
                  </a:lnTo>
                  <a:lnTo>
                    <a:pt x="1503713" y="1071548"/>
                  </a:lnTo>
                  <a:lnTo>
                    <a:pt x="1754332" y="555617"/>
                  </a:lnTo>
                  <a:lnTo>
                    <a:pt x="2004951" y="277808"/>
                  </a:lnTo>
                  <a:lnTo>
                    <a:pt x="2255570" y="158747"/>
                  </a:lnTo>
                  <a:lnTo>
                    <a:pt x="2506189" y="39686"/>
                  </a:lnTo>
                  <a:lnTo>
                    <a:pt x="2756808" y="0"/>
                  </a:lnTo>
                  <a:lnTo>
                    <a:pt x="3007427" y="119060"/>
                  </a:lnTo>
                  <a:lnTo>
                    <a:pt x="3258046" y="317495"/>
                  </a:lnTo>
                  <a:lnTo>
                    <a:pt x="3508665" y="238121"/>
                  </a:lnTo>
                  <a:lnTo>
                    <a:pt x="3759284" y="119060"/>
                  </a:lnTo>
                  <a:lnTo>
                    <a:pt x="4009903" y="119060"/>
                  </a:lnTo>
                  <a:lnTo>
                    <a:pt x="4260522" y="39686"/>
                  </a:lnTo>
                </a:path>
              </a:pathLst>
            </a:custGeom>
            <a:ln w="27101" cap="flat">
              <a:solidFill>
                <a:srgbClr val="9A32CD">
                  <a:alpha val="100000"/>
                </a:srgbClr>
              </a:solidFill>
              <a:prstDash val="solid"/>
              <a:round/>
            </a:ln>
          </p:spPr>
          <p:txBody>
            <a:bodyPr/>
            <a:lstStyle/>
            <a:p/>
          </p:txBody>
        </p:sp>
        <p:sp>
          <p:nvSpPr>
            <p:cNvPr id="49" name="pl49"/>
            <p:cNvSpPr/>
            <p:nvPr/>
          </p:nvSpPr>
          <p:spPr>
            <a:xfrm>
              <a:off x="2683627" y="3166288"/>
              <a:ext cx="4761760" cy="2579652"/>
            </a:xfrm>
            <a:custGeom>
              <a:avLst/>
              <a:pathLst>
                <a:path w="4761760" h="2579652">
                  <a:moveTo>
                    <a:pt x="0" y="2579652"/>
                  </a:moveTo>
                  <a:lnTo>
                    <a:pt x="250618" y="2579652"/>
                  </a:lnTo>
                  <a:lnTo>
                    <a:pt x="501237" y="2579652"/>
                  </a:lnTo>
                  <a:lnTo>
                    <a:pt x="751856" y="2539965"/>
                  </a:lnTo>
                  <a:lnTo>
                    <a:pt x="1002475" y="2500278"/>
                  </a:lnTo>
                  <a:lnTo>
                    <a:pt x="1253094" y="2500278"/>
                  </a:lnTo>
                  <a:lnTo>
                    <a:pt x="1503713" y="2381217"/>
                  </a:lnTo>
                  <a:lnTo>
                    <a:pt x="1754332" y="2103409"/>
                  </a:lnTo>
                  <a:lnTo>
                    <a:pt x="2004951" y="1428730"/>
                  </a:lnTo>
                  <a:lnTo>
                    <a:pt x="2255570" y="1071548"/>
                  </a:lnTo>
                  <a:lnTo>
                    <a:pt x="2506189" y="912800"/>
                  </a:lnTo>
                  <a:lnTo>
                    <a:pt x="2756808" y="833426"/>
                  </a:lnTo>
                  <a:lnTo>
                    <a:pt x="3007427" y="714365"/>
                  </a:lnTo>
                  <a:lnTo>
                    <a:pt x="3258046" y="595304"/>
                  </a:lnTo>
                  <a:lnTo>
                    <a:pt x="3508665" y="515930"/>
                  </a:lnTo>
                  <a:lnTo>
                    <a:pt x="3759284" y="436556"/>
                  </a:lnTo>
                  <a:lnTo>
                    <a:pt x="4009903" y="436556"/>
                  </a:lnTo>
                  <a:lnTo>
                    <a:pt x="4260522" y="158747"/>
                  </a:lnTo>
                  <a:lnTo>
                    <a:pt x="4511141" y="0"/>
                  </a:lnTo>
                  <a:lnTo>
                    <a:pt x="4761760" y="0"/>
                  </a:lnTo>
                </a:path>
              </a:pathLst>
            </a:custGeom>
            <a:ln w="27101" cap="flat">
              <a:solidFill>
                <a:srgbClr val="836FFF">
                  <a:alpha val="100000"/>
                </a:srgbClr>
              </a:solidFill>
              <a:prstDash val="solid"/>
              <a:round/>
            </a:ln>
          </p:spPr>
          <p:txBody>
            <a:bodyPr/>
            <a:lstStyle/>
            <a:p/>
          </p:txBody>
        </p:sp>
        <p:sp>
          <p:nvSpPr>
            <p:cNvPr id="50" name="pl50"/>
            <p:cNvSpPr/>
            <p:nvPr/>
          </p:nvSpPr>
          <p:spPr>
            <a:xfrm>
              <a:off x="1179913" y="4118775"/>
              <a:ext cx="6265474" cy="1627165"/>
            </a:xfrm>
            <a:custGeom>
              <a:avLst/>
              <a:pathLst>
                <a:path w="6265474" h="1627165">
                  <a:moveTo>
                    <a:pt x="0" y="1627165"/>
                  </a:moveTo>
                  <a:lnTo>
                    <a:pt x="250618" y="1627165"/>
                  </a:lnTo>
                  <a:lnTo>
                    <a:pt x="501237" y="1627165"/>
                  </a:lnTo>
                  <a:lnTo>
                    <a:pt x="751856" y="1627165"/>
                  </a:lnTo>
                  <a:lnTo>
                    <a:pt x="1002475" y="1627165"/>
                  </a:lnTo>
                  <a:lnTo>
                    <a:pt x="1253094" y="1627165"/>
                  </a:lnTo>
                  <a:lnTo>
                    <a:pt x="1503713" y="1627165"/>
                  </a:lnTo>
                  <a:lnTo>
                    <a:pt x="1754332" y="1627165"/>
                  </a:lnTo>
                  <a:lnTo>
                    <a:pt x="2004951" y="1627165"/>
                  </a:lnTo>
                  <a:lnTo>
                    <a:pt x="2255570" y="1627165"/>
                  </a:lnTo>
                  <a:lnTo>
                    <a:pt x="2506189" y="1627165"/>
                  </a:lnTo>
                  <a:lnTo>
                    <a:pt x="2756808" y="1627165"/>
                  </a:lnTo>
                  <a:lnTo>
                    <a:pt x="3007427" y="1627165"/>
                  </a:lnTo>
                  <a:lnTo>
                    <a:pt x="3258046" y="1508104"/>
                  </a:lnTo>
                  <a:lnTo>
                    <a:pt x="3508665" y="1269982"/>
                  </a:lnTo>
                  <a:lnTo>
                    <a:pt x="3759284" y="1190608"/>
                  </a:lnTo>
                  <a:lnTo>
                    <a:pt x="4009903" y="1150921"/>
                  </a:lnTo>
                  <a:lnTo>
                    <a:pt x="4260522" y="634991"/>
                  </a:lnTo>
                  <a:lnTo>
                    <a:pt x="4511141" y="357182"/>
                  </a:lnTo>
                  <a:lnTo>
                    <a:pt x="4761760" y="317495"/>
                  </a:lnTo>
                  <a:lnTo>
                    <a:pt x="5012379" y="198434"/>
                  </a:lnTo>
                  <a:lnTo>
                    <a:pt x="5262998" y="238121"/>
                  </a:lnTo>
                  <a:lnTo>
                    <a:pt x="5513617" y="238121"/>
                  </a:lnTo>
                  <a:lnTo>
                    <a:pt x="5764236" y="198434"/>
                  </a:lnTo>
                  <a:lnTo>
                    <a:pt x="6014855" y="158747"/>
                  </a:lnTo>
                  <a:lnTo>
                    <a:pt x="6265474" y="0"/>
                  </a:lnTo>
                </a:path>
              </a:pathLst>
            </a:custGeom>
            <a:ln w="27101" cap="flat">
              <a:solidFill>
                <a:srgbClr val="FB9A99">
                  <a:alpha val="100000"/>
                </a:srgbClr>
              </a:solidFill>
              <a:prstDash val="solid"/>
              <a:round/>
            </a:ln>
          </p:spPr>
          <p:txBody>
            <a:bodyPr/>
            <a:lstStyle/>
            <a:p/>
          </p:txBody>
        </p:sp>
        <p:sp>
          <p:nvSpPr>
            <p:cNvPr id="51" name="pl51"/>
            <p:cNvSpPr/>
            <p:nvPr/>
          </p:nvSpPr>
          <p:spPr>
            <a:xfrm>
              <a:off x="1179913" y="3047227"/>
              <a:ext cx="6265474" cy="2024035"/>
            </a:xfrm>
            <a:custGeom>
              <a:avLst/>
              <a:pathLst>
                <a:path w="6265474" h="2024035">
                  <a:moveTo>
                    <a:pt x="0" y="2024035"/>
                  </a:moveTo>
                  <a:lnTo>
                    <a:pt x="250618" y="2024035"/>
                  </a:lnTo>
                  <a:lnTo>
                    <a:pt x="501237" y="1904974"/>
                  </a:lnTo>
                  <a:lnTo>
                    <a:pt x="751856" y="1865287"/>
                  </a:lnTo>
                  <a:lnTo>
                    <a:pt x="1002475" y="1825600"/>
                  </a:lnTo>
                  <a:lnTo>
                    <a:pt x="1253094" y="1746226"/>
                  </a:lnTo>
                  <a:lnTo>
                    <a:pt x="1503713" y="1706539"/>
                  </a:lnTo>
                  <a:lnTo>
                    <a:pt x="1754332" y="1587478"/>
                  </a:lnTo>
                  <a:lnTo>
                    <a:pt x="2004951" y="1508104"/>
                  </a:lnTo>
                  <a:lnTo>
                    <a:pt x="2255570" y="1389043"/>
                  </a:lnTo>
                  <a:lnTo>
                    <a:pt x="2506189" y="1389043"/>
                  </a:lnTo>
                  <a:lnTo>
                    <a:pt x="2756808" y="1389043"/>
                  </a:lnTo>
                  <a:lnTo>
                    <a:pt x="3007427" y="1349356"/>
                  </a:lnTo>
                  <a:lnTo>
                    <a:pt x="3258046" y="1269982"/>
                  </a:lnTo>
                  <a:lnTo>
                    <a:pt x="3508665" y="1111234"/>
                  </a:lnTo>
                  <a:lnTo>
                    <a:pt x="3759284" y="952487"/>
                  </a:lnTo>
                  <a:lnTo>
                    <a:pt x="4009903" y="793739"/>
                  </a:lnTo>
                  <a:lnTo>
                    <a:pt x="4260522" y="714365"/>
                  </a:lnTo>
                  <a:lnTo>
                    <a:pt x="4511141" y="555617"/>
                  </a:lnTo>
                  <a:lnTo>
                    <a:pt x="4761760" y="476243"/>
                  </a:lnTo>
                  <a:lnTo>
                    <a:pt x="5012379" y="476243"/>
                  </a:lnTo>
                  <a:lnTo>
                    <a:pt x="5262998" y="555617"/>
                  </a:lnTo>
                  <a:lnTo>
                    <a:pt x="5513617" y="476243"/>
                  </a:lnTo>
                  <a:lnTo>
                    <a:pt x="5764236" y="238121"/>
                  </a:lnTo>
                  <a:lnTo>
                    <a:pt x="6014855" y="119060"/>
                  </a:lnTo>
                  <a:lnTo>
                    <a:pt x="6265474" y="0"/>
                  </a:lnTo>
                </a:path>
              </a:pathLst>
            </a:custGeom>
            <a:ln w="27101" cap="flat">
              <a:solidFill>
                <a:srgbClr val="002759">
                  <a:alpha val="100000"/>
                </a:srgbClr>
              </a:solidFill>
              <a:prstDash val="solid"/>
              <a:round/>
            </a:ln>
          </p:spPr>
          <p:txBody>
            <a:bodyPr/>
            <a:lstStyle/>
            <a:p/>
          </p:txBody>
        </p:sp>
        <p:sp>
          <p:nvSpPr>
            <p:cNvPr id="52" name="pt52"/>
            <p:cNvSpPr/>
            <p:nvPr/>
          </p:nvSpPr>
          <p:spPr>
            <a:xfrm>
              <a:off x="1155087"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405706" y="50464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656325" y="49273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906944" y="48876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57563" y="48480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408182" y="476862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658801" y="47289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09420" y="46098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60039" y="453050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410658"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661277"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11896" y="44114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162514" y="43717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13133" y="429238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663752" y="41336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4914371" y="39748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164990" y="38161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5415609" y="373676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5666228"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5916847"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pt72"/>
            <p:cNvSpPr/>
            <p:nvPr/>
          </p:nvSpPr>
          <p:spPr>
            <a:xfrm>
              <a:off x="6167466"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6418085" y="35780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6668704" y="34986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6919323" y="32605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7169942" y="314146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7420561" y="30224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l78"/>
            <p:cNvSpPr/>
            <p:nvPr/>
          </p:nvSpPr>
          <p:spPr>
            <a:xfrm>
              <a:off x="7454235" y="1716171"/>
              <a:ext cx="971134" cy="965079"/>
            </a:xfrm>
            <a:custGeom>
              <a:avLst/>
              <a:pathLst>
                <a:path w="971134" h="965079">
                  <a:moveTo>
                    <a:pt x="971134" y="0"/>
                  </a:moveTo>
                  <a:lnTo>
                    <a:pt x="0" y="965079"/>
                  </a:lnTo>
                </a:path>
              </a:pathLst>
            </a:custGeom>
          </p:spPr>
          <p:txBody>
            <a:bodyPr/>
            <a:lstStyle/>
            <a:p/>
          </p:txBody>
        </p:sp>
        <p:sp>
          <p:nvSpPr>
            <p:cNvPr id="79" name="pl79"/>
            <p:cNvSpPr/>
            <p:nvPr/>
          </p:nvSpPr>
          <p:spPr>
            <a:xfrm>
              <a:off x="7462632" y="2496281"/>
              <a:ext cx="980842" cy="229416"/>
            </a:xfrm>
            <a:custGeom>
              <a:avLst/>
              <a:pathLst>
                <a:path w="980842" h="229416">
                  <a:moveTo>
                    <a:pt x="980842" y="0"/>
                  </a:moveTo>
                  <a:lnTo>
                    <a:pt x="0" y="229416"/>
                  </a:lnTo>
                </a:path>
              </a:pathLst>
            </a:custGeom>
          </p:spPr>
          <p:txBody>
            <a:bodyPr/>
            <a:lstStyle/>
            <a:p/>
          </p:txBody>
        </p:sp>
        <p:sp>
          <p:nvSpPr>
            <p:cNvPr id="80" name="pl80"/>
            <p:cNvSpPr/>
            <p:nvPr/>
          </p:nvSpPr>
          <p:spPr>
            <a:xfrm>
              <a:off x="7455555" y="1976127"/>
              <a:ext cx="903520" cy="745218"/>
            </a:xfrm>
            <a:custGeom>
              <a:avLst/>
              <a:pathLst>
                <a:path w="903520" h="745218">
                  <a:moveTo>
                    <a:pt x="903520" y="0"/>
                  </a:moveTo>
                  <a:lnTo>
                    <a:pt x="0" y="745218"/>
                  </a:lnTo>
                </a:path>
              </a:pathLst>
            </a:custGeom>
          </p:spPr>
          <p:txBody>
            <a:bodyPr/>
            <a:lstStyle/>
            <a:p/>
          </p:txBody>
        </p:sp>
        <p:sp>
          <p:nvSpPr>
            <p:cNvPr id="81" name="pl81"/>
            <p:cNvSpPr/>
            <p:nvPr/>
          </p:nvSpPr>
          <p:spPr>
            <a:xfrm>
              <a:off x="7459505" y="2237632"/>
              <a:ext cx="1038101" cy="485496"/>
            </a:xfrm>
            <a:custGeom>
              <a:avLst/>
              <a:pathLst>
                <a:path w="1038101" h="485496">
                  <a:moveTo>
                    <a:pt x="1038101" y="0"/>
                  </a:moveTo>
                  <a:lnTo>
                    <a:pt x="0" y="485496"/>
                  </a:lnTo>
                </a:path>
              </a:pathLst>
            </a:custGeom>
          </p:spPr>
          <p:txBody>
            <a:bodyPr/>
            <a:lstStyle/>
            <a:p/>
          </p:txBody>
        </p:sp>
        <p:sp>
          <p:nvSpPr>
            <p:cNvPr id="82" name="pl82"/>
            <p:cNvSpPr/>
            <p:nvPr/>
          </p:nvSpPr>
          <p:spPr>
            <a:xfrm>
              <a:off x="7463813" y="2755042"/>
              <a:ext cx="792849" cy="91620"/>
            </a:xfrm>
            <a:custGeom>
              <a:avLst/>
              <a:pathLst>
                <a:path w="792849" h="91620">
                  <a:moveTo>
                    <a:pt x="792849" y="0"/>
                  </a:moveTo>
                  <a:lnTo>
                    <a:pt x="0" y="91620"/>
                  </a:lnTo>
                </a:path>
              </a:pathLst>
            </a:custGeom>
          </p:spPr>
          <p:txBody>
            <a:bodyPr/>
            <a:lstStyle/>
            <a:p/>
          </p:txBody>
        </p:sp>
        <p:sp>
          <p:nvSpPr>
            <p:cNvPr id="83" name="pl83"/>
            <p:cNvSpPr/>
            <p:nvPr/>
          </p:nvSpPr>
          <p:spPr>
            <a:xfrm>
              <a:off x="7463909" y="2930048"/>
              <a:ext cx="792753" cy="80542"/>
            </a:xfrm>
            <a:custGeom>
              <a:avLst/>
              <a:pathLst>
                <a:path w="792753" h="80542">
                  <a:moveTo>
                    <a:pt x="792753" y="80542"/>
                  </a:moveTo>
                  <a:lnTo>
                    <a:pt x="0" y="0"/>
                  </a:lnTo>
                </a:path>
              </a:pathLst>
            </a:custGeom>
          </p:spPr>
          <p:txBody>
            <a:bodyPr/>
            <a:lstStyle/>
            <a:p/>
          </p:txBody>
        </p:sp>
        <p:sp>
          <p:nvSpPr>
            <p:cNvPr id="84" name="pl84"/>
            <p:cNvSpPr/>
            <p:nvPr/>
          </p:nvSpPr>
          <p:spPr>
            <a:xfrm>
              <a:off x="7462833" y="3051012"/>
              <a:ext cx="992620" cy="215373"/>
            </a:xfrm>
            <a:custGeom>
              <a:avLst/>
              <a:pathLst>
                <a:path w="992620" h="215373">
                  <a:moveTo>
                    <a:pt x="992620" y="215373"/>
                  </a:moveTo>
                  <a:lnTo>
                    <a:pt x="0" y="0"/>
                  </a:lnTo>
                </a:path>
              </a:pathLst>
            </a:custGeom>
          </p:spPr>
          <p:txBody>
            <a:bodyPr/>
            <a:lstStyle/>
            <a:p/>
          </p:txBody>
        </p:sp>
        <p:sp>
          <p:nvSpPr>
            <p:cNvPr id="85" name="pl85"/>
            <p:cNvSpPr/>
            <p:nvPr/>
          </p:nvSpPr>
          <p:spPr>
            <a:xfrm>
              <a:off x="7459472" y="3172910"/>
              <a:ext cx="742966" cy="349327"/>
            </a:xfrm>
            <a:custGeom>
              <a:avLst/>
              <a:pathLst>
                <a:path w="742966" h="349327">
                  <a:moveTo>
                    <a:pt x="742966" y="349327"/>
                  </a:moveTo>
                  <a:lnTo>
                    <a:pt x="0" y="0"/>
                  </a:lnTo>
                </a:path>
              </a:pathLst>
            </a:custGeom>
          </p:spPr>
          <p:txBody>
            <a:bodyPr/>
            <a:lstStyle/>
            <a:p/>
          </p:txBody>
        </p:sp>
        <p:sp>
          <p:nvSpPr>
            <p:cNvPr id="86" name="pl86"/>
            <p:cNvSpPr/>
            <p:nvPr/>
          </p:nvSpPr>
          <p:spPr>
            <a:xfrm>
              <a:off x="7459077" y="3371572"/>
              <a:ext cx="972327" cy="486473"/>
            </a:xfrm>
            <a:custGeom>
              <a:avLst/>
              <a:pathLst>
                <a:path w="972327" h="486473">
                  <a:moveTo>
                    <a:pt x="972327" y="486473"/>
                  </a:moveTo>
                  <a:lnTo>
                    <a:pt x="0" y="0"/>
                  </a:lnTo>
                </a:path>
              </a:pathLst>
            </a:custGeom>
          </p:spPr>
          <p:txBody>
            <a:bodyPr/>
            <a:lstStyle/>
            <a:p/>
          </p:txBody>
        </p:sp>
        <p:sp>
          <p:nvSpPr>
            <p:cNvPr id="87" name="pl87"/>
            <p:cNvSpPr/>
            <p:nvPr/>
          </p:nvSpPr>
          <p:spPr>
            <a:xfrm>
              <a:off x="7454315" y="3452867"/>
              <a:ext cx="326402" cy="320643"/>
            </a:xfrm>
            <a:custGeom>
              <a:avLst/>
              <a:pathLst>
                <a:path w="326402" h="320643">
                  <a:moveTo>
                    <a:pt x="326402" y="320643"/>
                  </a:moveTo>
                  <a:lnTo>
                    <a:pt x="0" y="0"/>
                  </a:lnTo>
                </a:path>
              </a:pathLst>
            </a:custGeom>
          </p:spPr>
          <p:txBody>
            <a:bodyPr/>
            <a:lstStyle/>
            <a:p/>
          </p:txBody>
        </p:sp>
        <p:sp>
          <p:nvSpPr>
            <p:cNvPr id="88" name="pl88"/>
            <p:cNvSpPr/>
            <p:nvPr/>
          </p:nvSpPr>
          <p:spPr>
            <a:xfrm>
              <a:off x="7458970" y="3649439"/>
              <a:ext cx="924245" cy="470073"/>
            </a:xfrm>
            <a:custGeom>
              <a:avLst/>
              <a:pathLst>
                <a:path w="924245" h="470073">
                  <a:moveTo>
                    <a:pt x="924245" y="470073"/>
                  </a:moveTo>
                  <a:lnTo>
                    <a:pt x="0" y="0"/>
                  </a:lnTo>
                </a:path>
              </a:pathLst>
            </a:custGeom>
          </p:spPr>
          <p:txBody>
            <a:bodyPr/>
            <a:lstStyle/>
            <a:p/>
          </p:txBody>
        </p:sp>
        <p:sp>
          <p:nvSpPr>
            <p:cNvPr id="89" name="pl89"/>
            <p:cNvSpPr/>
            <p:nvPr/>
          </p:nvSpPr>
          <p:spPr>
            <a:xfrm>
              <a:off x="7461671" y="4123799"/>
              <a:ext cx="831110" cy="256458"/>
            </a:xfrm>
            <a:custGeom>
              <a:avLst/>
              <a:pathLst>
                <a:path w="831110" h="256458">
                  <a:moveTo>
                    <a:pt x="831110" y="256458"/>
                  </a:moveTo>
                  <a:lnTo>
                    <a:pt x="0" y="0"/>
                  </a:lnTo>
                </a:path>
              </a:pathLst>
            </a:custGeom>
          </p:spPr>
          <p:txBody>
            <a:bodyPr/>
            <a:lstStyle/>
            <a:p/>
          </p:txBody>
        </p:sp>
        <p:sp>
          <p:nvSpPr>
            <p:cNvPr id="90" name="pg90"/>
            <p:cNvSpPr/>
            <p:nvPr/>
          </p:nvSpPr>
          <p:spPr>
            <a:xfrm>
              <a:off x="8356789" y="1625988"/>
              <a:ext cx="603321" cy="169072"/>
            </a:xfrm>
            <a:custGeom>
              <a:avLst/>
              <a:pathLst>
                <a:path w="603321" h="169072">
                  <a:moveTo>
                    <a:pt x="27431" y="169072"/>
                  </a:moveTo>
                  <a:lnTo>
                    <a:pt x="575889" y="169072"/>
                  </a:lnTo>
                  <a:lnTo>
                    <a:pt x="574784" y="169050"/>
                  </a:lnTo>
                  <a:lnTo>
                    <a:pt x="579195" y="168872"/>
                  </a:lnTo>
                  <a:lnTo>
                    <a:pt x="583521" y="167989"/>
                  </a:lnTo>
                  <a:lnTo>
                    <a:pt x="587649" y="166424"/>
                  </a:lnTo>
                  <a:lnTo>
                    <a:pt x="591472" y="164216"/>
                  </a:lnTo>
                  <a:lnTo>
                    <a:pt x="594891" y="161424"/>
                  </a:lnTo>
                  <a:lnTo>
                    <a:pt x="597819" y="158120"/>
                  </a:lnTo>
                  <a:lnTo>
                    <a:pt x="600178" y="154388"/>
                  </a:lnTo>
                  <a:lnTo>
                    <a:pt x="601909" y="150327"/>
                  </a:lnTo>
                  <a:lnTo>
                    <a:pt x="602965" y="146040"/>
                  </a:lnTo>
                  <a:lnTo>
                    <a:pt x="603321" y="141640"/>
                  </a:lnTo>
                  <a:lnTo>
                    <a:pt x="603321" y="27431"/>
                  </a:lnTo>
                  <a:lnTo>
                    <a:pt x="602965" y="23031"/>
                  </a:lnTo>
                  <a:lnTo>
                    <a:pt x="601909" y="18745"/>
                  </a:lnTo>
                  <a:lnTo>
                    <a:pt x="600178" y="14683"/>
                  </a:lnTo>
                  <a:lnTo>
                    <a:pt x="597819" y="10952"/>
                  </a:lnTo>
                  <a:lnTo>
                    <a:pt x="594891" y="7647"/>
                  </a:lnTo>
                  <a:lnTo>
                    <a:pt x="591472" y="4855"/>
                  </a:lnTo>
                  <a:lnTo>
                    <a:pt x="587649" y="2648"/>
                  </a:lnTo>
                  <a:lnTo>
                    <a:pt x="583521" y="1083"/>
                  </a:lnTo>
                  <a:lnTo>
                    <a:pt x="579195" y="200"/>
                  </a:lnTo>
                  <a:lnTo>
                    <a:pt x="57588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91" name="tx91"/>
            <p:cNvSpPr/>
            <p:nvPr/>
          </p:nvSpPr>
          <p:spPr>
            <a:xfrm>
              <a:off x="8379649" y="1671708"/>
              <a:ext cx="51188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31A1C">
                      <a:alpha val="100000"/>
                    </a:srgbClr>
                  </a:solidFill>
                  <a:latin typeface="Arial"/>
                  <a:cs typeface="Arial"/>
                </a:rPr>
                <a:t>IPV1: 77%</a:t>
              </a:r>
            </a:p>
          </p:txBody>
        </p:sp>
        <p:sp>
          <p:nvSpPr>
            <p:cNvPr id="92" name="pg92"/>
            <p:cNvSpPr/>
            <p:nvPr/>
          </p:nvSpPr>
          <p:spPr>
            <a:xfrm>
              <a:off x="8374894" y="2407454"/>
              <a:ext cx="585216" cy="169072"/>
            </a:xfrm>
            <a:custGeom>
              <a:avLst/>
              <a:pathLst>
                <a:path w="585216" h="169072">
                  <a:moveTo>
                    <a:pt x="27431" y="169072"/>
                  </a:moveTo>
                  <a:lnTo>
                    <a:pt x="557784" y="169072"/>
                  </a:lnTo>
                  <a:lnTo>
                    <a:pt x="556679" y="169050"/>
                  </a:lnTo>
                  <a:lnTo>
                    <a:pt x="561090" y="168872"/>
                  </a:lnTo>
                  <a:lnTo>
                    <a:pt x="565416" y="167989"/>
                  </a:lnTo>
                  <a:lnTo>
                    <a:pt x="569543" y="166424"/>
                  </a:lnTo>
                  <a:lnTo>
                    <a:pt x="573367" y="164216"/>
                  </a:lnTo>
                  <a:lnTo>
                    <a:pt x="576786" y="161424"/>
                  </a:lnTo>
                  <a:lnTo>
                    <a:pt x="579714" y="158120"/>
                  </a:lnTo>
                  <a:lnTo>
                    <a:pt x="582073" y="154388"/>
                  </a:lnTo>
                  <a:lnTo>
                    <a:pt x="583804" y="150327"/>
                  </a:lnTo>
                  <a:lnTo>
                    <a:pt x="584860" y="146040"/>
                  </a:lnTo>
                  <a:lnTo>
                    <a:pt x="585216" y="141640"/>
                  </a:lnTo>
                  <a:lnTo>
                    <a:pt x="585216" y="27431"/>
                  </a:lnTo>
                  <a:lnTo>
                    <a:pt x="584860" y="23031"/>
                  </a:lnTo>
                  <a:lnTo>
                    <a:pt x="583804" y="18745"/>
                  </a:lnTo>
                  <a:lnTo>
                    <a:pt x="582073" y="14683"/>
                  </a:lnTo>
                  <a:lnTo>
                    <a:pt x="579714" y="10952"/>
                  </a:lnTo>
                  <a:lnTo>
                    <a:pt x="576786" y="7647"/>
                  </a:lnTo>
                  <a:lnTo>
                    <a:pt x="573367" y="4855"/>
                  </a:lnTo>
                  <a:lnTo>
                    <a:pt x="569543" y="2648"/>
                  </a:lnTo>
                  <a:lnTo>
                    <a:pt x="565416" y="1083"/>
                  </a:lnTo>
                  <a:lnTo>
                    <a:pt x="561090" y="200"/>
                  </a:lnTo>
                  <a:lnTo>
                    <a:pt x="5577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93" name="tx93"/>
            <p:cNvSpPr/>
            <p:nvPr/>
          </p:nvSpPr>
          <p:spPr>
            <a:xfrm>
              <a:off x="8397754" y="2453174"/>
              <a:ext cx="49377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1C86EE">
                      <a:alpha val="100000"/>
                    </a:srgbClr>
                  </a:solidFill>
                  <a:latin typeface="Arial"/>
                  <a:cs typeface="Arial"/>
                </a:rPr>
                <a:t>DTP: 76%</a:t>
              </a:r>
            </a:p>
          </p:txBody>
        </p:sp>
        <p:sp>
          <p:nvSpPr>
            <p:cNvPr id="94" name="pg94"/>
            <p:cNvSpPr/>
            <p:nvPr/>
          </p:nvSpPr>
          <p:spPr>
            <a:xfrm>
              <a:off x="8290495" y="1885004"/>
              <a:ext cx="669615" cy="169072"/>
            </a:xfrm>
            <a:custGeom>
              <a:avLst/>
              <a:pathLst>
                <a:path w="669615" h="169072">
                  <a:moveTo>
                    <a:pt x="27431" y="169072"/>
                  </a:moveTo>
                  <a:lnTo>
                    <a:pt x="642183" y="169072"/>
                  </a:lnTo>
                  <a:lnTo>
                    <a:pt x="641078" y="169050"/>
                  </a:lnTo>
                  <a:lnTo>
                    <a:pt x="645489" y="168872"/>
                  </a:lnTo>
                  <a:lnTo>
                    <a:pt x="649815" y="167989"/>
                  </a:lnTo>
                  <a:lnTo>
                    <a:pt x="653943" y="166424"/>
                  </a:lnTo>
                  <a:lnTo>
                    <a:pt x="657766" y="164216"/>
                  </a:lnTo>
                  <a:lnTo>
                    <a:pt x="661185" y="161424"/>
                  </a:lnTo>
                  <a:lnTo>
                    <a:pt x="664113" y="158120"/>
                  </a:lnTo>
                  <a:lnTo>
                    <a:pt x="666472" y="154388"/>
                  </a:lnTo>
                  <a:lnTo>
                    <a:pt x="668203" y="150327"/>
                  </a:lnTo>
                  <a:lnTo>
                    <a:pt x="669259" y="146040"/>
                  </a:lnTo>
                  <a:lnTo>
                    <a:pt x="669615" y="141640"/>
                  </a:lnTo>
                  <a:lnTo>
                    <a:pt x="669615" y="27431"/>
                  </a:lnTo>
                  <a:lnTo>
                    <a:pt x="669259" y="23031"/>
                  </a:lnTo>
                  <a:lnTo>
                    <a:pt x="668203" y="18745"/>
                  </a:lnTo>
                  <a:lnTo>
                    <a:pt x="666472" y="14683"/>
                  </a:lnTo>
                  <a:lnTo>
                    <a:pt x="664113" y="10952"/>
                  </a:lnTo>
                  <a:lnTo>
                    <a:pt x="661185" y="7647"/>
                  </a:lnTo>
                  <a:lnTo>
                    <a:pt x="657766" y="4855"/>
                  </a:lnTo>
                  <a:lnTo>
                    <a:pt x="653943" y="2648"/>
                  </a:lnTo>
                  <a:lnTo>
                    <a:pt x="649815" y="1083"/>
                  </a:lnTo>
                  <a:lnTo>
                    <a:pt x="645489" y="200"/>
                  </a:lnTo>
                  <a:lnTo>
                    <a:pt x="6421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95" name="tx95"/>
            <p:cNvSpPr/>
            <p:nvPr/>
          </p:nvSpPr>
          <p:spPr>
            <a:xfrm>
              <a:off x="8313355" y="1930724"/>
              <a:ext cx="57817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0BD41">
                      <a:alpha val="100000"/>
                    </a:srgbClr>
                  </a:solidFill>
                  <a:latin typeface="Arial"/>
                  <a:cs typeface="Arial"/>
                </a:rPr>
                <a:t>Hep B: 76%</a:t>
              </a:r>
            </a:p>
          </p:txBody>
        </p:sp>
        <p:sp>
          <p:nvSpPr>
            <p:cNvPr id="96" name="pg96"/>
            <p:cNvSpPr/>
            <p:nvPr/>
          </p:nvSpPr>
          <p:spPr>
            <a:xfrm>
              <a:off x="8429027" y="2147025"/>
              <a:ext cx="531083" cy="169072"/>
            </a:xfrm>
            <a:custGeom>
              <a:avLst/>
              <a:pathLst>
                <a:path w="531083" h="169072">
                  <a:moveTo>
                    <a:pt x="27431" y="169072"/>
                  </a:moveTo>
                  <a:lnTo>
                    <a:pt x="503651" y="169072"/>
                  </a:lnTo>
                  <a:lnTo>
                    <a:pt x="502546" y="169050"/>
                  </a:lnTo>
                  <a:lnTo>
                    <a:pt x="506958" y="168872"/>
                  </a:lnTo>
                  <a:lnTo>
                    <a:pt x="511283" y="167989"/>
                  </a:lnTo>
                  <a:lnTo>
                    <a:pt x="515411" y="166424"/>
                  </a:lnTo>
                  <a:lnTo>
                    <a:pt x="519234" y="164216"/>
                  </a:lnTo>
                  <a:lnTo>
                    <a:pt x="522654" y="161424"/>
                  </a:lnTo>
                  <a:lnTo>
                    <a:pt x="525581" y="158120"/>
                  </a:lnTo>
                  <a:lnTo>
                    <a:pt x="527941" y="154388"/>
                  </a:lnTo>
                  <a:lnTo>
                    <a:pt x="529671" y="150327"/>
                  </a:lnTo>
                  <a:lnTo>
                    <a:pt x="530728" y="146040"/>
                  </a:lnTo>
                  <a:lnTo>
                    <a:pt x="531083" y="141640"/>
                  </a:lnTo>
                  <a:lnTo>
                    <a:pt x="531083" y="27431"/>
                  </a:lnTo>
                  <a:lnTo>
                    <a:pt x="530728" y="23031"/>
                  </a:lnTo>
                  <a:lnTo>
                    <a:pt x="529671" y="18745"/>
                  </a:lnTo>
                  <a:lnTo>
                    <a:pt x="527941" y="14683"/>
                  </a:lnTo>
                  <a:lnTo>
                    <a:pt x="525581" y="10952"/>
                  </a:lnTo>
                  <a:lnTo>
                    <a:pt x="522654" y="7647"/>
                  </a:lnTo>
                  <a:lnTo>
                    <a:pt x="519234" y="4855"/>
                  </a:lnTo>
                  <a:lnTo>
                    <a:pt x="515411" y="2648"/>
                  </a:lnTo>
                  <a:lnTo>
                    <a:pt x="511283" y="1083"/>
                  </a:lnTo>
                  <a:lnTo>
                    <a:pt x="506958" y="200"/>
                  </a:lnTo>
                  <a:lnTo>
                    <a:pt x="50365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97" name="tx97"/>
            <p:cNvSpPr/>
            <p:nvPr/>
          </p:nvSpPr>
          <p:spPr>
            <a:xfrm>
              <a:off x="8451887" y="2192745"/>
              <a:ext cx="43964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EE00EE">
                      <a:alpha val="100000"/>
                    </a:srgbClr>
                  </a:solidFill>
                  <a:latin typeface="Arial"/>
                  <a:cs typeface="Arial"/>
                </a:rPr>
                <a:t>Hib: 76%</a:t>
              </a:r>
            </a:p>
          </p:txBody>
        </p:sp>
        <p:sp>
          <p:nvSpPr>
            <p:cNvPr id="98" name="pg98"/>
            <p:cNvSpPr/>
            <p:nvPr/>
          </p:nvSpPr>
          <p:spPr>
            <a:xfrm>
              <a:off x="8188083" y="2668497"/>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99" name="tx99"/>
            <p:cNvSpPr/>
            <p:nvPr/>
          </p:nvSpPr>
          <p:spPr>
            <a:xfrm>
              <a:off x="8210943" y="2714217"/>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9A32CD">
                      <a:alpha val="100000"/>
                    </a:srgbClr>
                  </a:solidFill>
                  <a:latin typeface="Arial"/>
                  <a:cs typeface="Arial"/>
                </a:rPr>
                <a:t>Pneumo: 73%</a:t>
              </a:r>
            </a:p>
          </p:txBody>
        </p:sp>
        <p:sp>
          <p:nvSpPr>
            <p:cNvPr id="100" name="pg100"/>
            <p:cNvSpPr/>
            <p:nvPr/>
          </p:nvSpPr>
          <p:spPr>
            <a:xfrm>
              <a:off x="8188083" y="2927624"/>
              <a:ext cx="772027" cy="169072"/>
            </a:xfrm>
            <a:custGeom>
              <a:avLst/>
              <a:pathLst>
                <a:path w="772027" h="169072">
                  <a:moveTo>
                    <a:pt x="27431" y="169072"/>
                  </a:moveTo>
                  <a:lnTo>
                    <a:pt x="744595" y="169072"/>
                  </a:lnTo>
                  <a:lnTo>
                    <a:pt x="743491" y="169050"/>
                  </a:lnTo>
                  <a:lnTo>
                    <a:pt x="747902" y="168872"/>
                  </a:lnTo>
                  <a:lnTo>
                    <a:pt x="752227" y="167989"/>
                  </a:lnTo>
                  <a:lnTo>
                    <a:pt x="756355" y="166424"/>
                  </a:lnTo>
                  <a:lnTo>
                    <a:pt x="760179" y="164216"/>
                  </a:lnTo>
                  <a:lnTo>
                    <a:pt x="763598" y="161424"/>
                  </a:lnTo>
                  <a:lnTo>
                    <a:pt x="766526" y="158120"/>
                  </a:lnTo>
                  <a:lnTo>
                    <a:pt x="768885" y="154388"/>
                  </a:lnTo>
                  <a:lnTo>
                    <a:pt x="770616" y="150327"/>
                  </a:lnTo>
                  <a:lnTo>
                    <a:pt x="771672" y="146040"/>
                  </a:lnTo>
                  <a:lnTo>
                    <a:pt x="772027" y="141640"/>
                  </a:lnTo>
                  <a:lnTo>
                    <a:pt x="772027" y="27431"/>
                  </a:lnTo>
                  <a:lnTo>
                    <a:pt x="771672" y="23031"/>
                  </a:lnTo>
                  <a:lnTo>
                    <a:pt x="770616" y="18745"/>
                  </a:lnTo>
                  <a:lnTo>
                    <a:pt x="768885" y="14683"/>
                  </a:lnTo>
                  <a:lnTo>
                    <a:pt x="766526" y="10952"/>
                  </a:lnTo>
                  <a:lnTo>
                    <a:pt x="763598" y="7647"/>
                  </a:lnTo>
                  <a:lnTo>
                    <a:pt x="760179" y="4855"/>
                  </a:lnTo>
                  <a:lnTo>
                    <a:pt x="756355" y="2648"/>
                  </a:lnTo>
                  <a:lnTo>
                    <a:pt x="752227" y="1083"/>
                  </a:lnTo>
                  <a:lnTo>
                    <a:pt x="747902" y="200"/>
                  </a:lnTo>
                  <a:lnTo>
                    <a:pt x="7445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01" name="tx101"/>
            <p:cNvSpPr/>
            <p:nvPr/>
          </p:nvSpPr>
          <p:spPr>
            <a:xfrm>
              <a:off x="8210943" y="2973344"/>
              <a:ext cx="68058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C20E">
                      <a:alpha val="100000"/>
                    </a:srgbClr>
                  </a:solidFill>
                  <a:latin typeface="Arial"/>
                  <a:cs typeface="Arial"/>
                </a:rPr>
                <a:t>Measles: 71%</a:t>
              </a:r>
            </a:p>
          </p:txBody>
        </p:sp>
        <p:sp>
          <p:nvSpPr>
            <p:cNvPr id="102" name="pg102"/>
            <p:cNvSpPr/>
            <p:nvPr/>
          </p:nvSpPr>
          <p:spPr>
            <a:xfrm>
              <a:off x="8386873" y="3185811"/>
              <a:ext cx="573237" cy="169072"/>
            </a:xfrm>
            <a:custGeom>
              <a:avLst/>
              <a:pathLst>
                <a:path w="573237" h="169072">
                  <a:moveTo>
                    <a:pt x="27431" y="169072"/>
                  </a:moveTo>
                  <a:lnTo>
                    <a:pt x="545805" y="169072"/>
                  </a:lnTo>
                  <a:lnTo>
                    <a:pt x="544700" y="169050"/>
                  </a:lnTo>
                  <a:lnTo>
                    <a:pt x="549111" y="168872"/>
                  </a:lnTo>
                  <a:lnTo>
                    <a:pt x="553437" y="167989"/>
                  </a:lnTo>
                  <a:lnTo>
                    <a:pt x="557565" y="166424"/>
                  </a:lnTo>
                  <a:lnTo>
                    <a:pt x="561388" y="164216"/>
                  </a:lnTo>
                  <a:lnTo>
                    <a:pt x="564808" y="161424"/>
                  </a:lnTo>
                  <a:lnTo>
                    <a:pt x="567735" y="158120"/>
                  </a:lnTo>
                  <a:lnTo>
                    <a:pt x="570095" y="154388"/>
                  </a:lnTo>
                  <a:lnTo>
                    <a:pt x="571825" y="150327"/>
                  </a:lnTo>
                  <a:lnTo>
                    <a:pt x="572882" y="146040"/>
                  </a:lnTo>
                  <a:lnTo>
                    <a:pt x="573237" y="141640"/>
                  </a:lnTo>
                  <a:lnTo>
                    <a:pt x="573237" y="27432"/>
                  </a:lnTo>
                  <a:lnTo>
                    <a:pt x="572882" y="23031"/>
                  </a:lnTo>
                  <a:lnTo>
                    <a:pt x="571825" y="18745"/>
                  </a:lnTo>
                  <a:lnTo>
                    <a:pt x="570095" y="14683"/>
                  </a:lnTo>
                  <a:lnTo>
                    <a:pt x="567735" y="10952"/>
                  </a:lnTo>
                  <a:lnTo>
                    <a:pt x="564808" y="7647"/>
                  </a:lnTo>
                  <a:lnTo>
                    <a:pt x="561388" y="4855"/>
                  </a:lnTo>
                  <a:lnTo>
                    <a:pt x="557565" y="2648"/>
                  </a:lnTo>
                  <a:lnTo>
                    <a:pt x="553437" y="1083"/>
                  </a:lnTo>
                  <a:lnTo>
                    <a:pt x="549111" y="200"/>
                  </a:lnTo>
                  <a:lnTo>
                    <a:pt x="5458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03" name="tx103"/>
            <p:cNvSpPr/>
            <p:nvPr/>
          </p:nvSpPr>
          <p:spPr>
            <a:xfrm>
              <a:off x="8409733" y="3231531"/>
              <a:ext cx="48179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BoP: 68%</a:t>
              </a:r>
            </a:p>
          </p:txBody>
        </p:sp>
        <p:sp>
          <p:nvSpPr>
            <p:cNvPr id="104" name="pg104"/>
            <p:cNvSpPr/>
            <p:nvPr/>
          </p:nvSpPr>
          <p:spPr>
            <a:xfrm>
              <a:off x="8133859" y="3445976"/>
              <a:ext cx="826251" cy="169072"/>
            </a:xfrm>
            <a:custGeom>
              <a:avLst/>
              <a:pathLst>
                <a:path w="826251" h="169072">
                  <a:moveTo>
                    <a:pt x="27431" y="169072"/>
                  </a:moveTo>
                  <a:lnTo>
                    <a:pt x="798819" y="169072"/>
                  </a:lnTo>
                  <a:lnTo>
                    <a:pt x="797715" y="169050"/>
                  </a:lnTo>
                  <a:lnTo>
                    <a:pt x="802126" y="168872"/>
                  </a:lnTo>
                  <a:lnTo>
                    <a:pt x="806451" y="167989"/>
                  </a:lnTo>
                  <a:lnTo>
                    <a:pt x="810579" y="166424"/>
                  </a:lnTo>
                  <a:lnTo>
                    <a:pt x="814402" y="164216"/>
                  </a:lnTo>
                  <a:lnTo>
                    <a:pt x="817822" y="161424"/>
                  </a:lnTo>
                  <a:lnTo>
                    <a:pt x="820750" y="158120"/>
                  </a:lnTo>
                  <a:lnTo>
                    <a:pt x="823109" y="154388"/>
                  </a:lnTo>
                  <a:lnTo>
                    <a:pt x="824840" y="150327"/>
                  </a:lnTo>
                  <a:lnTo>
                    <a:pt x="825896" y="146040"/>
                  </a:lnTo>
                  <a:lnTo>
                    <a:pt x="826251" y="141640"/>
                  </a:lnTo>
                  <a:lnTo>
                    <a:pt x="826251" y="27432"/>
                  </a:lnTo>
                  <a:lnTo>
                    <a:pt x="825896" y="23031"/>
                  </a:lnTo>
                  <a:lnTo>
                    <a:pt x="824840" y="18745"/>
                  </a:lnTo>
                  <a:lnTo>
                    <a:pt x="823109" y="14683"/>
                  </a:lnTo>
                  <a:lnTo>
                    <a:pt x="820750" y="10952"/>
                  </a:lnTo>
                  <a:lnTo>
                    <a:pt x="817822" y="7647"/>
                  </a:lnTo>
                  <a:lnTo>
                    <a:pt x="814402" y="4855"/>
                  </a:lnTo>
                  <a:lnTo>
                    <a:pt x="810579" y="2648"/>
                  </a:lnTo>
                  <a:lnTo>
                    <a:pt x="806451" y="1083"/>
                  </a:lnTo>
                  <a:lnTo>
                    <a:pt x="802126" y="200"/>
                  </a:lnTo>
                  <a:lnTo>
                    <a:pt x="79881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05" name="tx105"/>
            <p:cNvSpPr/>
            <p:nvPr/>
          </p:nvSpPr>
          <p:spPr>
            <a:xfrm>
              <a:off x="8156719" y="3491696"/>
              <a:ext cx="73481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836FFF">
                      <a:alpha val="100000"/>
                    </a:srgbClr>
                  </a:solidFill>
                  <a:latin typeface="Arial"/>
                  <a:cs typeface="Arial"/>
                </a:rPr>
                <a:t>Rotavirus: 65%</a:t>
              </a:r>
            </a:p>
          </p:txBody>
        </p:sp>
        <p:sp>
          <p:nvSpPr>
            <p:cNvPr id="106" name="pg106"/>
            <p:cNvSpPr/>
            <p:nvPr/>
          </p:nvSpPr>
          <p:spPr>
            <a:xfrm>
              <a:off x="8362824" y="3780041"/>
              <a:ext cx="597286" cy="169072"/>
            </a:xfrm>
            <a:custGeom>
              <a:avLst/>
              <a:pathLst>
                <a:path w="597286" h="169072">
                  <a:moveTo>
                    <a:pt x="27431" y="169072"/>
                  </a:moveTo>
                  <a:lnTo>
                    <a:pt x="569854" y="169072"/>
                  </a:lnTo>
                  <a:lnTo>
                    <a:pt x="568749" y="169050"/>
                  </a:lnTo>
                  <a:lnTo>
                    <a:pt x="573160" y="168872"/>
                  </a:lnTo>
                  <a:lnTo>
                    <a:pt x="577486" y="167989"/>
                  </a:lnTo>
                  <a:lnTo>
                    <a:pt x="581613" y="166424"/>
                  </a:lnTo>
                  <a:lnTo>
                    <a:pt x="585437" y="164216"/>
                  </a:lnTo>
                  <a:lnTo>
                    <a:pt x="588856" y="161424"/>
                  </a:lnTo>
                  <a:lnTo>
                    <a:pt x="591784" y="158120"/>
                  </a:lnTo>
                  <a:lnTo>
                    <a:pt x="594143" y="154388"/>
                  </a:lnTo>
                  <a:lnTo>
                    <a:pt x="595874" y="150327"/>
                  </a:lnTo>
                  <a:lnTo>
                    <a:pt x="596930" y="146040"/>
                  </a:lnTo>
                  <a:lnTo>
                    <a:pt x="597286" y="141640"/>
                  </a:lnTo>
                  <a:lnTo>
                    <a:pt x="597286" y="27432"/>
                  </a:lnTo>
                  <a:lnTo>
                    <a:pt x="596930" y="23031"/>
                  </a:lnTo>
                  <a:lnTo>
                    <a:pt x="595874" y="18745"/>
                  </a:lnTo>
                  <a:lnTo>
                    <a:pt x="594143" y="14683"/>
                  </a:lnTo>
                  <a:lnTo>
                    <a:pt x="591784" y="10952"/>
                  </a:lnTo>
                  <a:lnTo>
                    <a:pt x="588856" y="7647"/>
                  </a:lnTo>
                  <a:lnTo>
                    <a:pt x="585437" y="4855"/>
                  </a:lnTo>
                  <a:lnTo>
                    <a:pt x="581613" y="2648"/>
                  </a:lnTo>
                  <a:lnTo>
                    <a:pt x="577486" y="1083"/>
                  </a:lnTo>
                  <a:lnTo>
                    <a:pt x="573160" y="200"/>
                  </a:lnTo>
                  <a:lnTo>
                    <a:pt x="56985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07" name="tx107"/>
            <p:cNvSpPr/>
            <p:nvPr/>
          </p:nvSpPr>
          <p:spPr>
            <a:xfrm>
              <a:off x="8385684" y="3825761"/>
              <a:ext cx="505846"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7F00">
                      <a:alpha val="100000"/>
                    </a:srgbClr>
                  </a:solidFill>
                  <a:latin typeface="Arial"/>
                  <a:cs typeface="Arial"/>
                </a:rPr>
                <a:t>IPVc: 60%</a:t>
              </a:r>
            </a:p>
          </p:txBody>
        </p:sp>
        <p:sp>
          <p:nvSpPr>
            <p:cNvPr id="108" name="pg108"/>
            <p:cNvSpPr/>
            <p:nvPr/>
          </p:nvSpPr>
          <p:spPr>
            <a:xfrm>
              <a:off x="7712137" y="3704848"/>
              <a:ext cx="1247973" cy="169072"/>
            </a:xfrm>
            <a:custGeom>
              <a:avLst/>
              <a:pathLst>
                <a:path w="1247973" h="169072">
                  <a:moveTo>
                    <a:pt x="27431" y="169072"/>
                  </a:moveTo>
                  <a:lnTo>
                    <a:pt x="1220541" y="169072"/>
                  </a:lnTo>
                  <a:lnTo>
                    <a:pt x="1219436" y="169050"/>
                  </a:lnTo>
                  <a:lnTo>
                    <a:pt x="1223847" y="168872"/>
                  </a:lnTo>
                  <a:lnTo>
                    <a:pt x="1228173" y="167989"/>
                  </a:lnTo>
                  <a:lnTo>
                    <a:pt x="1232301" y="166424"/>
                  </a:lnTo>
                  <a:lnTo>
                    <a:pt x="1236124" y="164216"/>
                  </a:lnTo>
                  <a:lnTo>
                    <a:pt x="1239543" y="161424"/>
                  </a:lnTo>
                  <a:lnTo>
                    <a:pt x="1242471" y="158120"/>
                  </a:lnTo>
                  <a:lnTo>
                    <a:pt x="1244830" y="154388"/>
                  </a:lnTo>
                  <a:lnTo>
                    <a:pt x="1246561" y="150327"/>
                  </a:lnTo>
                  <a:lnTo>
                    <a:pt x="1247617" y="146040"/>
                  </a:lnTo>
                  <a:lnTo>
                    <a:pt x="1247973" y="141640"/>
                  </a:lnTo>
                  <a:lnTo>
                    <a:pt x="1247973" y="27432"/>
                  </a:lnTo>
                  <a:lnTo>
                    <a:pt x="1247617" y="23031"/>
                  </a:lnTo>
                  <a:lnTo>
                    <a:pt x="1246561" y="18745"/>
                  </a:lnTo>
                  <a:lnTo>
                    <a:pt x="1244830" y="14683"/>
                  </a:lnTo>
                  <a:lnTo>
                    <a:pt x="1242471" y="10952"/>
                  </a:lnTo>
                  <a:lnTo>
                    <a:pt x="1239543" y="7647"/>
                  </a:lnTo>
                  <a:lnTo>
                    <a:pt x="1236124" y="4855"/>
                  </a:lnTo>
                  <a:lnTo>
                    <a:pt x="1232301" y="2648"/>
                  </a:lnTo>
                  <a:lnTo>
                    <a:pt x="1228173" y="1083"/>
                  </a:lnTo>
                  <a:lnTo>
                    <a:pt x="1223847" y="200"/>
                  </a:lnTo>
                  <a:lnTo>
                    <a:pt x="122054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09" name="tx109"/>
            <p:cNvSpPr/>
            <p:nvPr/>
          </p:nvSpPr>
          <p:spPr>
            <a:xfrm>
              <a:off x="7734997" y="3750568"/>
              <a:ext cx="1156533"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8B00">
                      <a:alpha val="100000"/>
                    </a:srgbClr>
                  </a:solidFill>
                  <a:latin typeface="Arial"/>
                  <a:cs typeface="Arial"/>
                </a:rPr>
                <a:t>Measles 2nd dose: 58%</a:t>
              </a:r>
            </a:p>
          </p:txBody>
        </p:sp>
        <p:sp>
          <p:nvSpPr>
            <p:cNvPr id="110" name="pg110"/>
            <p:cNvSpPr/>
            <p:nvPr/>
          </p:nvSpPr>
          <p:spPr>
            <a:xfrm>
              <a:off x="8314635" y="4041841"/>
              <a:ext cx="645474" cy="169072"/>
            </a:xfrm>
            <a:custGeom>
              <a:avLst/>
              <a:pathLst>
                <a:path w="645474" h="169072">
                  <a:moveTo>
                    <a:pt x="27431" y="169072"/>
                  </a:moveTo>
                  <a:lnTo>
                    <a:pt x="618042" y="169072"/>
                  </a:lnTo>
                  <a:lnTo>
                    <a:pt x="616938" y="169050"/>
                  </a:lnTo>
                  <a:lnTo>
                    <a:pt x="621349" y="168872"/>
                  </a:lnTo>
                  <a:lnTo>
                    <a:pt x="625675" y="167989"/>
                  </a:lnTo>
                  <a:lnTo>
                    <a:pt x="629802" y="166424"/>
                  </a:lnTo>
                  <a:lnTo>
                    <a:pt x="633626" y="164216"/>
                  </a:lnTo>
                  <a:lnTo>
                    <a:pt x="637045" y="161424"/>
                  </a:lnTo>
                  <a:lnTo>
                    <a:pt x="639973" y="158120"/>
                  </a:lnTo>
                  <a:lnTo>
                    <a:pt x="642332" y="154388"/>
                  </a:lnTo>
                  <a:lnTo>
                    <a:pt x="644063" y="150327"/>
                  </a:lnTo>
                  <a:lnTo>
                    <a:pt x="645119" y="146040"/>
                  </a:lnTo>
                  <a:lnTo>
                    <a:pt x="645474" y="141640"/>
                  </a:lnTo>
                  <a:lnTo>
                    <a:pt x="645474" y="27432"/>
                  </a:lnTo>
                  <a:lnTo>
                    <a:pt x="645119" y="23031"/>
                  </a:lnTo>
                  <a:lnTo>
                    <a:pt x="644063" y="18745"/>
                  </a:lnTo>
                  <a:lnTo>
                    <a:pt x="642332" y="14683"/>
                  </a:lnTo>
                  <a:lnTo>
                    <a:pt x="639973" y="10952"/>
                  </a:lnTo>
                  <a:lnTo>
                    <a:pt x="637045" y="7647"/>
                  </a:lnTo>
                  <a:lnTo>
                    <a:pt x="633626" y="4855"/>
                  </a:lnTo>
                  <a:lnTo>
                    <a:pt x="629802" y="2648"/>
                  </a:lnTo>
                  <a:lnTo>
                    <a:pt x="625675" y="1083"/>
                  </a:lnTo>
                  <a:lnTo>
                    <a:pt x="621349" y="200"/>
                  </a:lnTo>
                  <a:lnTo>
                    <a:pt x="61804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1" name="tx111"/>
            <p:cNvSpPr/>
            <p:nvPr/>
          </p:nvSpPr>
          <p:spPr>
            <a:xfrm>
              <a:off x="8337495" y="4087561"/>
              <a:ext cx="554034"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6A3D9A">
                      <a:alpha val="100000"/>
                    </a:srgbClr>
                  </a:solidFill>
                  <a:latin typeface="Arial"/>
                  <a:cs typeface="Arial"/>
                </a:rPr>
                <a:t>HPVc: 53%</a:t>
              </a:r>
            </a:p>
          </p:txBody>
        </p:sp>
        <p:sp>
          <p:nvSpPr>
            <p:cNvPr id="112" name="pg112"/>
            <p:cNvSpPr/>
            <p:nvPr/>
          </p:nvSpPr>
          <p:spPr>
            <a:xfrm>
              <a:off x="8224201" y="4301873"/>
              <a:ext cx="735909" cy="169072"/>
            </a:xfrm>
            <a:custGeom>
              <a:avLst/>
              <a:pathLst>
                <a:path w="735909" h="169072">
                  <a:moveTo>
                    <a:pt x="27431" y="169072"/>
                  </a:moveTo>
                  <a:lnTo>
                    <a:pt x="708477" y="169072"/>
                  </a:lnTo>
                  <a:lnTo>
                    <a:pt x="707372" y="169050"/>
                  </a:lnTo>
                  <a:lnTo>
                    <a:pt x="711783" y="168872"/>
                  </a:lnTo>
                  <a:lnTo>
                    <a:pt x="716109" y="167989"/>
                  </a:lnTo>
                  <a:lnTo>
                    <a:pt x="720237" y="166424"/>
                  </a:lnTo>
                  <a:lnTo>
                    <a:pt x="724060" y="164216"/>
                  </a:lnTo>
                  <a:lnTo>
                    <a:pt x="727479" y="161424"/>
                  </a:lnTo>
                  <a:lnTo>
                    <a:pt x="730407" y="158120"/>
                  </a:lnTo>
                  <a:lnTo>
                    <a:pt x="732766" y="154388"/>
                  </a:lnTo>
                  <a:lnTo>
                    <a:pt x="734497" y="150327"/>
                  </a:lnTo>
                  <a:lnTo>
                    <a:pt x="735553" y="146040"/>
                  </a:lnTo>
                  <a:lnTo>
                    <a:pt x="735909" y="141640"/>
                  </a:lnTo>
                  <a:lnTo>
                    <a:pt x="735909" y="27431"/>
                  </a:lnTo>
                  <a:lnTo>
                    <a:pt x="735553" y="23031"/>
                  </a:lnTo>
                  <a:lnTo>
                    <a:pt x="734497" y="18745"/>
                  </a:lnTo>
                  <a:lnTo>
                    <a:pt x="732766" y="14683"/>
                  </a:lnTo>
                  <a:lnTo>
                    <a:pt x="730407" y="10952"/>
                  </a:lnTo>
                  <a:lnTo>
                    <a:pt x="727479" y="7647"/>
                  </a:lnTo>
                  <a:lnTo>
                    <a:pt x="724060" y="4855"/>
                  </a:lnTo>
                  <a:lnTo>
                    <a:pt x="720237" y="2648"/>
                  </a:lnTo>
                  <a:lnTo>
                    <a:pt x="716109" y="1083"/>
                  </a:lnTo>
                  <a:lnTo>
                    <a:pt x="711783" y="200"/>
                  </a:lnTo>
                  <a:lnTo>
                    <a:pt x="70847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13" name="tx113"/>
            <p:cNvSpPr/>
            <p:nvPr/>
          </p:nvSpPr>
          <p:spPr>
            <a:xfrm>
              <a:off x="8247061" y="4347593"/>
              <a:ext cx="644469"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B9A99">
                      <a:alpha val="100000"/>
                    </a:srgbClr>
                  </a:solidFill>
                  <a:latin typeface="Arial"/>
                  <a:cs typeface="Arial"/>
                </a:rPr>
                <a:t>Rubella: 41%</a:t>
              </a:r>
            </a:p>
          </p:txBody>
        </p:sp>
        <p:sp>
          <p:nvSpPr>
            <p:cNvPr id="114" name="pg114"/>
            <p:cNvSpPr/>
            <p:nvPr/>
          </p:nvSpPr>
          <p:spPr>
            <a:xfrm>
              <a:off x="1099682" y="5127540"/>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5" name="tx115"/>
            <p:cNvSpPr/>
            <p:nvPr/>
          </p:nvSpPr>
          <p:spPr>
            <a:xfrm>
              <a:off x="1145402" y="517326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17</a:t>
              </a:r>
            </a:p>
          </p:txBody>
        </p:sp>
        <p:sp>
          <p:nvSpPr>
            <p:cNvPr id="116" name="pg116"/>
            <p:cNvSpPr/>
            <p:nvPr/>
          </p:nvSpPr>
          <p:spPr>
            <a:xfrm>
              <a:off x="2352781" y="484972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7" name="tx117"/>
            <p:cNvSpPr/>
            <p:nvPr/>
          </p:nvSpPr>
          <p:spPr>
            <a:xfrm>
              <a:off x="2398501" y="489544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24</a:t>
              </a:r>
            </a:p>
          </p:txBody>
        </p:sp>
        <p:sp>
          <p:nvSpPr>
            <p:cNvPr id="118" name="pg118"/>
            <p:cNvSpPr/>
            <p:nvPr/>
          </p:nvSpPr>
          <p:spPr>
            <a:xfrm>
              <a:off x="3605860" y="4492554"/>
              <a:ext cx="211957" cy="169072"/>
            </a:xfrm>
            <a:custGeom>
              <a:avLst/>
              <a:pathLst>
                <a:path w="211957" h="169072">
                  <a:moveTo>
                    <a:pt x="27432"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6"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19" name="tx119"/>
            <p:cNvSpPr/>
            <p:nvPr/>
          </p:nvSpPr>
          <p:spPr>
            <a:xfrm>
              <a:off x="3651580" y="453827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33</a:t>
              </a:r>
            </a:p>
          </p:txBody>
        </p:sp>
        <p:sp>
          <p:nvSpPr>
            <p:cNvPr id="120" name="pg120"/>
            <p:cNvSpPr/>
            <p:nvPr/>
          </p:nvSpPr>
          <p:spPr>
            <a:xfrm>
              <a:off x="4858972" y="4055989"/>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1"/>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1" name="tx121"/>
            <p:cNvSpPr/>
            <p:nvPr/>
          </p:nvSpPr>
          <p:spPr>
            <a:xfrm>
              <a:off x="4904692" y="4101709"/>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44</a:t>
              </a:r>
            </a:p>
          </p:txBody>
        </p:sp>
        <p:sp>
          <p:nvSpPr>
            <p:cNvPr id="122" name="pg122"/>
            <p:cNvSpPr/>
            <p:nvPr/>
          </p:nvSpPr>
          <p:spPr>
            <a:xfrm>
              <a:off x="5861439" y="3579750"/>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3" name="tx123"/>
            <p:cNvSpPr/>
            <p:nvPr/>
          </p:nvSpPr>
          <p:spPr>
            <a:xfrm>
              <a:off x="5907159" y="362547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56</a:t>
              </a:r>
            </a:p>
          </p:txBody>
        </p:sp>
        <p:sp>
          <p:nvSpPr>
            <p:cNvPr id="124" name="pg124"/>
            <p:cNvSpPr/>
            <p:nvPr/>
          </p:nvSpPr>
          <p:spPr>
            <a:xfrm>
              <a:off x="7365156" y="3103504"/>
              <a:ext cx="211957" cy="169072"/>
            </a:xfrm>
            <a:custGeom>
              <a:avLst/>
              <a:pathLst>
                <a:path w="211957" h="169072">
                  <a:moveTo>
                    <a:pt x="27431" y="169072"/>
                  </a:moveTo>
                  <a:lnTo>
                    <a:pt x="184525" y="169072"/>
                  </a:lnTo>
                  <a:lnTo>
                    <a:pt x="183421" y="169050"/>
                  </a:lnTo>
                  <a:lnTo>
                    <a:pt x="187832" y="168872"/>
                  </a:lnTo>
                  <a:lnTo>
                    <a:pt x="192157" y="167989"/>
                  </a:lnTo>
                  <a:lnTo>
                    <a:pt x="196285" y="166424"/>
                  </a:lnTo>
                  <a:lnTo>
                    <a:pt x="200109" y="164216"/>
                  </a:lnTo>
                  <a:lnTo>
                    <a:pt x="203528" y="161424"/>
                  </a:lnTo>
                  <a:lnTo>
                    <a:pt x="206456" y="158120"/>
                  </a:lnTo>
                  <a:lnTo>
                    <a:pt x="208815" y="154388"/>
                  </a:lnTo>
                  <a:lnTo>
                    <a:pt x="210546" y="150327"/>
                  </a:lnTo>
                  <a:lnTo>
                    <a:pt x="211602" y="146040"/>
                  </a:lnTo>
                  <a:lnTo>
                    <a:pt x="211957" y="141640"/>
                  </a:lnTo>
                  <a:lnTo>
                    <a:pt x="211957" y="27432"/>
                  </a:lnTo>
                  <a:lnTo>
                    <a:pt x="211602" y="23031"/>
                  </a:lnTo>
                  <a:lnTo>
                    <a:pt x="210546" y="18745"/>
                  </a:lnTo>
                  <a:lnTo>
                    <a:pt x="208815" y="14683"/>
                  </a:lnTo>
                  <a:lnTo>
                    <a:pt x="206456" y="10952"/>
                  </a:lnTo>
                  <a:lnTo>
                    <a:pt x="203528" y="7647"/>
                  </a:lnTo>
                  <a:lnTo>
                    <a:pt x="200109" y="4855"/>
                  </a:lnTo>
                  <a:lnTo>
                    <a:pt x="196285" y="2648"/>
                  </a:lnTo>
                  <a:lnTo>
                    <a:pt x="192157" y="1083"/>
                  </a:lnTo>
                  <a:lnTo>
                    <a:pt x="187832" y="200"/>
                  </a:lnTo>
                  <a:lnTo>
                    <a:pt x="18452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41640"/>
                  </a:lnTo>
                  <a:lnTo>
                    <a:pt x="88" y="139433"/>
                  </a:lnTo>
                  <a:lnTo>
                    <a:pt x="88" y="143847"/>
                  </a:lnTo>
                  <a:lnTo>
                    <a:pt x="797" y="148205"/>
                  </a:lnTo>
                  <a:lnTo>
                    <a:pt x="2195" y="152392"/>
                  </a:lnTo>
                  <a:lnTo>
                    <a:pt x="4246" y="156302"/>
                  </a:lnTo>
                  <a:lnTo>
                    <a:pt x="6898" y="159831"/>
                  </a:lnTo>
                  <a:lnTo>
                    <a:pt x="10082" y="162889"/>
                  </a:lnTo>
                  <a:lnTo>
                    <a:pt x="13715" y="165397"/>
                  </a:lnTo>
                  <a:lnTo>
                    <a:pt x="17704" y="167289"/>
                  </a:lnTo>
                  <a:lnTo>
                    <a:pt x="21944" y="168518"/>
                  </a:lnTo>
                  <a:lnTo>
                    <a:pt x="26327" y="169050"/>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410876" y="314922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2759">
                      <a:alpha val="100000"/>
                    </a:srgbClr>
                  </a:solidFill>
                  <a:latin typeface="Arial"/>
                  <a:cs typeface="Arial"/>
                </a:rPr>
                <a:t>68</a:t>
              </a:r>
            </a:p>
          </p:txBody>
        </p:sp>
        <p:sp>
          <p:nvSpPr>
            <p:cNvPr id="126" name="pl126"/>
            <p:cNvSpPr/>
            <p:nvPr/>
          </p:nvSpPr>
          <p:spPr>
            <a:xfrm>
              <a:off x="803984" y="5745940"/>
              <a:ext cx="8270426" cy="0"/>
            </a:xfrm>
            <a:custGeom>
              <a:avLst/>
              <a:pathLst>
                <a:path w="8270426" h="0">
                  <a:moveTo>
                    <a:pt x="0" y="0"/>
                  </a:moveTo>
                  <a:lnTo>
                    <a:pt x="8270426" y="0"/>
                  </a:lnTo>
                  <a:lnTo>
                    <a:pt x="8270426" y="0"/>
                  </a:lnTo>
                </a:path>
              </a:pathLst>
            </a:custGeom>
            <a:ln w="13550" cap="flat">
              <a:solidFill>
                <a:srgbClr val="666666">
                  <a:alpha val="100000"/>
                </a:srgbClr>
              </a:solidFill>
              <a:prstDash val="dash"/>
              <a:round/>
            </a:ln>
          </p:spPr>
          <p:txBody>
            <a:bodyPr/>
            <a:lstStyle/>
            <a:p/>
          </p:txBody>
        </p:sp>
        <p:sp>
          <p:nvSpPr>
            <p:cNvPr id="127" name="rc127"/>
            <p:cNvSpPr/>
            <p:nvPr/>
          </p:nvSpPr>
          <p:spPr>
            <a:xfrm>
              <a:off x="803984" y="1578809"/>
              <a:ext cx="8270426" cy="4365566"/>
            </a:xfrm>
            <a:prstGeom prst="rect">
              <a:avLst/>
            </a:prstGeom>
            <a:noFill/>
            <a:ln w="13550" cap="rnd">
              <a:solidFill>
                <a:srgbClr val="BEBEBE">
                  <a:alpha val="100000"/>
                </a:srgbClr>
              </a:solidFill>
              <a:prstDash val="solid"/>
              <a:round/>
            </a:ln>
          </p:spPr>
          <p:txBody>
            <a:bodyPr/>
            <a:lstStyle/>
            <a:p/>
          </p:txBody>
        </p:sp>
        <p:sp>
          <p:nvSpPr>
            <p:cNvPr id="128" name="tx128"/>
            <p:cNvSpPr/>
            <p:nvPr/>
          </p:nvSpPr>
          <p:spPr>
            <a:xfrm>
              <a:off x="663630" y="5695922"/>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129" name="tx129"/>
            <p:cNvSpPr/>
            <p:nvPr/>
          </p:nvSpPr>
          <p:spPr>
            <a:xfrm>
              <a:off x="585906" y="529905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a:t>
              </a:r>
            </a:p>
          </p:txBody>
        </p:sp>
        <p:sp>
          <p:nvSpPr>
            <p:cNvPr id="130" name="tx130"/>
            <p:cNvSpPr/>
            <p:nvPr/>
          </p:nvSpPr>
          <p:spPr>
            <a:xfrm>
              <a:off x="585906" y="4902183"/>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131" name="tx131"/>
            <p:cNvSpPr/>
            <p:nvPr/>
          </p:nvSpPr>
          <p:spPr>
            <a:xfrm>
              <a:off x="585906" y="450531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30</a:t>
              </a:r>
            </a:p>
          </p:txBody>
        </p:sp>
        <p:sp>
          <p:nvSpPr>
            <p:cNvPr id="132" name="tx132"/>
            <p:cNvSpPr/>
            <p:nvPr/>
          </p:nvSpPr>
          <p:spPr>
            <a:xfrm>
              <a:off x="585906" y="410844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133" name="tx133"/>
            <p:cNvSpPr/>
            <p:nvPr/>
          </p:nvSpPr>
          <p:spPr>
            <a:xfrm>
              <a:off x="585906" y="3711574"/>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50</a:t>
              </a:r>
            </a:p>
          </p:txBody>
        </p:sp>
        <p:sp>
          <p:nvSpPr>
            <p:cNvPr id="134" name="tx134"/>
            <p:cNvSpPr/>
            <p:nvPr/>
          </p:nvSpPr>
          <p:spPr>
            <a:xfrm>
              <a:off x="585906" y="331470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135" name="tx135"/>
            <p:cNvSpPr/>
            <p:nvPr/>
          </p:nvSpPr>
          <p:spPr>
            <a:xfrm>
              <a:off x="585906" y="291783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70</a:t>
              </a:r>
            </a:p>
          </p:txBody>
        </p:sp>
        <p:sp>
          <p:nvSpPr>
            <p:cNvPr id="136" name="tx136"/>
            <p:cNvSpPr/>
            <p:nvPr/>
          </p:nvSpPr>
          <p:spPr>
            <a:xfrm>
              <a:off x="585906" y="2520965"/>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137" name="tx137"/>
            <p:cNvSpPr/>
            <p:nvPr/>
          </p:nvSpPr>
          <p:spPr>
            <a:xfrm>
              <a:off x="585906" y="2124096"/>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138" name="tx138"/>
            <p:cNvSpPr/>
            <p:nvPr/>
          </p:nvSpPr>
          <p:spPr>
            <a:xfrm>
              <a:off x="508182" y="1727226"/>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139" name="tx139"/>
            <p:cNvSpPr/>
            <p:nvPr/>
          </p:nvSpPr>
          <p:spPr>
            <a:xfrm>
              <a:off x="102446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140" name="tx140"/>
            <p:cNvSpPr/>
            <p:nvPr/>
          </p:nvSpPr>
          <p:spPr>
            <a:xfrm>
              <a:off x="2277560"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141" name="tx141"/>
            <p:cNvSpPr/>
            <p:nvPr/>
          </p:nvSpPr>
          <p:spPr>
            <a:xfrm>
              <a:off x="3530654"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42" name="tx142"/>
            <p:cNvSpPr/>
            <p:nvPr/>
          </p:nvSpPr>
          <p:spPr>
            <a:xfrm>
              <a:off x="478374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143" name="tx143"/>
            <p:cNvSpPr/>
            <p:nvPr/>
          </p:nvSpPr>
          <p:spPr>
            <a:xfrm>
              <a:off x="5786225"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144" name="tx144"/>
            <p:cNvSpPr/>
            <p:nvPr/>
          </p:nvSpPr>
          <p:spPr>
            <a:xfrm>
              <a:off x="7289939" y="6007005"/>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145" name="tx145"/>
            <p:cNvSpPr/>
            <p:nvPr/>
          </p:nvSpPr>
          <p:spPr>
            <a:xfrm rot="-5400000">
              <a:off x="-37121" y="3711574"/>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46" name="tx146"/>
            <p:cNvSpPr/>
            <p:nvPr/>
          </p:nvSpPr>
          <p:spPr>
            <a:xfrm>
              <a:off x="3575095" y="1368037"/>
              <a:ext cx="2728203" cy="109179"/>
            </a:xfrm>
            <a:prstGeom prst="rect">
              <a:avLst/>
            </a:prstGeom>
            <a:noFill/>
          </p:spPr>
          <p:txBody>
            <a:bodyPr lIns="0" rIns="0" tIns="0" bIns="0" anchorCtr="1" anchor="ctr" wrap="none"/>
            <a:lstStyle/>
            <a:p>
              <a:pPr algn="l" marL="0" marR="0" indent="0">
                <a:spcBef>
                  <a:spcPts val="0"/>
                </a:spcBef>
                <a:spcAft>
                  <a:spcPts val="0"/>
                </a:spcAft>
              </a:pPr>
              <a:r>
                <a:rPr sz="1200" i="0" b="0">
                  <a:solidFill>
                    <a:srgbClr val="000000">
                      <a:alpha val="100000"/>
                    </a:srgbClr>
                  </a:solidFill>
                  <a:latin typeface="Arial"/>
                  <a:cs typeface="Arial"/>
                </a:rPr>
                <a:t>Breadth of protection, AFRO, 2000-2025</a:t>
              </a:r>
            </a:p>
          </p:txBody>
        </p:sp>
        <p:sp>
          <p:nvSpPr>
            <p:cNvPr id="147" name="tx147"/>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9074410" y="6491048"/>
              <a:ext cx="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a:r>
            </a:p>
          </p:txBody>
        </p:sp>
        <p:sp>
          <p:nvSpPr>
            <p:cNvPr id="149" name="tx149"/>
            <p:cNvSpPr/>
            <p:nvPr/>
          </p:nvSpPr>
          <p:spPr>
            <a:xfrm>
              <a:off x="2610243" y="6611748"/>
              <a:ext cx="64641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Breadth of protection (BoP) = ((DTP3 x 3) + HepB3 + Hib3 + IPV1 +IPVC + MCV1 + MCV2 + PCVC + RCV1 + RotaC + HPVc) / 13</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radar chart displays the BOP (shaded area) and vaccine coverage (points), by year.
BOP increased from 17% in 2000 to 68% in 2025. This increase since 2000 is a result of incremental improvement in introducing new vaccines and expanding vaccination services to previously missed populations.
Enhancing BOP now depends partly on improving the coverage of RCV1, HPV, MCV2, IPVC, ROTAC, MCV1, PCVC, DTP3, HEPB3, HIB3, and IPV1 - vaccines with coverage less than 80% in 2025.</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Breadth of protection with all recommended antigens has more than doubled since 2000, but reaching the next gains depends on closing coverage gaps in newer vaccines still below 68%.</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6064" y="1020540"/>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 name="rc5"/>
            <p:cNvSpPr/>
            <p:nvPr/>
          </p:nvSpPr>
          <p:spPr>
            <a:xfrm>
              <a:off x="956064" y="16208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 name="rc6"/>
            <p:cNvSpPr/>
            <p:nvPr/>
          </p:nvSpPr>
          <p:spPr>
            <a:xfrm>
              <a:off x="956064" y="1920991"/>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 name="rc7"/>
            <p:cNvSpPr/>
            <p:nvPr/>
          </p:nvSpPr>
          <p:spPr>
            <a:xfrm>
              <a:off x="956064" y="25212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8" name="rc8"/>
            <p:cNvSpPr/>
            <p:nvPr/>
          </p:nvSpPr>
          <p:spPr>
            <a:xfrm>
              <a:off x="956064"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6064"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 name="rc10"/>
            <p:cNvSpPr/>
            <p:nvPr/>
          </p:nvSpPr>
          <p:spPr>
            <a:xfrm>
              <a:off x="956064" y="4022043"/>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 name="rc11"/>
            <p:cNvSpPr/>
            <p:nvPr/>
          </p:nvSpPr>
          <p:spPr>
            <a:xfrm>
              <a:off x="956064"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 name="rc12"/>
            <p:cNvSpPr/>
            <p:nvPr/>
          </p:nvSpPr>
          <p:spPr>
            <a:xfrm>
              <a:off x="95606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956064" y="4922494"/>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 name="rc14"/>
            <p:cNvSpPr/>
            <p:nvPr/>
          </p:nvSpPr>
          <p:spPr>
            <a:xfrm>
              <a:off x="1267112"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1267112" y="162084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 name="rc16"/>
            <p:cNvSpPr/>
            <p:nvPr/>
          </p:nvSpPr>
          <p:spPr>
            <a:xfrm>
              <a:off x="1267112" y="1920991"/>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1267112" y="25212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 name="rc18"/>
            <p:cNvSpPr/>
            <p:nvPr/>
          </p:nvSpPr>
          <p:spPr>
            <a:xfrm>
              <a:off x="1267112"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67112" y="2221141"/>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0" name="rc20"/>
            <p:cNvSpPr/>
            <p:nvPr/>
          </p:nvSpPr>
          <p:spPr>
            <a:xfrm>
              <a:off x="1267112" y="40220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 name="rc21"/>
            <p:cNvSpPr/>
            <p:nvPr/>
          </p:nvSpPr>
          <p:spPr>
            <a:xfrm>
              <a:off x="1267112"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2" name="rc22"/>
            <p:cNvSpPr/>
            <p:nvPr/>
          </p:nvSpPr>
          <p:spPr>
            <a:xfrm>
              <a:off x="126711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67112" y="492249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4" name="rc24"/>
            <p:cNvSpPr/>
            <p:nvPr/>
          </p:nvSpPr>
          <p:spPr>
            <a:xfrm>
              <a:off x="1578160" y="1020540"/>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 name="rc25"/>
            <p:cNvSpPr/>
            <p:nvPr/>
          </p:nvSpPr>
          <p:spPr>
            <a:xfrm>
              <a:off x="1578160" y="1620841"/>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1578160" y="1920991"/>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 name="rc27"/>
            <p:cNvSpPr/>
            <p:nvPr/>
          </p:nvSpPr>
          <p:spPr>
            <a:xfrm>
              <a:off x="1578160" y="2521292"/>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8" name="rc28"/>
            <p:cNvSpPr/>
            <p:nvPr/>
          </p:nvSpPr>
          <p:spPr>
            <a:xfrm>
              <a:off x="1578160"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578160"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0" name="rc30"/>
            <p:cNvSpPr/>
            <p:nvPr/>
          </p:nvSpPr>
          <p:spPr>
            <a:xfrm>
              <a:off x="1578160" y="4022043"/>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 name="rc31"/>
            <p:cNvSpPr/>
            <p:nvPr/>
          </p:nvSpPr>
          <p:spPr>
            <a:xfrm>
              <a:off x="1578160"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2" name="rc32"/>
            <p:cNvSpPr/>
            <p:nvPr/>
          </p:nvSpPr>
          <p:spPr>
            <a:xfrm>
              <a:off x="1578160"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 name="rc33"/>
            <p:cNvSpPr/>
            <p:nvPr/>
          </p:nvSpPr>
          <p:spPr>
            <a:xfrm>
              <a:off x="1578160" y="4922494"/>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4" name="rc34"/>
            <p:cNvSpPr/>
            <p:nvPr/>
          </p:nvSpPr>
          <p:spPr>
            <a:xfrm>
              <a:off x="1889207" y="1020540"/>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 name="rc35"/>
            <p:cNvSpPr/>
            <p:nvPr/>
          </p:nvSpPr>
          <p:spPr>
            <a:xfrm>
              <a:off x="1889207" y="16208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 name="rc36"/>
            <p:cNvSpPr/>
            <p:nvPr/>
          </p:nvSpPr>
          <p:spPr>
            <a:xfrm>
              <a:off x="1889207" y="1920991"/>
              <a:ext cx="311047" cy="30015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 name="rc37"/>
            <p:cNvSpPr/>
            <p:nvPr/>
          </p:nvSpPr>
          <p:spPr>
            <a:xfrm>
              <a:off x="1889207" y="2521292"/>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8" name="rc38"/>
            <p:cNvSpPr/>
            <p:nvPr/>
          </p:nvSpPr>
          <p:spPr>
            <a:xfrm>
              <a:off x="1889207" y="1320690"/>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889207" y="2221141"/>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40" name="rc40"/>
            <p:cNvSpPr/>
            <p:nvPr/>
          </p:nvSpPr>
          <p:spPr>
            <a:xfrm>
              <a:off x="1889207" y="4022043"/>
              <a:ext cx="311047" cy="30015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 name="rc41"/>
            <p:cNvSpPr/>
            <p:nvPr/>
          </p:nvSpPr>
          <p:spPr>
            <a:xfrm>
              <a:off x="1889207"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2" name="rc42"/>
            <p:cNvSpPr/>
            <p:nvPr/>
          </p:nvSpPr>
          <p:spPr>
            <a:xfrm>
              <a:off x="188920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1889207" y="4922494"/>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4" name="rc44"/>
            <p:cNvSpPr/>
            <p:nvPr/>
          </p:nvSpPr>
          <p:spPr>
            <a:xfrm>
              <a:off x="2200255" y="1020540"/>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 name="rc45"/>
            <p:cNvSpPr/>
            <p:nvPr/>
          </p:nvSpPr>
          <p:spPr>
            <a:xfrm>
              <a:off x="2200255" y="16208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 name="rc46"/>
            <p:cNvSpPr/>
            <p:nvPr/>
          </p:nvSpPr>
          <p:spPr>
            <a:xfrm>
              <a:off x="2200255" y="192099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 name="rc47"/>
            <p:cNvSpPr/>
            <p:nvPr/>
          </p:nvSpPr>
          <p:spPr>
            <a:xfrm>
              <a:off x="2200255" y="252129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8" name="rc48"/>
            <p:cNvSpPr/>
            <p:nvPr/>
          </p:nvSpPr>
          <p:spPr>
            <a:xfrm>
              <a:off x="2200255"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49" name="rc49"/>
            <p:cNvSpPr/>
            <p:nvPr/>
          </p:nvSpPr>
          <p:spPr>
            <a:xfrm>
              <a:off x="2200255" y="2221141"/>
              <a:ext cx="311047" cy="30015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0" name="rc50"/>
            <p:cNvSpPr/>
            <p:nvPr/>
          </p:nvSpPr>
          <p:spPr>
            <a:xfrm>
              <a:off x="2200255" y="4022043"/>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1" name="rc51"/>
            <p:cNvSpPr/>
            <p:nvPr/>
          </p:nvSpPr>
          <p:spPr>
            <a:xfrm>
              <a:off x="2200255"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2" name="rc52"/>
            <p:cNvSpPr/>
            <p:nvPr/>
          </p:nvSpPr>
          <p:spPr>
            <a:xfrm>
              <a:off x="2200255"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200255" y="492249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 name="rc54"/>
            <p:cNvSpPr/>
            <p:nvPr/>
          </p:nvSpPr>
          <p:spPr>
            <a:xfrm>
              <a:off x="2511303" y="1020540"/>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 name="rc55"/>
            <p:cNvSpPr/>
            <p:nvPr/>
          </p:nvSpPr>
          <p:spPr>
            <a:xfrm>
              <a:off x="2511303" y="16208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6" name="rc56"/>
            <p:cNvSpPr/>
            <p:nvPr/>
          </p:nvSpPr>
          <p:spPr>
            <a:xfrm>
              <a:off x="2511303" y="1920991"/>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 name="rc57"/>
            <p:cNvSpPr/>
            <p:nvPr/>
          </p:nvSpPr>
          <p:spPr>
            <a:xfrm>
              <a:off x="2511303" y="2521292"/>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8" name="rc58"/>
            <p:cNvSpPr/>
            <p:nvPr/>
          </p:nvSpPr>
          <p:spPr>
            <a:xfrm>
              <a:off x="2511303" y="1320690"/>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9" name="rc59"/>
            <p:cNvSpPr/>
            <p:nvPr/>
          </p:nvSpPr>
          <p:spPr>
            <a:xfrm>
              <a:off x="2511303" y="2221141"/>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0" name="rc60"/>
            <p:cNvSpPr/>
            <p:nvPr/>
          </p:nvSpPr>
          <p:spPr>
            <a:xfrm>
              <a:off x="2511303" y="4022043"/>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 name="rc61"/>
            <p:cNvSpPr/>
            <p:nvPr/>
          </p:nvSpPr>
          <p:spPr>
            <a:xfrm>
              <a:off x="2511303"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2" name="rc62"/>
            <p:cNvSpPr/>
            <p:nvPr/>
          </p:nvSpPr>
          <p:spPr>
            <a:xfrm>
              <a:off x="2511303"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3" name="rc63"/>
            <p:cNvSpPr/>
            <p:nvPr/>
          </p:nvSpPr>
          <p:spPr>
            <a:xfrm>
              <a:off x="2511303" y="492249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4" name="rc64"/>
            <p:cNvSpPr/>
            <p:nvPr/>
          </p:nvSpPr>
          <p:spPr>
            <a:xfrm>
              <a:off x="2822351" y="1020540"/>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2822351" y="16208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6" name="rc66"/>
            <p:cNvSpPr/>
            <p:nvPr/>
          </p:nvSpPr>
          <p:spPr>
            <a:xfrm>
              <a:off x="2822351" y="192099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7" name="rc67"/>
            <p:cNvSpPr/>
            <p:nvPr/>
          </p:nvSpPr>
          <p:spPr>
            <a:xfrm>
              <a:off x="2822351" y="2521292"/>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8" name="rc68"/>
            <p:cNvSpPr/>
            <p:nvPr/>
          </p:nvSpPr>
          <p:spPr>
            <a:xfrm>
              <a:off x="2822351"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9" name="rc69"/>
            <p:cNvSpPr/>
            <p:nvPr/>
          </p:nvSpPr>
          <p:spPr>
            <a:xfrm>
              <a:off x="2822351" y="2221141"/>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0" name="rc70"/>
            <p:cNvSpPr/>
            <p:nvPr/>
          </p:nvSpPr>
          <p:spPr>
            <a:xfrm>
              <a:off x="2822351" y="4022043"/>
              <a:ext cx="311047" cy="30015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 name="rc71"/>
            <p:cNvSpPr/>
            <p:nvPr/>
          </p:nvSpPr>
          <p:spPr>
            <a:xfrm>
              <a:off x="2822351"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72" name="rc72"/>
            <p:cNvSpPr/>
            <p:nvPr/>
          </p:nvSpPr>
          <p:spPr>
            <a:xfrm>
              <a:off x="2822351"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3" name="rc73"/>
            <p:cNvSpPr/>
            <p:nvPr/>
          </p:nvSpPr>
          <p:spPr>
            <a:xfrm>
              <a:off x="2822351"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4" name="rc74"/>
            <p:cNvSpPr/>
            <p:nvPr/>
          </p:nvSpPr>
          <p:spPr>
            <a:xfrm>
              <a:off x="2822351" y="492249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3133398"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6" name="rc76"/>
            <p:cNvSpPr/>
            <p:nvPr/>
          </p:nvSpPr>
          <p:spPr>
            <a:xfrm>
              <a:off x="3133398"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7" name="rc77"/>
            <p:cNvSpPr/>
            <p:nvPr/>
          </p:nvSpPr>
          <p:spPr>
            <a:xfrm>
              <a:off x="3133398" y="1920991"/>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3133398" y="2521292"/>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9" name="rc79"/>
            <p:cNvSpPr/>
            <p:nvPr/>
          </p:nvSpPr>
          <p:spPr>
            <a:xfrm>
              <a:off x="3133398"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0" name="rc80"/>
            <p:cNvSpPr/>
            <p:nvPr/>
          </p:nvSpPr>
          <p:spPr>
            <a:xfrm>
              <a:off x="3133398" y="2221141"/>
              <a:ext cx="311047" cy="30015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1" name="rc81"/>
            <p:cNvSpPr/>
            <p:nvPr/>
          </p:nvSpPr>
          <p:spPr>
            <a:xfrm>
              <a:off x="3133398" y="4022043"/>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133398"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3" name="rc83"/>
            <p:cNvSpPr/>
            <p:nvPr/>
          </p:nvSpPr>
          <p:spPr>
            <a:xfrm>
              <a:off x="3133398"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4" name="rc84"/>
            <p:cNvSpPr/>
            <p:nvPr/>
          </p:nvSpPr>
          <p:spPr>
            <a:xfrm>
              <a:off x="3133398"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5" name="rc85"/>
            <p:cNvSpPr/>
            <p:nvPr/>
          </p:nvSpPr>
          <p:spPr>
            <a:xfrm>
              <a:off x="3133398"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6" name="rc86"/>
            <p:cNvSpPr/>
            <p:nvPr/>
          </p:nvSpPr>
          <p:spPr>
            <a:xfrm>
              <a:off x="3444446"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7" name="rc87"/>
            <p:cNvSpPr/>
            <p:nvPr/>
          </p:nvSpPr>
          <p:spPr>
            <a:xfrm>
              <a:off x="3444446"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3444446"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444446" y="252129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0" name="rc90"/>
            <p:cNvSpPr/>
            <p:nvPr/>
          </p:nvSpPr>
          <p:spPr>
            <a:xfrm>
              <a:off x="3444446" y="1320690"/>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1" name="rc91"/>
            <p:cNvSpPr/>
            <p:nvPr/>
          </p:nvSpPr>
          <p:spPr>
            <a:xfrm>
              <a:off x="3444446" y="2221141"/>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2" name="rc92"/>
            <p:cNvSpPr/>
            <p:nvPr/>
          </p:nvSpPr>
          <p:spPr>
            <a:xfrm>
              <a:off x="3444446"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3444446"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4" name="rc94"/>
            <p:cNvSpPr/>
            <p:nvPr/>
          </p:nvSpPr>
          <p:spPr>
            <a:xfrm>
              <a:off x="3444446"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444446"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6" name="rc96"/>
            <p:cNvSpPr/>
            <p:nvPr/>
          </p:nvSpPr>
          <p:spPr>
            <a:xfrm>
              <a:off x="3444446" y="312159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7" name="rc97"/>
            <p:cNvSpPr/>
            <p:nvPr/>
          </p:nvSpPr>
          <p:spPr>
            <a:xfrm>
              <a:off x="3444446" y="4922494"/>
              <a:ext cx="311047" cy="30015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98" name="rc98"/>
            <p:cNvSpPr/>
            <p:nvPr/>
          </p:nvSpPr>
          <p:spPr>
            <a:xfrm>
              <a:off x="3755494" y="1020540"/>
              <a:ext cx="311047" cy="300150"/>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75549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0" name="rc100"/>
            <p:cNvSpPr/>
            <p:nvPr/>
          </p:nvSpPr>
          <p:spPr>
            <a:xfrm>
              <a:off x="3755494"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94"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2" name="rc102"/>
            <p:cNvSpPr/>
            <p:nvPr/>
          </p:nvSpPr>
          <p:spPr>
            <a:xfrm>
              <a:off x="3755494"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3" name="rc103"/>
            <p:cNvSpPr/>
            <p:nvPr/>
          </p:nvSpPr>
          <p:spPr>
            <a:xfrm>
              <a:off x="3755494" y="2221141"/>
              <a:ext cx="311047" cy="30015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04" name="rc104"/>
            <p:cNvSpPr/>
            <p:nvPr/>
          </p:nvSpPr>
          <p:spPr>
            <a:xfrm>
              <a:off x="3755494"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5" name="rc105"/>
            <p:cNvSpPr/>
            <p:nvPr/>
          </p:nvSpPr>
          <p:spPr>
            <a:xfrm>
              <a:off x="3755494" y="4622344"/>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6" name="rc106"/>
            <p:cNvSpPr/>
            <p:nvPr/>
          </p:nvSpPr>
          <p:spPr>
            <a:xfrm>
              <a:off x="3755494" y="2821442"/>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755494"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94" y="3121592"/>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755494"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10" name="rc110"/>
            <p:cNvSpPr/>
            <p:nvPr/>
          </p:nvSpPr>
          <p:spPr>
            <a:xfrm>
              <a:off x="4066542"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542"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542"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3" name="rc113"/>
            <p:cNvSpPr/>
            <p:nvPr/>
          </p:nvSpPr>
          <p:spPr>
            <a:xfrm>
              <a:off x="4066542"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542"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5" name="rc115"/>
            <p:cNvSpPr/>
            <p:nvPr/>
          </p:nvSpPr>
          <p:spPr>
            <a:xfrm>
              <a:off x="4066542" y="22211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4066542"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542"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542" y="2821442"/>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9" name="rc119"/>
            <p:cNvSpPr/>
            <p:nvPr/>
          </p:nvSpPr>
          <p:spPr>
            <a:xfrm>
              <a:off x="4066542"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066542"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1" name="rc121"/>
            <p:cNvSpPr/>
            <p:nvPr/>
          </p:nvSpPr>
          <p:spPr>
            <a:xfrm>
              <a:off x="4066542"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2" name="rc122"/>
            <p:cNvSpPr/>
            <p:nvPr/>
          </p:nvSpPr>
          <p:spPr>
            <a:xfrm>
              <a:off x="4377589"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89" y="1620841"/>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4" name="rc124"/>
            <p:cNvSpPr/>
            <p:nvPr/>
          </p:nvSpPr>
          <p:spPr>
            <a:xfrm>
              <a:off x="4377589"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89"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4377589" y="1320690"/>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7" name="rc127"/>
            <p:cNvSpPr/>
            <p:nvPr/>
          </p:nvSpPr>
          <p:spPr>
            <a:xfrm>
              <a:off x="4377589" y="2221141"/>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89"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4377589" y="4622344"/>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89" y="2821442"/>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1" name="rc131"/>
            <p:cNvSpPr/>
            <p:nvPr/>
          </p:nvSpPr>
          <p:spPr>
            <a:xfrm>
              <a:off x="4377589"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77589" y="3121592"/>
              <a:ext cx="311047" cy="300150"/>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3" name="rc133"/>
            <p:cNvSpPr/>
            <p:nvPr/>
          </p:nvSpPr>
          <p:spPr>
            <a:xfrm>
              <a:off x="4377589"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34" name="rc134"/>
            <p:cNvSpPr/>
            <p:nvPr/>
          </p:nvSpPr>
          <p:spPr>
            <a:xfrm>
              <a:off x="4688637" y="1020540"/>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637"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637"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637" y="2521292"/>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8" name="rc138"/>
            <p:cNvSpPr/>
            <p:nvPr/>
          </p:nvSpPr>
          <p:spPr>
            <a:xfrm>
              <a:off x="4688637"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9" name="rc139"/>
            <p:cNvSpPr/>
            <p:nvPr/>
          </p:nvSpPr>
          <p:spPr>
            <a:xfrm>
              <a:off x="4688637" y="2221141"/>
              <a:ext cx="311047" cy="30015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637"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637"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637" y="2821442"/>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3" name="rc143"/>
            <p:cNvSpPr/>
            <p:nvPr/>
          </p:nvSpPr>
          <p:spPr>
            <a:xfrm>
              <a:off x="4688637" y="4322193"/>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637" y="3121592"/>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88637" y="4922494"/>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85"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85" y="16208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85" y="1920991"/>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85" y="252129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85"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85" y="2221141"/>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85"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85" y="46223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85" y="2821442"/>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85" y="4322193"/>
              <a:ext cx="311047" cy="300150"/>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85" y="3121592"/>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85" y="4922494"/>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733"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733"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10733"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5310733"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2" name="rc162"/>
            <p:cNvSpPr/>
            <p:nvPr/>
          </p:nvSpPr>
          <p:spPr>
            <a:xfrm>
              <a:off x="5310733" y="1320690"/>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63" name="rc163"/>
            <p:cNvSpPr/>
            <p:nvPr/>
          </p:nvSpPr>
          <p:spPr>
            <a:xfrm>
              <a:off x="5310733"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4" name="rc164"/>
            <p:cNvSpPr/>
            <p:nvPr/>
          </p:nvSpPr>
          <p:spPr>
            <a:xfrm>
              <a:off x="5310733" y="4022043"/>
              <a:ext cx="311047" cy="30015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733" y="4622344"/>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733" y="282144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67" name="rc167"/>
            <p:cNvSpPr/>
            <p:nvPr/>
          </p:nvSpPr>
          <p:spPr>
            <a:xfrm>
              <a:off x="5310733" y="4322193"/>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8" name="rc168"/>
            <p:cNvSpPr/>
            <p:nvPr/>
          </p:nvSpPr>
          <p:spPr>
            <a:xfrm>
              <a:off x="5310733" y="3121592"/>
              <a:ext cx="311047" cy="30015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9" name="rc169"/>
            <p:cNvSpPr/>
            <p:nvPr/>
          </p:nvSpPr>
          <p:spPr>
            <a:xfrm>
              <a:off x="5310733"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621780" y="1020540"/>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80" y="1620841"/>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5621780" y="192099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80" y="252129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80"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5" name="rc175"/>
            <p:cNvSpPr/>
            <p:nvPr/>
          </p:nvSpPr>
          <p:spPr>
            <a:xfrm>
              <a:off x="5621780" y="2221141"/>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80" y="3421743"/>
              <a:ext cx="311047" cy="30015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80"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80" y="46223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80" y="2821442"/>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80" y="4322193"/>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1" name="rc181"/>
            <p:cNvSpPr/>
            <p:nvPr/>
          </p:nvSpPr>
          <p:spPr>
            <a:xfrm>
              <a:off x="5621780" y="3121592"/>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82" name="rc182"/>
            <p:cNvSpPr/>
            <p:nvPr/>
          </p:nvSpPr>
          <p:spPr>
            <a:xfrm>
              <a:off x="5621780" y="4922494"/>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3" name="rc183"/>
            <p:cNvSpPr/>
            <p:nvPr/>
          </p:nvSpPr>
          <p:spPr>
            <a:xfrm>
              <a:off x="5932828" y="1020540"/>
              <a:ext cx="311047" cy="300150"/>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4" name="rc184"/>
            <p:cNvSpPr/>
            <p:nvPr/>
          </p:nvSpPr>
          <p:spPr>
            <a:xfrm>
              <a:off x="5932828"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828" y="192099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828" y="252129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828"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828" y="2221141"/>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828" y="3421743"/>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5932828" y="4022043"/>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1" name="rc191"/>
            <p:cNvSpPr/>
            <p:nvPr/>
          </p:nvSpPr>
          <p:spPr>
            <a:xfrm>
              <a:off x="5932828" y="4622344"/>
              <a:ext cx="311047" cy="30015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92" name="rc192"/>
            <p:cNvSpPr/>
            <p:nvPr/>
          </p:nvSpPr>
          <p:spPr>
            <a:xfrm>
              <a:off x="5932828" y="5222644"/>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3" name="rc193"/>
            <p:cNvSpPr/>
            <p:nvPr/>
          </p:nvSpPr>
          <p:spPr>
            <a:xfrm>
              <a:off x="5932828" y="2821442"/>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828" y="4322193"/>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5" name="rc195"/>
            <p:cNvSpPr/>
            <p:nvPr/>
          </p:nvSpPr>
          <p:spPr>
            <a:xfrm>
              <a:off x="5932828" y="3121592"/>
              <a:ext cx="311047" cy="30015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6" name="rc196"/>
            <p:cNvSpPr/>
            <p:nvPr/>
          </p:nvSpPr>
          <p:spPr>
            <a:xfrm>
              <a:off x="5932828" y="4922494"/>
              <a:ext cx="311047" cy="30015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97" name="rc197"/>
            <p:cNvSpPr/>
            <p:nvPr/>
          </p:nvSpPr>
          <p:spPr>
            <a:xfrm>
              <a:off x="6243876"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76"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76"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6243876"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76"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76"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76" y="3421743"/>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76"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6243876" y="4622344"/>
              <a:ext cx="311047" cy="30015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76" y="5222644"/>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7" name="rc207"/>
            <p:cNvSpPr/>
            <p:nvPr/>
          </p:nvSpPr>
          <p:spPr>
            <a:xfrm>
              <a:off x="6243876" y="2821442"/>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76" y="4322193"/>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76" y="3121592"/>
              <a:ext cx="311047" cy="30015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76"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924"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924"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924"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924"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924" y="1320690"/>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6" name="rc216"/>
            <p:cNvSpPr/>
            <p:nvPr/>
          </p:nvSpPr>
          <p:spPr>
            <a:xfrm>
              <a:off x="6554924"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7" name="rc217"/>
            <p:cNvSpPr/>
            <p:nvPr/>
          </p:nvSpPr>
          <p:spPr>
            <a:xfrm>
              <a:off x="6554924" y="3421743"/>
              <a:ext cx="311047" cy="30015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924"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924" y="46223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924" y="5222644"/>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1" name="rc221"/>
            <p:cNvSpPr/>
            <p:nvPr/>
          </p:nvSpPr>
          <p:spPr>
            <a:xfrm>
              <a:off x="6554924" y="282144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924" y="43221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924" y="3121592"/>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924"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71"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71"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7" name="rc227"/>
            <p:cNvSpPr/>
            <p:nvPr/>
          </p:nvSpPr>
          <p:spPr>
            <a:xfrm>
              <a:off x="6865971" y="192099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71" y="2521292"/>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9" name="rc229"/>
            <p:cNvSpPr/>
            <p:nvPr/>
          </p:nvSpPr>
          <p:spPr>
            <a:xfrm>
              <a:off x="6865971" y="1320690"/>
              <a:ext cx="311047" cy="300150"/>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71" y="2221141"/>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71"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2" name="rc232"/>
            <p:cNvSpPr/>
            <p:nvPr/>
          </p:nvSpPr>
          <p:spPr>
            <a:xfrm>
              <a:off x="6865971" y="40220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3" name="rc233"/>
            <p:cNvSpPr/>
            <p:nvPr/>
          </p:nvSpPr>
          <p:spPr>
            <a:xfrm>
              <a:off x="6865971" y="4622344"/>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71" y="5222644"/>
              <a:ext cx="311047" cy="300150"/>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5" name="rc235"/>
            <p:cNvSpPr/>
            <p:nvPr/>
          </p:nvSpPr>
          <p:spPr>
            <a:xfrm>
              <a:off x="6865971" y="282144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6" name="rc236"/>
            <p:cNvSpPr/>
            <p:nvPr/>
          </p:nvSpPr>
          <p:spPr>
            <a:xfrm>
              <a:off x="6865971" y="4322193"/>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7" name="rc237"/>
            <p:cNvSpPr/>
            <p:nvPr/>
          </p:nvSpPr>
          <p:spPr>
            <a:xfrm>
              <a:off x="6865971" y="3121592"/>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8" name="rc238"/>
            <p:cNvSpPr/>
            <p:nvPr/>
          </p:nvSpPr>
          <p:spPr>
            <a:xfrm>
              <a:off x="6865971"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39" name="rc239"/>
            <p:cNvSpPr/>
            <p:nvPr/>
          </p:nvSpPr>
          <p:spPr>
            <a:xfrm>
              <a:off x="7177019"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0" name="rc240"/>
            <p:cNvSpPr/>
            <p:nvPr/>
          </p:nvSpPr>
          <p:spPr>
            <a:xfrm>
              <a:off x="7177019" y="1620841"/>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1" name="rc241"/>
            <p:cNvSpPr/>
            <p:nvPr/>
          </p:nvSpPr>
          <p:spPr>
            <a:xfrm>
              <a:off x="7177019" y="192099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2" name="rc242"/>
            <p:cNvSpPr/>
            <p:nvPr/>
          </p:nvSpPr>
          <p:spPr>
            <a:xfrm>
              <a:off x="7177019" y="2521292"/>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7177019" y="1320690"/>
              <a:ext cx="311047" cy="300150"/>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44" name="rc244"/>
            <p:cNvSpPr/>
            <p:nvPr/>
          </p:nvSpPr>
          <p:spPr>
            <a:xfrm>
              <a:off x="7177019" y="2221141"/>
              <a:ext cx="311047" cy="30015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5" name="rc245"/>
            <p:cNvSpPr/>
            <p:nvPr/>
          </p:nvSpPr>
          <p:spPr>
            <a:xfrm>
              <a:off x="7177019" y="3421743"/>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6" name="rc246"/>
            <p:cNvSpPr/>
            <p:nvPr/>
          </p:nvSpPr>
          <p:spPr>
            <a:xfrm>
              <a:off x="7177019"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7" name="rc247"/>
            <p:cNvSpPr/>
            <p:nvPr/>
          </p:nvSpPr>
          <p:spPr>
            <a:xfrm>
              <a:off x="7177019" y="4622344"/>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48" name="rc248"/>
            <p:cNvSpPr/>
            <p:nvPr/>
          </p:nvSpPr>
          <p:spPr>
            <a:xfrm>
              <a:off x="7177019"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9" name="rc249"/>
            <p:cNvSpPr/>
            <p:nvPr/>
          </p:nvSpPr>
          <p:spPr>
            <a:xfrm>
              <a:off x="7177019"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0" name="rc250"/>
            <p:cNvSpPr/>
            <p:nvPr/>
          </p:nvSpPr>
          <p:spPr>
            <a:xfrm>
              <a:off x="7177019"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51" name="rc251"/>
            <p:cNvSpPr/>
            <p:nvPr/>
          </p:nvSpPr>
          <p:spPr>
            <a:xfrm>
              <a:off x="7177019" y="3121592"/>
              <a:ext cx="311047" cy="30015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2" name="rc252"/>
            <p:cNvSpPr/>
            <p:nvPr/>
          </p:nvSpPr>
          <p:spPr>
            <a:xfrm>
              <a:off x="7177019" y="4922494"/>
              <a:ext cx="311047" cy="30015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488067" y="1020540"/>
              <a:ext cx="311047" cy="30015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7488067" y="1620841"/>
              <a:ext cx="311047" cy="30015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5" name="rc255"/>
            <p:cNvSpPr/>
            <p:nvPr/>
          </p:nvSpPr>
          <p:spPr>
            <a:xfrm>
              <a:off x="7488067" y="192099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67" y="252129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7488067"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58" name="rc258"/>
            <p:cNvSpPr/>
            <p:nvPr/>
          </p:nvSpPr>
          <p:spPr>
            <a:xfrm>
              <a:off x="7488067" y="2221141"/>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67" y="3421743"/>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67" y="3721893"/>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1" name="rc261"/>
            <p:cNvSpPr/>
            <p:nvPr/>
          </p:nvSpPr>
          <p:spPr>
            <a:xfrm>
              <a:off x="7488067"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2" name="rc262"/>
            <p:cNvSpPr/>
            <p:nvPr/>
          </p:nvSpPr>
          <p:spPr>
            <a:xfrm>
              <a:off x="7488067" y="4622344"/>
              <a:ext cx="311047" cy="30015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3" name="rc263"/>
            <p:cNvSpPr/>
            <p:nvPr/>
          </p:nvSpPr>
          <p:spPr>
            <a:xfrm>
              <a:off x="7488067" y="5222644"/>
              <a:ext cx="311047" cy="30015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64" name="rc264"/>
            <p:cNvSpPr/>
            <p:nvPr/>
          </p:nvSpPr>
          <p:spPr>
            <a:xfrm>
              <a:off x="7488067" y="2821442"/>
              <a:ext cx="311047" cy="30015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67"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66" name="rc266"/>
            <p:cNvSpPr/>
            <p:nvPr/>
          </p:nvSpPr>
          <p:spPr>
            <a:xfrm>
              <a:off x="7488067"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67"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115" y="1020540"/>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115" y="1620841"/>
              <a:ext cx="311047" cy="300150"/>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0" name="rc270"/>
            <p:cNvSpPr/>
            <p:nvPr/>
          </p:nvSpPr>
          <p:spPr>
            <a:xfrm>
              <a:off x="7799115" y="192099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1" name="rc271"/>
            <p:cNvSpPr/>
            <p:nvPr/>
          </p:nvSpPr>
          <p:spPr>
            <a:xfrm>
              <a:off x="7799115" y="2521292"/>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2" name="rc272"/>
            <p:cNvSpPr/>
            <p:nvPr/>
          </p:nvSpPr>
          <p:spPr>
            <a:xfrm>
              <a:off x="7799115" y="1320690"/>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73" name="rc273"/>
            <p:cNvSpPr/>
            <p:nvPr/>
          </p:nvSpPr>
          <p:spPr>
            <a:xfrm>
              <a:off x="7799115" y="2221141"/>
              <a:ext cx="311047" cy="30015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4" name="rc274"/>
            <p:cNvSpPr/>
            <p:nvPr/>
          </p:nvSpPr>
          <p:spPr>
            <a:xfrm>
              <a:off x="7799115" y="3421743"/>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5" name="rc275"/>
            <p:cNvSpPr/>
            <p:nvPr/>
          </p:nvSpPr>
          <p:spPr>
            <a:xfrm>
              <a:off x="7799115" y="3721893"/>
              <a:ext cx="311047" cy="30015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76" name="rc276"/>
            <p:cNvSpPr/>
            <p:nvPr/>
          </p:nvSpPr>
          <p:spPr>
            <a:xfrm>
              <a:off x="7799115" y="4022043"/>
              <a:ext cx="311047" cy="30015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7" name="rc277"/>
            <p:cNvSpPr/>
            <p:nvPr/>
          </p:nvSpPr>
          <p:spPr>
            <a:xfrm>
              <a:off x="7799115" y="462234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8" name="rc278"/>
            <p:cNvSpPr/>
            <p:nvPr/>
          </p:nvSpPr>
          <p:spPr>
            <a:xfrm>
              <a:off x="7799115"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9" name="rc279"/>
            <p:cNvSpPr/>
            <p:nvPr/>
          </p:nvSpPr>
          <p:spPr>
            <a:xfrm>
              <a:off x="7799115" y="2821442"/>
              <a:ext cx="311047" cy="30015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115" y="4322193"/>
              <a:ext cx="311047" cy="30015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81" name="rc281"/>
            <p:cNvSpPr/>
            <p:nvPr/>
          </p:nvSpPr>
          <p:spPr>
            <a:xfrm>
              <a:off x="7799115" y="3121592"/>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2" name="rc282"/>
            <p:cNvSpPr/>
            <p:nvPr/>
          </p:nvSpPr>
          <p:spPr>
            <a:xfrm>
              <a:off x="7799115" y="4922494"/>
              <a:ext cx="311047" cy="30015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3" name="rc283"/>
            <p:cNvSpPr/>
            <p:nvPr/>
          </p:nvSpPr>
          <p:spPr>
            <a:xfrm>
              <a:off x="8110162" y="1020540"/>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4" name="rc284"/>
            <p:cNvSpPr/>
            <p:nvPr/>
          </p:nvSpPr>
          <p:spPr>
            <a:xfrm>
              <a:off x="8110162"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5" name="rc285"/>
            <p:cNvSpPr/>
            <p:nvPr/>
          </p:nvSpPr>
          <p:spPr>
            <a:xfrm>
              <a:off x="8110162"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62"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62"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88" name="rc288"/>
            <p:cNvSpPr/>
            <p:nvPr/>
          </p:nvSpPr>
          <p:spPr>
            <a:xfrm>
              <a:off x="8110162"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9" name="rc289"/>
            <p:cNvSpPr/>
            <p:nvPr/>
          </p:nvSpPr>
          <p:spPr>
            <a:xfrm>
              <a:off x="8110162"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0" name="rc290"/>
            <p:cNvSpPr/>
            <p:nvPr/>
          </p:nvSpPr>
          <p:spPr>
            <a:xfrm>
              <a:off x="8110162" y="3721893"/>
              <a:ext cx="311047" cy="30015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91" name="rc291"/>
            <p:cNvSpPr/>
            <p:nvPr/>
          </p:nvSpPr>
          <p:spPr>
            <a:xfrm>
              <a:off x="8110162" y="4022043"/>
              <a:ext cx="311047" cy="30015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2" name="rc292"/>
            <p:cNvSpPr/>
            <p:nvPr/>
          </p:nvSpPr>
          <p:spPr>
            <a:xfrm>
              <a:off x="8110162" y="4622344"/>
              <a:ext cx="311047" cy="30015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3" name="rc293"/>
            <p:cNvSpPr/>
            <p:nvPr/>
          </p:nvSpPr>
          <p:spPr>
            <a:xfrm>
              <a:off x="8110162" y="5222644"/>
              <a:ext cx="311047" cy="30015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4" name="rc294"/>
            <p:cNvSpPr/>
            <p:nvPr/>
          </p:nvSpPr>
          <p:spPr>
            <a:xfrm>
              <a:off x="8110162"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5" name="rc295"/>
            <p:cNvSpPr/>
            <p:nvPr/>
          </p:nvSpPr>
          <p:spPr>
            <a:xfrm>
              <a:off x="8110162" y="4322193"/>
              <a:ext cx="311047" cy="30015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62" y="3121592"/>
              <a:ext cx="311047" cy="30015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7" name="rc297"/>
            <p:cNvSpPr/>
            <p:nvPr/>
          </p:nvSpPr>
          <p:spPr>
            <a:xfrm>
              <a:off x="8110162" y="4922494"/>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8" name="rc298"/>
            <p:cNvSpPr/>
            <p:nvPr/>
          </p:nvSpPr>
          <p:spPr>
            <a:xfrm>
              <a:off x="8421210"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99" name="rc299"/>
            <p:cNvSpPr/>
            <p:nvPr/>
          </p:nvSpPr>
          <p:spPr>
            <a:xfrm>
              <a:off x="8421210"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10" y="192099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1" name="rc301"/>
            <p:cNvSpPr/>
            <p:nvPr/>
          </p:nvSpPr>
          <p:spPr>
            <a:xfrm>
              <a:off x="8421210" y="2521292"/>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10"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3" name="rc303"/>
            <p:cNvSpPr/>
            <p:nvPr/>
          </p:nvSpPr>
          <p:spPr>
            <a:xfrm>
              <a:off x="8421210" y="2221141"/>
              <a:ext cx="311047" cy="30015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4" name="rc304"/>
            <p:cNvSpPr/>
            <p:nvPr/>
          </p:nvSpPr>
          <p:spPr>
            <a:xfrm>
              <a:off x="8421210" y="3421743"/>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5" name="rc305"/>
            <p:cNvSpPr/>
            <p:nvPr/>
          </p:nvSpPr>
          <p:spPr>
            <a:xfrm>
              <a:off x="8421210" y="3721893"/>
              <a:ext cx="311047" cy="30015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6" name="rc306"/>
            <p:cNvSpPr/>
            <p:nvPr/>
          </p:nvSpPr>
          <p:spPr>
            <a:xfrm>
              <a:off x="8421210"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7" name="rc307"/>
            <p:cNvSpPr/>
            <p:nvPr/>
          </p:nvSpPr>
          <p:spPr>
            <a:xfrm>
              <a:off x="8421210" y="4622344"/>
              <a:ext cx="311047" cy="30015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8" name="rc308"/>
            <p:cNvSpPr/>
            <p:nvPr/>
          </p:nvSpPr>
          <p:spPr>
            <a:xfrm>
              <a:off x="8421210" y="5222644"/>
              <a:ext cx="311047" cy="30015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09" name="rc309"/>
            <p:cNvSpPr/>
            <p:nvPr/>
          </p:nvSpPr>
          <p:spPr>
            <a:xfrm>
              <a:off x="8421210" y="2821442"/>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0" name="rc310"/>
            <p:cNvSpPr/>
            <p:nvPr/>
          </p:nvSpPr>
          <p:spPr>
            <a:xfrm>
              <a:off x="8421210" y="4322193"/>
              <a:ext cx="311047" cy="30015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11" name="rc311"/>
            <p:cNvSpPr/>
            <p:nvPr/>
          </p:nvSpPr>
          <p:spPr>
            <a:xfrm>
              <a:off x="8421210" y="31215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10"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8" y="1020540"/>
              <a:ext cx="311047" cy="300150"/>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14" name="rc314"/>
            <p:cNvSpPr/>
            <p:nvPr/>
          </p:nvSpPr>
          <p:spPr>
            <a:xfrm>
              <a:off x="8732258" y="1620841"/>
              <a:ext cx="311047" cy="300150"/>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15" name="rc315"/>
            <p:cNvSpPr/>
            <p:nvPr/>
          </p:nvSpPr>
          <p:spPr>
            <a:xfrm>
              <a:off x="8732258" y="192099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6" name="rc316"/>
            <p:cNvSpPr/>
            <p:nvPr/>
          </p:nvSpPr>
          <p:spPr>
            <a:xfrm>
              <a:off x="8732258" y="2521292"/>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7" name="rc317"/>
            <p:cNvSpPr/>
            <p:nvPr/>
          </p:nvSpPr>
          <p:spPr>
            <a:xfrm>
              <a:off x="8732258" y="1320690"/>
              <a:ext cx="311047" cy="30015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18" name="rc318"/>
            <p:cNvSpPr/>
            <p:nvPr/>
          </p:nvSpPr>
          <p:spPr>
            <a:xfrm>
              <a:off x="8732258" y="2221141"/>
              <a:ext cx="311047" cy="30015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9" name="rc319"/>
            <p:cNvSpPr/>
            <p:nvPr/>
          </p:nvSpPr>
          <p:spPr>
            <a:xfrm>
              <a:off x="8732258" y="3421743"/>
              <a:ext cx="311047" cy="30015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8732258" y="3721893"/>
              <a:ext cx="311047" cy="30015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1" name="rc321"/>
            <p:cNvSpPr/>
            <p:nvPr/>
          </p:nvSpPr>
          <p:spPr>
            <a:xfrm>
              <a:off x="8732258" y="4022043"/>
              <a:ext cx="311047" cy="30015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2" name="rc322"/>
            <p:cNvSpPr/>
            <p:nvPr/>
          </p:nvSpPr>
          <p:spPr>
            <a:xfrm>
              <a:off x="8732258" y="4622344"/>
              <a:ext cx="311047" cy="30015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3" name="rc323"/>
            <p:cNvSpPr/>
            <p:nvPr/>
          </p:nvSpPr>
          <p:spPr>
            <a:xfrm>
              <a:off x="8732258" y="5222644"/>
              <a:ext cx="311047" cy="30015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24" name="rc324"/>
            <p:cNvSpPr/>
            <p:nvPr/>
          </p:nvSpPr>
          <p:spPr>
            <a:xfrm>
              <a:off x="8732258" y="2821442"/>
              <a:ext cx="311047" cy="30015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5" name="rc325"/>
            <p:cNvSpPr/>
            <p:nvPr/>
          </p:nvSpPr>
          <p:spPr>
            <a:xfrm>
              <a:off x="8732258" y="4322193"/>
              <a:ext cx="311047" cy="30015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26" name="rc326"/>
            <p:cNvSpPr/>
            <p:nvPr/>
          </p:nvSpPr>
          <p:spPr>
            <a:xfrm>
              <a:off x="8732258" y="3121592"/>
              <a:ext cx="311047" cy="30015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7" name="rc327"/>
            <p:cNvSpPr/>
            <p:nvPr/>
          </p:nvSpPr>
          <p:spPr>
            <a:xfrm>
              <a:off x="8732258" y="4922494"/>
              <a:ext cx="311047" cy="30015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8" name="rc328"/>
            <p:cNvSpPr/>
            <p:nvPr/>
          </p:nvSpPr>
          <p:spPr>
            <a:xfrm>
              <a:off x="4066542"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29" name="rc329"/>
            <p:cNvSpPr/>
            <p:nvPr/>
          </p:nvSpPr>
          <p:spPr>
            <a:xfrm>
              <a:off x="4377589" y="5522795"/>
              <a:ext cx="311047" cy="30015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30" name="rc330"/>
            <p:cNvSpPr/>
            <p:nvPr/>
          </p:nvSpPr>
          <p:spPr>
            <a:xfrm>
              <a:off x="4688637"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1" name="rc331"/>
            <p:cNvSpPr/>
            <p:nvPr/>
          </p:nvSpPr>
          <p:spPr>
            <a:xfrm>
              <a:off x="4999685" y="5522795"/>
              <a:ext cx="311047" cy="300150"/>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32" name="rc332"/>
            <p:cNvSpPr/>
            <p:nvPr/>
          </p:nvSpPr>
          <p:spPr>
            <a:xfrm>
              <a:off x="5310733"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3" name="rc333"/>
            <p:cNvSpPr/>
            <p:nvPr/>
          </p:nvSpPr>
          <p:spPr>
            <a:xfrm>
              <a:off x="5621780" y="5522795"/>
              <a:ext cx="311047" cy="300150"/>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34" name="rc334"/>
            <p:cNvSpPr/>
            <p:nvPr/>
          </p:nvSpPr>
          <p:spPr>
            <a:xfrm>
              <a:off x="5932828" y="5522795"/>
              <a:ext cx="311047" cy="300150"/>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5" name="rc335"/>
            <p:cNvSpPr/>
            <p:nvPr/>
          </p:nvSpPr>
          <p:spPr>
            <a:xfrm>
              <a:off x="6243876"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6" name="rc336"/>
            <p:cNvSpPr/>
            <p:nvPr/>
          </p:nvSpPr>
          <p:spPr>
            <a:xfrm>
              <a:off x="6554924" y="5522795"/>
              <a:ext cx="311047" cy="300150"/>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37" name="rc337"/>
            <p:cNvSpPr/>
            <p:nvPr/>
          </p:nvSpPr>
          <p:spPr>
            <a:xfrm>
              <a:off x="6865971" y="5522795"/>
              <a:ext cx="311047" cy="300150"/>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38" name="rc338"/>
            <p:cNvSpPr/>
            <p:nvPr/>
          </p:nvSpPr>
          <p:spPr>
            <a:xfrm>
              <a:off x="7177019" y="5522795"/>
              <a:ext cx="311047" cy="300150"/>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39" name="rc339"/>
            <p:cNvSpPr/>
            <p:nvPr/>
          </p:nvSpPr>
          <p:spPr>
            <a:xfrm>
              <a:off x="7488067" y="5522795"/>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40" name="rc340"/>
            <p:cNvSpPr/>
            <p:nvPr/>
          </p:nvSpPr>
          <p:spPr>
            <a:xfrm>
              <a:off x="7799115" y="5522795"/>
              <a:ext cx="311047" cy="300150"/>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41" name="rc341"/>
            <p:cNvSpPr/>
            <p:nvPr/>
          </p:nvSpPr>
          <p:spPr>
            <a:xfrm>
              <a:off x="8110162" y="5522795"/>
              <a:ext cx="311047" cy="30015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2" name="rc342"/>
            <p:cNvSpPr/>
            <p:nvPr/>
          </p:nvSpPr>
          <p:spPr>
            <a:xfrm>
              <a:off x="8421210" y="5522795"/>
              <a:ext cx="311047" cy="30015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3" name="rc343"/>
            <p:cNvSpPr/>
            <p:nvPr/>
          </p:nvSpPr>
          <p:spPr>
            <a:xfrm>
              <a:off x="8732258" y="5522795"/>
              <a:ext cx="311047" cy="30015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4" name="tx344"/>
            <p:cNvSpPr/>
            <p:nvPr/>
          </p:nvSpPr>
          <p:spPr>
            <a:xfrm>
              <a:off x="104328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345" name="tx345"/>
            <p:cNvSpPr/>
            <p:nvPr/>
          </p:nvSpPr>
          <p:spPr>
            <a:xfrm>
              <a:off x="104328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346" name="tx346"/>
            <p:cNvSpPr/>
            <p:nvPr/>
          </p:nvSpPr>
          <p:spPr>
            <a:xfrm>
              <a:off x="135433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47" name="tx347"/>
            <p:cNvSpPr/>
            <p:nvPr/>
          </p:nvSpPr>
          <p:spPr>
            <a:xfrm>
              <a:off x="135433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348" name="tx348"/>
            <p:cNvSpPr/>
            <p:nvPr/>
          </p:nvSpPr>
          <p:spPr>
            <a:xfrm>
              <a:off x="166537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49" name="tx349"/>
            <p:cNvSpPr/>
            <p:nvPr/>
          </p:nvSpPr>
          <p:spPr>
            <a:xfrm>
              <a:off x="166537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50" name="tx350"/>
            <p:cNvSpPr/>
            <p:nvPr/>
          </p:nvSpPr>
          <p:spPr>
            <a:xfrm>
              <a:off x="197642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51" name="tx351"/>
            <p:cNvSpPr/>
            <p:nvPr/>
          </p:nvSpPr>
          <p:spPr>
            <a:xfrm>
              <a:off x="197642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52" name="tx352"/>
            <p:cNvSpPr/>
            <p:nvPr/>
          </p:nvSpPr>
          <p:spPr>
            <a:xfrm>
              <a:off x="228747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3" name="tx353"/>
            <p:cNvSpPr/>
            <p:nvPr/>
          </p:nvSpPr>
          <p:spPr>
            <a:xfrm>
              <a:off x="228747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54" name="tx354"/>
            <p:cNvSpPr/>
            <p:nvPr/>
          </p:nvSpPr>
          <p:spPr>
            <a:xfrm>
              <a:off x="259852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355" name="tx355"/>
            <p:cNvSpPr/>
            <p:nvPr/>
          </p:nvSpPr>
          <p:spPr>
            <a:xfrm>
              <a:off x="259852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56" name="tx356"/>
            <p:cNvSpPr/>
            <p:nvPr/>
          </p:nvSpPr>
          <p:spPr>
            <a:xfrm>
              <a:off x="259852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357" name="tx357"/>
            <p:cNvSpPr/>
            <p:nvPr/>
          </p:nvSpPr>
          <p:spPr>
            <a:xfrm>
              <a:off x="259852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358" name="tx358"/>
            <p:cNvSpPr/>
            <p:nvPr/>
          </p:nvSpPr>
          <p:spPr>
            <a:xfrm>
              <a:off x="290956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59" name="tx359"/>
            <p:cNvSpPr/>
            <p:nvPr/>
          </p:nvSpPr>
          <p:spPr>
            <a:xfrm>
              <a:off x="290956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360" name="tx360"/>
            <p:cNvSpPr/>
            <p:nvPr/>
          </p:nvSpPr>
          <p:spPr>
            <a:xfrm>
              <a:off x="290956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361" name="tx361"/>
            <p:cNvSpPr/>
            <p:nvPr/>
          </p:nvSpPr>
          <p:spPr>
            <a:xfrm>
              <a:off x="290956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362" name="tx362"/>
            <p:cNvSpPr/>
            <p:nvPr/>
          </p:nvSpPr>
          <p:spPr>
            <a:xfrm>
              <a:off x="322061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63" name="tx363"/>
            <p:cNvSpPr/>
            <p:nvPr/>
          </p:nvSpPr>
          <p:spPr>
            <a:xfrm>
              <a:off x="322061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64" name="tx364"/>
            <p:cNvSpPr/>
            <p:nvPr/>
          </p:nvSpPr>
          <p:spPr>
            <a:xfrm>
              <a:off x="322061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365" name="tx365"/>
            <p:cNvSpPr/>
            <p:nvPr/>
          </p:nvSpPr>
          <p:spPr>
            <a:xfrm>
              <a:off x="322061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366" name="tx366"/>
            <p:cNvSpPr/>
            <p:nvPr/>
          </p:nvSpPr>
          <p:spPr>
            <a:xfrm>
              <a:off x="322061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367" name="tx367"/>
            <p:cNvSpPr/>
            <p:nvPr/>
          </p:nvSpPr>
          <p:spPr>
            <a:xfrm>
              <a:off x="353166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68" name="tx368"/>
            <p:cNvSpPr/>
            <p:nvPr/>
          </p:nvSpPr>
          <p:spPr>
            <a:xfrm>
              <a:off x="353166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69" name="tx369"/>
            <p:cNvSpPr/>
            <p:nvPr/>
          </p:nvSpPr>
          <p:spPr>
            <a:xfrm>
              <a:off x="353166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70" name="tx370"/>
            <p:cNvSpPr/>
            <p:nvPr/>
          </p:nvSpPr>
          <p:spPr>
            <a:xfrm>
              <a:off x="353166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371" name="tx371"/>
            <p:cNvSpPr/>
            <p:nvPr/>
          </p:nvSpPr>
          <p:spPr>
            <a:xfrm>
              <a:off x="353166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72" name="tx372"/>
            <p:cNvSpPr/>
            <p:nvPr/>
          </p:nvSpPr>
          <p:spPr>
            <a:xfrm>
              <a:off x="384271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84</a:t>
              </a:r>
            </a:p>
          </p:txBody>
        </p:sp>
        <p:sp>
          <p:nvSpPr>
            <p:cNvPr id="373" name="tx373"/>
            <p:cNvSpPr/>
            <p:nvPr/>
          </p:nvSpPr>
          <p:spPr>
            <a:xfrm>
              <a:off x="384271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374" name="tx374"/>
            <p:cNvSpPr/>
            <p:nvPr/>
          </p:nvSpPr>
          <p:spPr>
            <a:xfrm>
              <a:off x="384271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375" name="tx375"/>
            <p:cNvSpPr/>
            <p:nvPr/>
          </p:nvSpPr>
          <p:spPr>
            <a:xfrm>
              <a:off x="384271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76" name="tx376"/>
            <p:cNvSpPr/>
            <p:nvPr/>
          </p:nvSpPr>
          <p:spPr>
            <a:xfrm>
              <a:off x="384271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377" name="tx377"/>
            <p:cNvSpPr/>
            <p:nvPr/>
          </p:nvSpPr>
          <p:spPr>
            <a:xfrm>
              <a:off x="415376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378" name="tx378"/>
            <p:cNvSpPr/>
            <p:nvPr/>
          </p:nvSpPr>
          <p:spPr>
            <a:xfrm>
              <a:off x="415376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79" name="tx379"/>
            <p:cNvSpPr/>
            <p:nvPr/>
          </p:nvSpPr>
          <p:spPr>
            <a:xfrm>
              <a:off x="415376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80" name="tx380"/>
            <p:cNvSpPr/>
            <p:nvPr/>
          </p:nvSpPr>
          <p:spPr>
            <a:xfrm>
              <a:off x="415376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81" name="tx381"/>
            <p:cNvSpPr/>
            <p:nvPr/>
          </p:nvSpPr>
          <p:spPr>
            <a:xfrm>
              <a:off x="415376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382" name="tx382"/>
            <p:cNvSpPr/>
            <p:nvPr/>
          </p:nvSpPr>
          <p:spPr>
            <a:xfrm>
              <a:off x="415376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83" name="tx383"/>
            <p:cNvSpPr/>
            <p:nvPr/>
          </p:nvSpPr>
          <p:spPr>
            <a:xfrm>
              <a:off x="446480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84" name="tx384"/>
            <p:cNvSpPr/>
            <p:nvPr/>
          </p:nvSpPr>
          <p:spPr>
            <a:xfrm>
              <a:off x="446480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385" name="tx385"/>
            <p:cNvSpPr/>
            <p:nvPr/>
          </p:nvSpPr>
          <p:spPr>
            <a:xfrm>
              <a:off x="446480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386" name="tx386"/>
            <p:cNvSpPr/>
            <p:nvPr/>
          </p:nvSpPr>
          <p:spPr>
            <a:xfrm>
              <a:off x="446480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87" name="tx387"/>
            <p:cNvSpPr/>
            <p:nvPr/>
          </p:nvSpPr>
          <p:spPr>
            <a:xfrm>
              <a:off x="446480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388" name="tx388"/>
            <p:cNvSpPr/>
            <p:nvPr/>
          </p:nvSpPr>
          <p:spPr>
            <a:xfrm>
              <a:off x="446480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89" name="tx389"/>
            <p:cNvSpPr/>
            <p:nvPr/>
          </p:nvSpPr>
          <p:spPr>
            <a:xfrm>
              <a:off x="477585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390" name="tx390"/>
            <p:cNvSpPr/>
            <p:nvPr/>
          </p:nvSpPr>
          <p:spPr>
            <a:xfrm>
              <a:off x="477585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391" name="tx391"/>
            <p:cNvSpPr/>
            <p:nvPr/>
          </p:nvSpPr>
          <p:spPr>
            <a:xfrm>
              <a:off x="477585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92" name="tx392"/>
            <p:cNvSpPr/>
            <p:nvPr/>
          </p:nvSpPr>
          <p:spPr>
            <a:xfrm>
              <a:off x="477585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93" name="tx393"/>
            <p:cNvSpPr/>
            <p:nvPr/>
          </p:nvSpPr>
          <p:spPr>
            <a:xfrm>
              <a:off x="477585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394" name="tx394"/>
            <p:cNvSpPr/>
            <p:nvPr/>
          </p:nvSpPr>
          <p:spPr>
            <a:xfrm>
              <a:off x="477585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395" name="tx395"/>
            <p:cNvSpPr/>
            <p:nvPr/>
          </p:nvSpPr>
          <p:spPr>
            <a:xfrm>
              <a:off x="508690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96" name="tx396"/>
            <p:cNvSpPr/>
            <p:nvPr/>
          </p:nvSpPr>
          <p:spPr>
            <a:xfrm>
              <a:off x="508690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397" name="tx397"/>
            <p:cNvSpPr/>
            <p:nvPr/>
          </p:nvSpPr>
          <p:spPr>
            <a:xfrm>
              <a:off x="508690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398" name="tx398"/>
            <p:cNvSpPr/>
            <p:nvPr/>
          </p:nvSpPr>
          <p:spPr>
            <a:xfrm>
              <a:off x="508690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399" name="tx399"/>
            <p:cNvSpPr/>
            <p:nvPr/>
          </p:nvSpPr>
          <p:spPr>
            <a:xfrm>
              <a:off x="508690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400" name="tx400"/>
            <p:cNvSpPr/>
            <p:nvPr/>
          </p:nvSpPr>
          <p:spPr>
            <a:xfrm>
              <a:off x="508690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01" name="tx401"/>
            <p:cNvSpPr/>
            <p:nvPr/>
          </p:nvSpPr>
          <p:spPr>
            <a:xfrm>
              <a:off x="539795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2" name="tx402"/>
            <p:cNvSpPr/>
            <p:nvPr/>
          </p:nvSpPr>
          <p:spPr>
            <a:xfrm>
              <a:off x="539795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3" name="tx403"/>
            <p:cNvSpPr/>
            <p:nvPr/>
          </p:nvSpPr>
          <p:spPr>
            <a:xfrm>
              <a:off x="539795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04" name="tx404"/>
            <p:cNvSpPr/>
            <p:nvPr/>
          </p:nvSpPr>
          <p:spPr>
            <a:xfrm>
              <a:off x="539795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05" name="tx405"/>
            <p:cNvSpPr/>
            <p:nvPr/>
          </p:nvSpPr>
          <p:spPr>
            <a:xfrm>
              <a:off x="539795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06" name="tx406"/>
            <p:cNvSpPr/>
            <p:nvPr/>
          </p:nvSpPr>
          <p:spPr>
            <a:xfrm>
              <a:off x="539795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407" name="tx407"/>
            <p:cNvSpPr/>
            <p:nvPr/>
          </p:nvSpPr>
          <p:spPr>
            <a:xfrm>
              <a:off x="5708999"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08" name="tx408"/>
            <p:cNvSpPr/>
            <p:nvPr/>
          </p:nvSpPr>
          <p:spPr>
            <a:xfrm>
              <a:off x="5708999"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09" name="tx409"/>
            <p:cNvSpPr/>
            <p:nvPr/>
          </p:nvSpPr>
          <p:spPr>
            <a:xfrm>
              <a:off x="5708999"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10" name="tx410"/>
            <p:cNvSpPr/>
            <p:nvPr/>
          </p:nvSpPr>
          <p:spPr>
            <a:xfrm>
              <a:off x="570899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11" name="tx411"/>
            <p:cNvSpPr/>
            <p:nvPr/>
          </p:nvSpPr>
          <p:spPr>
            <a:xfrm>
              <a:off x="570899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12" name="tx412"/>
            <p:cNvSpPr/>
            <p:nvPr/>
          </p:nvSpPr>
          <p:spPr>
            <a:xfrm>
              <a:off x="5708999"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13" name="tx413"/>
            <p:cNvSpPr/>
            <p:nvPr/>
          </p:nvSpPr>
          <p:spPr>
            <a:xfrm>
              <a:off x="5708999"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14" name="tx414"/>
            <p:cNvSpPr/>
            <p:nvPr/>
          </p:nvSpPr>
          <p:spPr>
            <a:xfrm>
              <a:off x="602004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415" name="tx415"/>
            <p:cNvSpPr/>
            <p:nvPr/>
          </p:nvSpPr>
          <p:spPr>
            <a:xfrm>
              <a:off x="602004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16" name="tx416"/>
            <p:cNvSpPr/>
            <p:nvPr/>
          </p:nvSpPr>
          <p:spPr>
            <a:xfrm>
              <a:off x="602004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7" name="tx417"/>
            <p:cNvSpPr/>
            <p:nvPr/>
          </p:nvSpPr>
          <p:spPr>
            <a:xfrm>
              <a:off x="602004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8" name="tx418"/>
            <p:cNvSpPr/>
            <p:nvPr/>
          </p:nvSpPr>
          <p:spPr>
            <a:xfrm>
              <a:off x="602004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19" name="tx419"/>
            <p:cNvSpPr/>
            <p:nvPr/>
          </p:nvSpPr>
          <p:spPr>
            <a:xfrm>
              <a:off x="602004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20" name="tx420"/>
            <p:cNvSpPr/>
            <p:nvPr/>
          </p:nvSpPr>
          <p:spPr>
            <a:xfrm>
              <a:off x="602004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21" name="tx421"/>
            <p:cNvSpPr/>
            <p:nvPr/>
          </p:nvSpPr>
          <p:spPr>
            <a:xfrm>
              <a:off x="6331094"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22" name="tx422"/>
            <p:cNvSpPr/>
            <p:nvPr/>
          </p:nvSpPr>
          <p:spPr>
            <a:xfrm>
              <a:off x="6331094"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23" name="tx423"/>
            <p:cNvSpPr/>
            <p:nvPr/>
          </p:nvSpPr>
          <p:spPr>
            <a:xfrm>
              <a:off x="6331094"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24" name="tx424"/>
            <p:cNvSpPr/>
            <p:nvPr/>
          </p:nvSpPr>
          <p:spPr>
            <a:xfrm>
              <a:off x="6331094"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25" name="tx425"/>
            <p:cNvSpPr/>
            <p:nvPr/>
          </p:nvSpPr>
          <p:spPr>
            <a:xfrm>
              <a:off x="633109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26" name="tx426"/>
            <p:cNvSpPr/>
            <p:nvPr/>
          </p:nvSpPr>
          <p:spPr>
            <a:xfrm>
              <a:off x="6331094"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7" name="tx427"/>
            <p:cNvSpPr/>
            <p:nvPr/>
          </p:nvSpPr>
          <p:spPr>
            <a:xfrm>
              <a:off x="6331094"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28" name="tx428"/>
            <p:cNvSpPr/>
            <p:nvPr/>
          </p:nvSpPr>
          <p:spPr>
            <a:xfrm>
              <a:off x="6642142"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29" name="tx429"/>
            <p:cNvSpPr/>
            <p:nvPr/>
          </p:nvSpPr>
          <p:spPr>
            <a:xfrm>
              <a:off x="6642142"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30" name="tx430"/>
            <p:cNvSpPr/>
            <p:nvPr/>
          </p:nvSpPr>
          <p:spPr>
            <a:xfrm>
              <a:off x="664214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31" name="tx431"/>
            <p:cNvSpPr/>
            <p:nvPr/>
          </p:nvSpPr>
          <p:spPr>
            <a:xfrm>
              <a:off x="6642142"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32" name="tx432"/>
            <p:cNvSpPr/>
            <p:nvPr/>
          </p:nvSpPr>
          <p:spPr>
            <a:xfrm>
              <a:off x="664214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33" name="tx433"/>
            <p:cNvSpPr/>
            <p:nvPr/>
          </p:nvSpPr>
          <p:spPr>
            <a:xfrm>
              <a:off x="6642142"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434" name="tx434"/>
            <p:cNvSpPr/>
            <p:nvPr/>
          </p:nvSpPr>
          <p:spPr>
            <a:xfrm>
              <a:off x="664214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35" name="tx435"/>
            <p:cNvSpPr/>
            <p:nvPr/>
          </p:nvSpPr>
          <p:spPr>
            <a:xfrm>
              <a:off x="6642142"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36" name="tx436"/>
            <p:cNvSpPr/>
            <p:nvPr/>
          </p:nvSpPr>
          <p:spPr>
            <a:xfrm>
              <a:off x="6953190"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37" name="tx437"/>
            <p:cNvSpPr/>
            <p:nvPr/>
          </p:nvSpPr>
          <p:spPr>
            <a:xfrm>
              <a:off x="6953190"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38" name="tx438"/>
            <p:cNvSpPr/>
            <p:nvPr/>
          </p:nvSpPr>
          <p:spPr>
            <a:xfrm>
              <a:off x="695319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39" name="tx439"/>
            <p:cNvSpPr/>
            <p:nvPr/>
          </p:nvSpPr>
          <p:spPr>
            <a:xfrm>
              <a:off x="6953190"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40" name="tx440"/>
            <p:cNvSpPr/>
            <p:nvPr/>
          </p:nvSpPr>
          <p:spPr>
            <a:xfrm>
              <a:off x="6953190"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41" name="tx441"/>
            <p:cNvSpPr/>
            <p:nvPr/>
          </p:nvSpPr>
          <p:spPr>
            <a:xfrm>
              <a:off x="6953190"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42" name="tx442"/>
            <p:cNvSpPr/>
            <p:nvPr/>
          </p:nvSpPr>
          <p:spPr>
            <a:xfrm>
              <a:off x="695319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43" name="tx443"/>
            <p:cNvSpPr/>
            <p:nvPr/>
          </p:nvSpPr>
          <p:spPr>
            <a:xfrm>
              <a:off x="6953190"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4" name="tx444"/>
            <p:cNvSpPr/>
            <p:nvPr/>
          </p:nvSpPr>
          <p:spPr>
            <a:xfrm>
              <a:off x="7264237"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45" name="tx445"/>
            <p:cNvSpPr/>
            <p:nvPr/>
          </p:nvSpPr>
          <p:spPr>
            <a:xfrm>
              <a:off x="7264237"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46" name="tx446"/>
            <p:cNvSpPr/>
            <p:nvPr/>
          </p:nvSpPr>
          <p:spPr>
            <a:xfrm>
              <a:off x="7264237"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7" name="tx447"/>
            <p:cNvSpPr/>
            <p:nvPr/>
          </p:nvSpPr>
          <p:spPr>
            <a:xfrm>
              <a:off x="7264237"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8" name="tx448"/>
            <p:cNvSpPr/>
            <p:nvPr/>
          </p:nvSpPr>
          <p:spPr>
            <a:xfrm>
              <a:off x="726423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449" name="tx449"/>
            <p:cNvSpPr/>
            <p:nvPr/>
          </p:nvSpPr>
          <p:spPr>
            <a:xfrm>
              <a:off x="7264237"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50" name="tx450"/>
            <p:cNvSpPr/>
            <p:nvPr/>
          </p:nvSpPr>
          <p:spPr>
            <a:xfrm>
              <a:off x="7264237"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1" name="tx451"/>
            <p:cNvSpPr/>
            <p:nvPr/>
          </p:nvSpPr>
          <p:spPr>
            <a:xfrm>
              <a:off x="7264237"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2" name="tx452"/>
            <p:cNvSpPr/>
            <p:nvPr/>
          </p:nvSpPr>
          <p:spPr>
            <a:xfrm>
              <a:off x="7575285"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453" name="tx453"/>
            <p:cNvSpPr/>
            <p:nvPr/>
          </p:nvSpPr>
          <p:spPr>
            <a:xfrm>
              <a:off x="7575285"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79</a:t>
              </a:r>
            </a:p>
          </p:txBody>
        </p:sp>
        <p:sp>
          <p:nvSpPr>
            <p:cNvPr id="454" name="tx454"/>
            <p:cNvSpPr/>
            <p:nvPr/>
          </p:nvSpPr>
          <p:spPr>
            <a:xfrm>
              <a:off x="7575285"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5" name="tx455"/>
            <p:cNvSpPr/>
            <p:nvPr/>
          </p:nvSpPr>
          <p:spPr>
            <a:xfrm>
              <a:off x="7575285"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6" name="tx456"/>
            <p:cNvSpPr/>
            <p:nvPr/>
          </p:nvSpPr>
          <p:spPr>
            <a:xfrm>
              <a:off x="7575285"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57" name="tx457"/>
            <p:cNvSpPr/>
            <p:nvPr/>
          </p:nvSpPr>
          <p:spPr>
            <a:xfrm>
              <a:off x="7575285"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58" name="tx458"/>
            <p:cNvSpPr/>
            <p:nvPr/>
          </p:nvSpPr>
          <p:spPr>
            <a:xfrm>
              <a:off x="7575285"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59" name="tx459"/>
            <p:cNvSpPr/>
            <p:nvPr/>
          </p:nvSpPr>
          <p:spPr>
            <a:xfrm>
              <a:off x="757528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66</a:t>
              </a:r>
            </a:p>
          </p:txBody>
        </p:sp>
        <p:sp>
          <p:nvSpPr>
            <p:cNvPr id="460" name="tx460"/>
            <p:cNvSpPr/>
            <p:nvPr/>
          </p:nvSpPr>
          <p:spPr>
            <a:xfrm>
              <a:off x="7886333"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1" name="tx461"/>
            <p:cNvSpPr/>
            <p:nvPr/>
          </p:nvSpPr>
          <p:spPr>
            <a:xfrm>
              <a:off x="7886333"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462" name="tx462"/>
            <p:cNvSpPr/>
            <p:nvPr/>
          </p:nvSpPr>
          <p:spPr>
            <a:xfrm>
              <a:off x="788633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3" name="tx463"/>
            <p:cNvSpPr/>
            <p:nvPr/>
          </p:nvSpPr>
          <p:spPr>
            <a:xfrm>
              <a:off x="788633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4" name="tx464"/>
            <p:cNvSpPr/>
            <p:nvPr/>
          </p:nvSpPr>
          <p:spPr>
            <a:xfrm>
              <a:off x="788633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72</a:t>
              </a:r>
            </a:p>
          </p:txBody>
        </p:sp>
        <p:sp>
          <p:nvSpPr>
            <p:cNvPr id="465" name="tx465"/>
            <p:cNvSpPr/>
            <p:nvPr/>
          </p:nvSpPr>
          <p:spPr>
            <a:xfrm>
              <a:off x="7886333"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66" name="tx466"/>
            <p:cNvSpPr/>
            <p:nvPr/>
          </p:nvSpPr>
          <p:spPr>
            <a:xfrm>
              <a:off x="788633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467" name="tx467"/>
            <p:cNvSpPr/>
            <p:nvPr/>
          </p:nvSpPr>
          <p:spPr>
            <a:xfrm>
              <a:off x="788633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468" name="tx468"/>
            <p:cNvSpPr/>
            <p:nvPr/>
          </p:nvSpPr>
          <p:spPr>
            <a:xfrm>
              <a:off x="8197381"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69" name="tx469"/>
            <p:cNvSpPr/>
            <p:nvPr/>
          </p:nvSpPr>
          <p:spPr>
            <a:xfrm>
              <a:off x="8197381"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0" name="tx470"/>
            <p:cNvSpPr/>
            <p:nvPr/>
          </p:nvSpPr>
          <p:spPr>
            <a:xfrm>
              <a:off x="8197381"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1" name="tx471"/>
            <p:cNvSpPr/>
            <p:nvPr/>
          </p:nvSpPr>
          <p:spPr>
            <a:xfrm>
              <a:off x="819738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2" name="tx472"/>
            <p:cNvSpPr/>
            <p:nvPr/>
          </p:nvSpPr>
          <p:spPr>
            <a:xfrm>
              <a:off x="819738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73" name="tx473"/>
            <p:cNvSpPr/>
            <p:nvPr/>
          </p:nvSpPr>
          <p:spPr>
            <a:xfrm>
              <a:off x="8197381"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74" name="tx474"/>
            <p:cNvSpPr/>
            <p:nvPr/>
          </p:nvSpPr>
          <p:spPr>
            <a:xfrm>
              <a:off x="8197381"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70</a:t>
              </a:r>
            </a:p>
          </p:txBody>
        </p:sp>
        <p:sp>
          <p:nvSpPr>
            <p:cNvPr id="475" name="tx475"/>
            <p:cNvSpPr/>
            <p:nvPr/>
          </p:nvSpPr>
          <p:spPr>
            <a:xfrm>
              <a:off x="819738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76" name="tx476"/>
            <p:cNvSpPr/>
            <p:nvPr/>
          </p:nvSpPr>
          <p:spPr>
            <a:xfrm>
              <a:off x="819738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61</a:t>
              </a:r>
            </a:p>
          </p:txBody>
        </p:sp>
        <p:sp>
          <p:nvSpPr>
            <p:cNvPr id="477" name="tx477"/>
            <p:cNvSpPr/>
            <p:nvPr/>
          </p:nvSpPr>
          <p:spPr>
            <a:xfrm>
              <a:off x="8508428"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78" name="tx478"/>
            <p:cNvSpPr/>
            <p:nvPr/>
          </p:nvSpPr>
          <p:spPr>
            <a:xfrm>
              <a:off x="8508428"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79" name="tx479"/>
            <p:cNvSpPr/>
            <p:nvPr/>
          </p:nvSpPr>
          <p:spPr>
            <a:xfrm>
              <a:off x="850842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0" name="tx480"/>
            <p:cNvSpPr/>
            <p:nvPr/>
          </p:nvSpPr>
          <p:spPr>
            <a:xfrm>
              <a:off x="850842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1" name="tx481"/>
            <p:cNvSpPr/>
            <p:nvPr/>
          </p:nvSpPr>
          <p:spPr>
            <a:xfrm>
              <a:off x="850842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482" name="tx482"/>
            <p:cNvSpPr/>
            <p:nvPr/>
          </p:nvSpPr>
          <p:spPr>
            <a:xfrm>
              <a:off x="8508428"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83" name="tx483"/>
            <p:cNvSpPr/>
            <p:nvPr/>
          </p:nvSpPr>
          <p:spPr>
            <a:xfrm>
              <a:off x="850842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84" name="tx484"/>
            <p:cNvSpPr/>
            <p:nvPr/>
          </p:nvSpPr>
          <p:spPr>
            <a:xfrm>
              <a:off x="8508428"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85" name="tx485"/>
            <p:cNvSpPr/>
            <p:nvPr/>
          </p:nvSpPr>
          <p:spPr>
            <a:xfrm>
              <a:off x="8508428"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486" name="tx486"/>
            <p:cNvSpPr/>
            <p:nvPr/>
          </p:nvSpPr>
          <p:spPr>
            <a:xfrm>
              <a:off x="8819476" y="11266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487" name="tx487"/>
            <p:cNvSpPr/>
            <p:nvPr/>
          </p:nvSpPr>
          <p:spPr>
            <a:xfrm>
              <a:off x="8819476" y="1726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488" name="tx488"/>
            <p:cNvSpPr/>
            <p:nvPr/>
          </p:nvSpPr>
          <p:spPr>
            <a:xfrm>
              <a:off x="881947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89" name="tx489"/>
            <p:cNvSpPr/>
            <p:nvPr/>
          </p:nvSpPr>
          <p:spPr>
            <a:xfrm>
              <a:off x="881947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90" name="tx490"/>
            <p:cNvSpPr/>
            <p:nvPr/>
          </p:nvSpPr>
          <p:spPr>
            <a:xfrm>
              <a:off x="881947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491" name="tx491"/>
            <p:cNvSpPr/>
            <p:nvPr/>
          </p:nvSpPr>
          <p:spPr>
            <a:xfrm>
              <a:off x="881947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492" name="tx492"/>
            <p:cNvSpPr/>
            <p:nvPr/>
          </p:nvSpPr>
          <p:spPr>
            <a:xfrm>
              <a:off x="8819476"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493" name="tx493"/>
            <p:cNvSpPr/>
            <p:nvPr/>
          </p:nvSpPr>
          <p:spPr>
            <a:xfrm>
              <a:off x="881947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494" name="tx494"/>
            <p:cNvSpPr/>
            <p:nvPr/>
          </p:nvSpPr>
          <p:spPr>
            <a:xfrm>
              <a:off x="8819476"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495" name="tx495"/>
            <p:cNvSpPr/>
            <p:nvPr/>
          </p:nvSpPr>
          <p:spPr>
            <a:xfrm>
              <a:off x="881947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496" name="tx496"/>
            <p:cNvSpPr/>
            <p:nvPr/>
          </p:nvSpPr>
          <p:spPr>
            <a:xfrm>
              <a:off x="1043282"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51</a:t>
              </a:r>
            </a:p>
          </p:txBody>
        </p:sp>
        <p:sp>
          <p:nvSpPr>
            <p:cNvPr id="497" name="tx497"/>
            <p:cNvSpPr/>
            <p:nvPr/>
          </p:nvSpPr>
          <p:spPr>
            <a:xfrm>
              <a:off x="1077435" y="262738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498" name="tx498"/>
            <p:cNvSpPr/>
            <p:nvPr/>
          </p:nvSpPr>
          <p:spPr>
            <a:xfrm>
              <a:off x="107743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499" name="tx499"/>
            <p:cNvSpPr/>
            <p:nvPr/>
          </p:nvSpPr>
          <p:spPr>
            <a:xfrm>
              <a:off x="1077435" y="23272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00" name="tx500"/>
            <p:cNvSpPr/>
            <p:nvPr/>
          </p:nvSpPr>
          <p:spPr>
            <a:xfrm>
              <a:off x="1043282"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501" name="tx501"/>
            <p:cNvSpPr/>
            <p:nvPr/>
          </p:nvSpPr>
          <p:spPr>
            <a:xfrm>
              <a:off x="1077435"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02" name="tx502"/>
            <p:cNvSpPr/>
            <p:nvPr/>
          </p:nvSpPr>
          <p:spPr>
            <a:xfrm>
              <a:off x="1077435"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03" name="tx503"/>
            <p:cNvSpPr/>
            <p:nvPr/>
          </p:nvSpPr>
          <p:spPr>
            <a:xfrm>
              <a:off x="1077435" y="50285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04" name="tx504"/>
            <p:cNvSpPr/>
            <p:nvPr/>
          </p:nvSpPr>
          <p:spPr>
            <a:xfrm>
              <a:off x="1354330"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505" name="tx505"/>
            <p:cNvSpPr/>
            <p:nvPr/>
          </p:nvSpPr>
          <p:spPr>
            <a:xfrm>
              <a:off x="1388483" y="262738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06" name="tx506"/>
            <p:cNvSpPr/>
            <p:nvPr/>
          </p:nvSpPr>
          <p:spPr>
            <a:xfrm>
              <a:off x="138848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07" name="tx507"/>
            <p:cNvSpPr/>
            <p:nvPr/>
          </p:nvSpPr>
          <p:spPr>
            <a:xfrm>
              <a:off x="1388483" y="23272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08" name="tx508"/>
            <p:cNvSpPr/>
            <p:nvPr/>
          </p:nvSpPr>
          <p:spPr>
            <a:xfrm>
              <a:off x="1354330"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509" name="tx509"/>
            <p:cNvSpPr/>
            <p:nvPr/>
          </p:nvSpPr>
          <p:spPr>
            <a:xfrm>
              <a:off x="1388483"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0" name="tx510"/>
            <p:cNvSpPr/>
            <p:nvPr/>
          </p:nvSpPr>
          <p:spPr>
            <a:xfrm>
              <a:off x="1388483"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11" name="tx511"/>
            <p:cNvSpPr/>
            <p:nvPr/>
          </p:nvSpPr>
          <p:spPr>
            <a:xfrm>
              <a:off x="135433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12" name="tx512"/>
            <p:cNvSpPr/>
            <p:nvPr/>
          </p:nvSpPr>
          <p:spPr>
            <a:xfrm>
              <a:off x="1665378"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513" name="tx513"/>
            <p:cNvSpPr/>
            <p:nvPr/>
          </p:nvSpPr>
          <p:spPr>
            <a:xfrm>
              <a:off x="1665378"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514" name="tx514"/>
            <p:cNvSpPr/>
            <p:nvPr/>
          </p:nvSpPr>
          <p:spPr>
            <a:xfrm>
              <a:off x="169953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15" name="tx515"/>
            <p:cNvSpPr/>
            <p:nvPr/>
          </p:nvSpPr>
          <p:spPr>
            <a:xfrm>
              <a:off x="1665378"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16" name="tx516"/>
            <p:cNvSpPr/>
            <p:nvPr/>
          </p:nvSpPr>
          <p:spPr>
            <a:xfrm>
              <a:off x="1665378"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517" name="tx517"/>
            <p:cNvSpPr/>
            <p:nvPr/>
          </p:nvSpPr>
          <p:spPr>
            <a:xfrm>
              <a:off x="1699531"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18" name="tx518"/>
            <p:cNvSpPr/>
            <p:nvPr/>
          </p:nvSpPr>
          <p:spPr>
            <a:xfrm>
              <a:off x="1699531"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19" name="tx519"/>
            <p:cNvSpPr/>
            <p:nvPr/>
          </p:nvSpPr>
          <p:spPr>
            <a:xfrm>
              <a:off x="166537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20" name="tx520"/>
            <p:cNvSpPr/>
            <p:nvPr/>
          </p:nvSpPr>
          <p:spPr>
            <a:xfrm>
              <a:off x="1976426"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56</a:t>
              </a:r>
            </a:p>
          </p:txBody>
        </p:sp>
        <p:sp>
          <p:nvSpPr>
            <p:cNvPr id="521" name="tx521"/>
            <p:cNvSpPr/>
            <p:nvPr/>
          </p:nvSpPr>
          <p:spPr>
            <a:xfrm>
              <a:off x="1976426"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522" name="tx522"/>
            <p:cNvSpPr/>
            <p:nvPr/>
          </p:nvSpPr>
          <p:spPr>
            <a:xfrm>
              <a:off x="201057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23" name="tx523"/>
            <p:cNvSpPr/>
            <p:nvPr/>
          </p:nvSpPr>
          <p:spPr>
            <a:xfrm>
              <a:off x="1976426"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13</a:t>
              </a:r>
            </a:p>
          </p:txBody>
        </p:sp>
        <p:sp>
          <p:nvSpPr>
            <p:cNvPr id="524" name="tx524"/>
            <p:cNvSpPr/>
            <p:nvPr/>
          </p:nvSpPr>
          <p:spPr>
            <a:xfrm>
              <a:off x="1976426"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57</a:t>
              </a:r>
            </a:p>
          </p:txBody>
        </p:sp>
        <p:sp>
          <p:nvSpPr>
            <p:cNvPr id="525" name="tx525"/>
            <p:cNvSpPr/>
            <p:nvPr/>
          </p:nvSpPr>
          <p:spPr>
            <a:xfrm>
              <a:off x="2010578"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26" name="tx526"/>
            <p:cNvSpPr/>
            <p:nvPr/>
          </p:nvSpPr>
          <p:spPr>
            <a:xfrm>
              <a:off x="2010578"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27" name="tx527"/>
            <p:cNvSpPr/>
            <p:nvPr/>
          </p:nvSpPr>
          <p:spPr>
            <a:xfrm>
              <a:off x="197642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528" name="tx528"/>
            <p:cNvSpPr/>
            <p:nvPr/>
          </p:nvSpPr>
          <p:spPr>
            <a:xfrm>
              <a:off x="2287473" y="20270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529" name="tx529"/>
            <p:cNvSpPr/>
            <p:nvPr/>
          </p:nvSpPr>
          <p:spPr>
            <a:xfrm>
              <a:off x="2287473"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30" name="tx530"/>
            <p:cNvSpPr/>
            <p:nvPr/>
          </p:nvSpPr>
          <p:spPr>
            <a:xfrm>
              <a:off x="2321626"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31" name="tx531"/>
            <p:cNvSpPr/>
            <p:nvPr/>
          </p:nvSpPr>
          <p:spPr>
            <a:xfrm>
              <a:off x="2287473"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16</a:t>
              </a:r>
            </a:p>
          </p:txBody>
        </p:sp>
        <p:sp>
          <p:nvSpPr>
            <p:cNvPr id="532" name="tx532"/>
            <p:cNvSpPr/>
            <p:nvPr/>
          </p:nvSpPr>
          <p:spPr>
            <a:xfrm>
              <a:off x="2287473" y="41281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533" name="tx533"/>
            <p:cNvSpPr/>
            <p:nvPr/>
          </p:nvSpPr>
          <p:spPr>
            <a:xfrm>
              <a:off x="2321626"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34" name="tx534"/>
            <p:cNvSpPr/>
            <p:nvPr/>
          </p:nvSpPr>
          <p:spPr>
            <a:xfrm>
              <a:off x="2321626"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35" name="tx535"/>
            <p:cNvSpPr/>
            <p:nvPr/>
          </p:nvSpPr>
          <p:spPr>
            <a:xfrm>
              <a:off x="228747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536" name="tx536"/>
            <p:cNvSpPr/>
            <p:nvPr/>
          </p:nvSpPr>
          <p:spPr>
            <a:xfrm>
              <a:off x="2598521"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537" name="tx537"/>
            <p:cNvSpPr/>
            <p:nvPr/>
          </p:nvSpPr>
          <p:spPr>
            <a:xfrm>
              <a:off x="2632674"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38" name="tx538"/>
            <p:cNvSpPr/>
            <p:nvPr/>
          </p:nvSpPr>
          <p:spPr>
            <a:xfrm>
              <a:off x="2598521"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539" name="tx539"/>
            <p:cNvSpPr/>
            <p:nvPr/>
          </p:nvSpPr>
          <p:spPr>
            <a:xfrm>
              <a:off x="2632674"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40" name="tx540"/>
            <p:cNvSpPr/>
            <p:nvPr/>
          </p:nvSpPr>
          <p:spPr>
            <a:xfrm>
              <a:off x="2632674"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41" name="tx541"/>
            <p:cNvSpPr/>
            <p:nvPr/>
          </p:nvSpPr>
          <p:spPr>
            <a:xfrm>
              <a:off x="259852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542" name="tx542"/>
            <p:cNvSpPr/>
            <p:nvPr/>
          </p:nvSpPr>
          <p:spPr>
            <a:xfrm>
              <a:off x="2909569" y="262738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543" name="tx543"/>
            <p:cNvSpPr/>
            <p:nvPr/>
          </p:nvSpPr>
          <p:spPr>
            <a:xfrm>
              <a:off x="2943722"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44" name="tx544"/>
            <p:cNvSpPr/>
            <p:nvPr/>
          </p:nvSpPr>
          <p:spPr>
            <a:xfrm>
              <a:off x="2909569"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21</a:t>
              </a:r>
            </a:p>
          </p:txBody>
        </p:sp>
        <p:sp>
          <p:nvSpPr>
            <p:cNvPr id="545" name="tx545"/>
            <p:cNvSpPr/>
            <p:nvPr/>
          </p:nvSpPr>
          <p:spPr>
            <a:xfrm>
              <a:off x="2943722"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46" name="tx546"/>
            <p:cNvSpPr/>
            <p:nvPr/>
          </p:nvSpPr>
          <p:spPr>
            <a:xfrm>
              <a:off x="2943722"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47" name="tx547"/>
            <p:cNvSpPr/>
            <p:nvPr/>
          </p:nvSpPr>
          <p:spPr>
            <a:xfrm>
              <a:off x="2943722"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48" name="tx548"/>
            <p:cNvSpPr/>
            <p:nvPr/>
          </p:nvSpPr>
          <p:spPr>
            <a:xfrm>
              <a:off x="290956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549" name="tx549"/>
            <p:cNvSpPr/>
            <p:nvPr/>
          </p:nvSpPr>
          <p:spPr>
            <a:xfrm>
              <a:off x="3254769"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50" name="tx550"/>
            <p:cNvSpPr/>
            <p:nvPr/>
          </p:nvSpPr>
          <p:spPr>
            <a:xfrm>
              <a:off x="3220617"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30</a:t>
              </a:r>
            </a:p>
          </p:txBody>
        </p:sp>
        <p:sp>
          <p:nvSpPr>
            <p:cNvPr id="551" name="tx551"/>
            <p:cNvSpPr/>
            <p:nvPr/>
          </p:nvSpPr>
          <p:spPr>
            <a:xfrm>
              <a:off x="3254769"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52" name="tx552"/>
            <p:cNvSpPr/>
            <p:nvPr/>
          </p:nvSpPr>
          <p:spPr>
            <a:xfrm>
              <a:off x="3254769"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3" name="tx553"/>
            <p:cNvSpPr/>
            <p:nvPr/>
          </p:nvSpPr>
          <p:spPr>
            <a:xfrm>
              <a:off x="3254769"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4" name="tx554"/>
            <p:cNvSpPr/>
            <p:nvPr/>
          </p:nvSpPr>
          <p:spPr>
            <a:xfrm>
              <a:off x="322061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55" name="tx555"/>
            <p:cNvSpPr/>
            <p:nvPr/>
          </p:nvSpPr>
          <p:spPr>
            <a:xfrm>
              <a:off x="3565817"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56" name="tx556"/>
            <p:cNvSpPr/>
            <p:nvPr/>
          </p:nvSpPr>
          <p:spPr>
            <a:xfrm>
              <a:off x="3531664"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57" name="tx557"/>
            <p:cNvSpPr/>
            <p:nvPr/>
          </p:nvSpPr>
          <p:spPr>
            <a:xfrm>
              <a:off x="3565817"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58" name="tx558"/>
            <p:cNvSpPr/>
            <p:nvPr/>
          </p:nvSpPr>
          <p:spPr>
            <a:xfrm>
              <a:off x="3565817"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59" name="tx559"/>
            <p:cNvSpPr/>
            <p:nvPr/>
          </p:nvSpPr>
          <p:spPr>
            <a:xfrm>
              <a:off x="3565817"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60" name="tx560"/>
            <p:cNvSpPr/>
            <p:nvPr/>
          </p:nvSpPr>
          <p:spPr>
            <a:xfrm>
              <a:off x="3565817"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61" name="tx561"/>
            <p:cNvSpPr/>
            <p:nvPr/>
          </p:nvSpPr>
          <p:spPr>
            <a:xfrm>
              <a:off x="353166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39</a:t>
              </a:r>
            </a:p>
          </p:txBody>
        </p:sp>
        <p:sp>
          <p:nvSpPr>
            <p:cNvPr id="562" name="tx562"/>
            <p:cNvSpPr/>
            <p:nvPr/>
          </p:nvSpPr>
          <p:spPr>
            <a:xfrm>
              <a:off x="387686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63" name="tx563"/>
            <p:cNvSpPr/>
            <p:nvPr/>
          </p:nvSpPr>
          <p:spPr>
            <a:xfrm>
              <a:off x="3842712" y="23272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59</a:t>
              </a:r>
            </a:p>
          </p:txBody>
        </p:sp>
        <p:sp>
          <p:nvSpPr>
            <p:cNvPr id="564" name="tx564"/>
            <p:cNvSpPr/>
            <p:nvPr/>
          </p:nvSpPr>
          <p:spPr>
            <a:xfrm>
              <a:off x="3876865"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65" name="tx565"/>
            <p:cNvSpPr/>
            <p:nvPr/>
          </p:nvSpPr>
          <p:spPr>
            <a:xfrm>
              <a:off x="3876865"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66" name="tx566"/>
            <p:cNvSpPr/>
            <p:nvPr/>
          </p:nvSpPr>
          <p:spPr>
            <a:xfrm>
              <a:off x="3876865"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67" name="tx567"/>
            <p:cNvSpPr/>
            <p:nvPr/>
          </p:nvSpPr>
          <p:spPr>
            <a:xfrm>
              <a:off x="3876865"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568" name="tx568"/>
            <p:cNvSpPr/>
            <p:nvPr/>
          </p:nvSpPr>
          <p:spPr>
            <a:xfrm>
              <a:off x="384271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569" name="tx569"/>
            <p:cNvSpPr/>
            <p:nvPr/>
          </p:nvSpPr>
          <p:spPr>
            <a:xfrm>
              <a:off x="4187913"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0" name="tx570"/>
            <p:cNvSpPr/>
            <p:nvPr/>
          </p:nvSpPr>
          <p:spPr>
            <a:xfrm>
              <a:off x="4187913"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1" name="tx571"/>
            <p:cNvSpPr/>
            <p:nvPr/>
          </p:nvSpPr>
          <p:spPr>
            <a:xfrm>
              <a:off x="4187913" y="2927534"/>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72" name="tx572"/>
            <p:cNvSpPr/>
            <p:nvPr/>
          </p:nvSpPr>
          <p:spPr>
            <a:xfrm>
              <a:off x="4187913"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73" name="tx573"/>
            <p:cNvSpPr/>
            <p:nvPr/>
          </p:nvSpPr>
          <p:spPr>
            <a:xfrm>
              <a:off x="4187913"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74" name="tx574"/>
            <p:cNvSpPr/>
            <p:nvPr/>
          </p:nvSpPr>
          <p:spPr>
            <a:xfrm>
              <a:off x="415376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75" name="tx575"/>
            <p:cNvSpPr/>
            <p:nvPr/>
          </p:nvSpPr>
          <p:spPr>
            <a:xfrm>
              <a:off x="4498960"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6" name="tx576"/>
            <p:cNvSpPr/>
            <p:nvPr/>
          </p:nvSpPr>
          <p:spPr>
            <a:xfrm>
              <a:off x="4498960"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577" name="tx577"/>
            <p:cNvSpPr/>
            <p:nvPr/>
          </p:nvSpPr>
          <p:spPr>
            <a:xfrm>
              <a:off x="4469380" y="2927534"/>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578" name="tx578"/>
            <p:cNvSpPr/>
            <p:nvPr/>
          </p:nvSpPr>
          <p:spPr>
            <a:xfrm>
              <a:off x="4498960"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79" name="tx579"/>
            <p:cNvSpPr/>
            <p:nvPr/>
          </p:nvSpPr>
          <p:spPr>
            <a:xfrm>
              <a:off x="4498960"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a:t>
              </a:r>
            </a:p>
          </p:txBody>
        </p:sp>
        <p:sp>
          <p:nvSpPr>
            <p:cNvPr id="580" name="tx580"/>
            <p:cNvSpPr/>
            <p:nvPr/>
          </p:nvSpPr>
          <p:spPr>
            <a:xfrm>
              <a:off x="446480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81" name="tx581"/>
            <p:cNvSpPr/>
            <p:nvPr/>
          </p:nvSpPr>
          <p:spPr>
            <a:xfrm>
              <a:off x="4810008"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82" name="tx582"/>
            <p:cNvSpPr/>
            <p:nvPr/>
          </p:nvSpPr>
          <p:spPr>
            <a:xfrm>
              <a:off x="4810008"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583" name="tx583"/>
            <p:cNvSpPr/>
            <p:nvPr/>
          </p:nvSpPr>
          <p:spPr>
            <a:xfrm>
              <a:off x="4775855"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584" name="tx584"/>
            <p:cNvSpPr/>
            <p:nvPr/>
          </p:nvSpPr>
          <p:spPr>
            <a:xfrm>
              <a:off x="4810008"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585" name="tx585"/>
            <p:cNvSpPr/>
            <p:nvPr/>
          </p:nvSpPr>
          <p:spPr>
            <a:xfrm>
              <a:off x="4810008" y="32276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86" name="tx586"/>
            <p:cNvSpPr/>
            <p:nvPr/>
          </p:nvSpPr>
          <p:spPr>
            <a:xfrm>
              <a:off x="477585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587" name="tx587"/>
            <p:cNvSpPr/>
            <p:nvPr/>
          </p:nvSpPr>
          <p:spPr>
            <a:xfrm>
              <a:off x="5121056"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88" name="tx588"/>
            <p:cNvSpPr/>
            <p:nvPr/>
          </p:nvSpPr>
          <p:spPr>
            <a:xfrm>
              <a:off x="5121056" y="472843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589" name="tx589"/>
            <p:cNvSpPr/>
            <p:nvPr/>
          </p:nvSpPr>
          <p:spPr>
            <a:xfrm>
              <a:off x="5086903"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34</a:t>
              </a:r>
            </a:p>
          </p:txBody>
        </p:sp>
        <p:sp>
          <p:nvSpPr>
            <p:cNvPr id="590" name="tx590"/>
            <p:cNvSpPr/>
            <p:nvPr/>
          </p:nvSpPr>
          <p:spPr>
            <a:xfrm>
              <a:off x="5121056"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a:t>
              </a:r>
            </a:p>
          </p:txBody>
        </p:sp>
        <p:sp>
          <p:nvSpPr>
            <p:cNvPr id="591" name="tx591"/>
            <p:cNvSpPr/>
            <p:nvPr/>
          </p:nvSpPr>
          <p:spPr>
            <a:xfrm>
              <a:off x="508690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592" name="tx592"/>
            <p:cNvSpPr/>
            <p:nvPr/>
          </p:nvSpPr>
          <p:spPr>
            <a:xfrm>
              <a:off x="508690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593" name="tx593"/>
            <p:cNvSpPr/>
            <p:nvPr/>
          </p:nvSpPr>
          <p:spPr>
            <a:xfrm>
              <a:off x="5432104"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594" name="tx594"/>
            <p:cNvSpPr/>
            <p:nvPr/>
          </p:nvSpPr>
          <p:spPr>
            <a:xfrm>
              <a:off x="539795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595" name="tx595"/>
            <p:cNvSpPr/>
            <p:nvPr/>
          </p:nvSpPr>
          <p:spPr>
            <a:xfrm>
              <a:off x="5397951" y="2927534"/>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596" name="tx596"/>
            <p:cNvSpPr/>
            <p:nvPr/>
          </p:nvSpPr>
          <p:spPr>
            <a:xfrm>
              <a:off x="5432104" y="44282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597" name="tx597"/>
            <p:cNvSpPr/>
            <p:nvPr/>
          </p:nvSpPr>
          <p:spPr>
            <a:xfrm>
              <a:off x="5397951"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29</a:t>
              </a:r>
            </a:p>
          </p:txBody>
        </p:sp>
        <p:sp>
          <p:nvSpPr>
            <p:cNvPr id="598" name="tx598"/>
            <p:cNvSpPr/>
            <p:nvPr/>
          </p:nvSpPr>
          <p:spPr>
            <a:xfrm>
              <a:off x="539795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599" name="tx599"/>
            <p:cNvSpPr/>
            <p:nvPr/>
          </p:nvSpPr>
          <p:spPr>
            <a:xfrm>
              <a:off x="5743151"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00" name="tx600"/>
            <p:cNvSpPr/>
            <p:nvPr/>
          </p:nvSpPr>
          <p:spPr>
            <a:xfrm>
              <a:off x="5708999"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20</a:t>
              </a:r>
            </a:p>
          </p:txBody>
        </p:sp>
        <p:sp>
          <p:nvSpPr>
            <p:cNvPr id="601" name="tx601"/>
            <p:cNvSpPr/>
            <p:nvPr/>
          </p:nvSpPr>
          <p:spPr>
            <a:xfrm>
              <a:off x="5708999"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602" name="tx602"/>
            <p:cNvSpPr/>
            <p:nvPr/>
          </p:nvSpPr>
          <p:spPr>
            <a:xfrm>
              <a:off x="5713571" y="4428286"/>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03" name="tx603"/>
            <p:cNvSpPr/>
            <p:nvPr/>
          </p:nvSpPr>
          <p:spPr>
            <a:xfrm>
              <a:off x="5708999"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04" name="tx604"/>
            <p:cNvSpPr/>
            <p:nvPr/>
          </p:nvSpPr>
          <p:spPr>
            <a:xfrm>
              <a:off x="5708999"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05" name="tx605"/>
            <p:cNvSpPr/>
            <p:nvPr/>
          </p:nvSpPr>
          <p:spPr>
            <a:xfrm>
              <a:off x="6054199"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06" name="tx606"/>
            <p:cNvSpPr/>
            <p:nvPr/>
          </p:nvSpPr>
          <p:spPr>
            <a:xfrm>
              <a:off x="6020046"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07" name="tx607"/>
            <p:cNvSpPr/>
            <p:nvPr/>
          </p:nvSpPr>
          <p:spPr>
            <a:xfrm>
              <a:off x="602004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22</a:t>
              </a:r>
            </a:p>
          </p:txBody>
        </p:sp>
        <p:sp>
          <p:nvSpPr>
            <p:cNvPr id="608" name="tx608"/>
            <p:cNvSpPr/>
            <p:nvPr/>
          </p:nvSpPr>
          <p:spPr>
            <a:xfrm>
              <a:off x="6054199"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09" name="tx609"/>
            <p:cNvSpPr/>
            <p:nvPr/>
          </p:nvSpPr>
          <p:spPr>
            <a:xfrm>
              <a:off x="602004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610" name="tx610"/>
            <p:cNvSpPr/>
            <p:nvPr/>
          </p:nvSpPr>
          <p:spPr>
            <a:xfrm>
              <a:off x="6020046"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42</a:t>
              </a:r>
            </a:p>
          </p:txBody>
        </p:sp>
        <p:sp>
          <p:nvSpPr>
            <p:cNvPr id="611" name="tx611"/>
            <p:cNvSpPr/>
            <p:nvPr/>
          </p:nvSpPr>
          <p:spPr>
            <a:xfrm>
              <a:off x="602004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40</a:t>
              </a:r>
            </a:p>
          </p:txBody>
        </p:sp>
        <p:sp>
          <p:nvSpPr>
            <p:cNvPr id="612" name="tx612"/>
            <p:cNvSpPr/>
            <p:nvPr/>
          </p:nvSpPr>
          <p:spPr>
            <a:xfrm>
              <a:off x="6365247"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13" name="tx613"/>
            <p:cNvSpPr/>
            <p:nvPr/>
          </p:nvSpPr>
          <p:spPr>
            <a:xfrm>
              <a:off x="6331094" y="352783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14" name="tx614"/>
            <p:cNvSpPr/>
            <p:nvPr/>
          </p:nvSpPr>
          <p:spPr>
            <a:xfrm>
              <a:off x="6331094"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24</a:t>
              </a:r>
            </a:p>
          </p:txBody>
        </p:sp>
        <p:sp>
          <p:nvSpPr>
            <p:cNvPr id="615" name="tx615"/>
            <p:cNvSpPr/>
            <p:nvPr/>
          </p:nvSpPr>
          <p:spPr>
            <a:xfrm>
              <a:off x="6365247" y="532873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16" name="tx616"/>
            <p:cNvSpPr/>
            <p:nvPr/>
          </p:nvSpPr>
          <p:spPr>
            <a:xfrm>
              <a:off x="6331094"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617" name="tx617"/>
            <p:cNvSpPr/>
            <p:nvPr/>
          </p:nvSpPr>
          <p:spPr>
            <a:xfrm>
              <a:off x="6331094"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44</a:t>
              </a:r>
            </a:p>
          </p:txBody>
        </p:sp>
        <p:sp>
          <p:nvSpPr>
            <p:cNvPr id="618" name="tx618"/>
            <p:cNvSpPr/>
            <p:nvPr/>
          </p:nvSpPr>
          <p:spPr>
            <a:xfrm>
              <a:off x="6331094"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19" name="tx619"/>
            <p:cNvSpPr/>
            <p:nvPr/>
          </p:nvSpPr>
          <p:spPr>
            <a:xfrm>
              <a:off x="6676295"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20" name="tx620"/>
            <p:cNvSpPr/>
            <p:nvPr/>
          </p:nvSpPr>
          <p:spPr>
            <a:xfrm>
              <a:off x="6642142"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621" name="tx621"/>
            <p:cNvSpPr/>
            <p:nvPr/>
          </p:nvSpPr>
          <p:spPr>
            <a:xfrm>
              <a:off x="6646714" y="5328737"/>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22" name="tx622"/>
            <p:cNvSpPr/>
            <p:nvPr/>
          </p:nvSpPr>
          <p:spPr>
            <a:xfrm>
              <a:off x="6642142"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23" name="tx623"/>
            <p:cNvSpPr/>
            <p:nvPr/>
          </p:nvSpPr>
          <p:spPr>
            <a:xfrm>
              <a:off x="6642142"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4" name="tx624"/>
            <p:cNvSpPr/>
            <p:nvPr/>
          </p:nvSpPr>
          <p:spPr>
            <a:xfrm>
              <a:off x="6642142"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25" name="tx625"/>
            <p:cNvSpPr/>
            <p:nvPr/>
          </p:nvSpPr>
          <p:spPr>
            <a:xfrm>
              <a:off x="6987342"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8</a:t>
              </a:r>
            </a:p>
          </p:txBody>
        </p:sp>
        <p:sp>
          <p:nvSpPr>
            <p:cNvPr id="626" name="tx626"/>
            <p:cNvSpPr/>
            <p:nvPr/>
          </p:nvSpPr>
          <p:spPr>
            <a:xfrm>
              <a:off x="6953190"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627" name="tx627"/>
            <p:cNvSpPr/>
            <p:nvPr/>
          </p:nvSpPr>
          <p:spPr>
            <a:xfrm>
              <a:off x="6953190"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17</a:t>
              </a:r>
            </a:p>
          </p:txBody>
        </p:sp>
        <p:sp>
          <p:nvSpPr>
            <p:cNvPr id="628" name="tx628"/>
            <p:cNvSpPr/>
            <p:nvPr/>
          </p:nvSpPr>
          <p:spPr>
            <a:xfrm>
              <a:off x="6953190"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629" name="tx629"/>
            <p:cNvSpPr/>
            <p:nvPr/>
          </p:nvSpPr>
          <p:spPr>
            <a:xfrm>
              <a:off x="6953190"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30" name="tx630"/>
            <p:cNvSpPr/>
            <p:nvPr/>
          </p:nvSpPr>
          <p:spPr>
            <a:xfrm>
              <a:off x="6953190"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31" name="tx631"/>
            <p:cNvSpPr/>
            <p:nvPr/>
          </p:nvSpPr>
          <p:spPr>
            <a:xfrm>
              <a:off x="7298390" y="1426783"/>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9</a:t>
              </a:r>
            </a:p>
          </p:txBody>
        </p:sp>
        <p:sp>
          <p:nvSpPr>
            <p:cNvPr id="632" name="tx632"/>
            <p:cNvSpPr/>
            <p:nvPr/>
          </p:nvSpPr>
          <p:spPr>
            <a:xfrm>
              <a:off x="7264237"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33" name="tx633"/>
            <p:cNvSpPr/>
            <p:nvPr/>
          </p:nvSpPr>
          <p:spPr>
            <a:xfrm>
              <a:off x="7264237"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634" name="tx634"/>
            <p:cNvSpPr/>
            <p:nvPr/>
          </p:nvSpPr>
          <p:spPr>
            <a:xfrm>
              <a:off x="7264237"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35" name="tx635"/>
            <p:cNvSpPr/>
            <p:nvPr/>
          </p:nvSpPr>
          <p:spPr>
            <a:xfrm>
              <a:off x="7264237"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52</a:t>
              </a:r>
            </a:p>
          </p:txBody>
        </p:sp>
        <p:sp>
          <p:nvSpPr>
            <p:cNvPr id="636" name="tx636"/>
            <p:cNvSpPr/>
            <p:nvPr/>
          </p:nvSpPr>
          <p:spPr>
            <a:xfrm>
              <a:off x="7264237"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46</a:t>
              </a:r>
            </a:p>
          </p:txBody>
        </p:sp>
        <p:sp>
          <p:nvSpPr>
            <p:cNvPr id="637" name="tx637"/>
            <p:cNvSpPr/>
            <p:nvPr/>
          </p:nvSpPr>
          <p:spPr>
            <a:xfrm>
              <a:off x="7575285"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38" name="tx638"/>
            <p:cNvSpPr/>
            <p:nvPr/>
          </p:nvSpPr>
          <p:spPr>
            <a:xfrm>
              <a:off x="7609438" y="3827985"/>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39" name="tx639"/>
            <p:cNvSpPr/>
            <p:nvPr/>
          </p:nvSpPr>
          <p:spPr>
            <a:xfrm>
              <a:off x="7575285"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38</a:t>
              </a:r>
            </a:p>
          </p:txBody>
        </p:sp>
        <p:sp>
          <p:nvSpPr>
            <p:cNvPr id="640" name="tx640"/>
            <p:cNvSpPr/>
            <p:nvPr/>
          </p:nvSpPr>
          <p:spPr>
            <a:xfrm>
              <a:off x="7575285"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23</a:t>
              </a:r>
            </a:p>
          </p:txBody>
        </p:sp>
        <p:sp>
          <p:nvSpPr>
            <p:cNvPr id="641" name="tx641"/>
            <p:cNvSpPr/>
            <p:nvPr/>
          </p:nvSpPr>
          <p:spPr>
            <a:xfrm>
              <a:off x="7575285"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42" name="tx642"/>
            <p:cNvSpPr/>
            <p:nvPr/>
          </p:nvSpPr>
          <p:spPr>
            <a:xfrm>
              <a:off x="7575285"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43" name="tx643"/>
            <p:cNvSpPr/>
            <p:nvPr/>
          </p:nvSpPr>
          <p:spPr>
            <a:xfrm>
              <a:off x="7575285"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44" name="tx644"/>
            <p:cNvSpPr/>
            <p:nvPr/>
          </p:nvSpPr>
          <p:spPr>
            <a:xfrm>
              <a:off x="7886333" y="142678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45" name="tx645"/>
            <p:cNvSpPr/>
            <p:nvPr/>
          </p:nvSpPr>
          <p:spPr>
            <a:xfrm>
              <a:off x="7886333"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18</a:t>
              </a:r>
            </a:p>
          </p:txBody>
        </p:sp>
        <p:sp>
          <p:nvSpPr>
            <p:cNvPr id="646" name="tx646"/>
            <p:cNvSpPr/>
            <p:nvPr/>
          </p:nvSpPr>
          <p:spPr>
            <a:xfrm>
              <a:off x="7886333"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47" name="tx647"/>
            <p:cNvSpPr/>
            <p:nvPr/>
          </p:nvSpPr>
          <p:spPr>
            <a:xfrm>
              <a:off x="7886333"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25</a:t>
              </a:r>
            </a:p>
          </p:txBody>
        </p:sp>
        <p:sp>
          <p:nvSpPr>
            <p:cNvPr id="648" name="tx648"/>
            <p:cNvSpPr/>
            <p:nvPr/>
          </p:nvSpPr>
          <p:spPr>
            <a:xfrm>
              <a:off x="7886333"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35</a:t>
              </a:r>
            </a:p>
          </p:txBody>
        </p:sp>
        <p:sp>
          <p:nvSpPr>
            <p:cNvPr id="649" name="tx649"/>
            <p:cNvSpPr/>
            <p:nvPr/>
          </p:nvSpPr>
          <p:spPr>
            <a:xfrm>
              <a:off x="7886333" y="32276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54</a:t>
              </a:r>
            </a:p>
          </p:txBody>
        </p:sp>
        <p:sp>
          <p:nvSpPr>
            <p:cNvPr id="650" name="tx650"/>
            <p:cNvSpPr/>
            <p:nvPr/>
          </p:nvSpPr>
          <p:spPr>
            <a:xfrm>
              <a:off x="7886333"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43</a:t>
              </a:r>
            </a:p>
          </p:txBody>
        </p:sp>
        <p:sp>
          <p:nvSpPr>
            <p:cNvPr id="651" name="tx651"/>
            <p:cNvSpPr/>
            <p:nvPr/>
          </p:nvSpPr>
          <p:spPr>
            <a:xfrm>
              <a:off x="8201953" y="1426783"/>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52" name="tx652"/>
            <p:cNvSpPr/>
            <p:nvPr/>
          </p:nvSpPr>
          <p:spPr>
            <a:xfrm>
              <a:off x="8197381"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32</a:t>
              </a:r>
            </a:p>
          </p:txBody>
        </p:sp>
        <p:sp>
          <p:nvSpPr>
            <p:cNvPr id="653" name="tx653"/>
            <p:cNvSpPr/>
            <p:nvPr/>
          </p:nvSpPr>
          <p:spPr>
            <a:xfrm>
              <a:off x="8197381"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49</a:t>
              </a:r>
            </a:p>
          </p:txBody>
        </p:sp>
        <p:sp>
          <p:nvSpPr>
            <p:cNvPr id="654" name="tx654"/>
            <p:cNvSpPr/>
            <p:nvPr/>
          </p:nvSpPr>
          <p:spPr>
            <a:xfrm>
              <a:off x="8197381"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26</a:t>
              </a:r>
            </a:p>
          </p:txBody>
        </p:sp>
        <p:sp>
          <p:nvSpPr>
            <p:cNvPr id="655" name="tx655"/>
            <p:cNvSpPr/>
            <p:nvPr/>
          </p:nvSpPr>
          <p:spPr>
            <a:xfrm>
              <a:off x="8197381"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36</a:t>
              </a:r>
            </a:p>
          </p:txBody>
        </p:sp>
        <p:sp>
          <p:nvSpPr>
            <p:cNvPr id="656" name="tx656"/>
            <p:cNvSpPr/>
            <p:nvPr/>
          </p:nvSpPr>
          <p:spPr>
            <a:xfrm>
              <a:off x="8197381"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7" name="tx657"/>
            <p:cNvSpPr/>
            <p:nvPr/>
          </p:nvSpPr>
          <p:spPr>
            <a:xfrm>
              <a:off x="8513000" y="1426783"/>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58" name="tx658"/>
            <p:cNvSpPr/>
            <p:nvPr/>
          </p:nvSpPr>
          <p:spPr>
            <a:xfrm>
              <a:off x="8508428" y="3827985"/>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47</a:t>
              </a:r>
            </a:p>
          </p:txBody>
        </p:sp>
        <p:sp>
          <p:nvSpPr>
            <p:cNvPr id="659" name="tx659"/>
            <p:cNvSpPr/>
            <p:nvPr/>
          </p:nvSpPr>
          <p:spPr>
            <a:xfrm>
              <a:off x="8508428"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55</a:t>
              </a:r>
            </a:p>
          </p:txBody>
        </p:sp>
        <p:sp>
          <p:nvSpPr>
            <p:cNvPr id="660" name="tx660"/>
            <p:cNvSpPr/>
            <p:nvPr/>
          </p:nvSpPr>
          <p:spPr>
            <a:xfrm>
              <a:off x="8508428"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28</a:t>
              </a:r>
            </a:p>
          </p:txBody>
        </p:sp>
        <p:sp>
          <p:nvSpPr>
            <p:cNvPr id="661" name="tx661"/>
            <p:cNvSpPr/>
            <p:nvPr/>
          </p:nvSpPr>
          <p:spPr>
            <a:xfrm>
              <a:off x="8508428"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37</a:t>
              </a:r>
            </a:p>
          </p:txBody>
        </p:sp>
        <p:sp>
          <p:nvSpPr>
            <p:cNvPr id="662" name="tx662"/>
            <p:cNvSpPr/>
            <p:nvPr/>
          </p:nvSpPr>
          <p:spPr>
            <a:xfrm>
              <a:off x="8508428"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3" name="tx663"/>
            <p:cNvSpPr/>
            <p:nvPr/>
          </p:nvSpPr>
          <p:spPr>
            <a:xfrm>
              <a:off x="8824048" y="1426783"/>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11</a:t>
              </a:r>
            </a:p>
          </p:txBody>
        </p:sp>
        <p:sp>
          <p:nvSpPr>
            <p:cNvPr id="664" name="tx664"/>
            <p:cNvSpPr/>
            <p:nvPr/>
          </p:nvSpPr>
          <p:spPr>
            <a:xfrm>
              <a:off x="8819476" y="472843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58</a:t>
              </a:r>
            </a:p>
          </p:txBody>
        </p:sp>
        <p:sp>
          <p:nvSpPr>
            <p:cNvPr id="665" name="tx665"/>
            <p:cNvSpPr/>
            <p:nvPr/>
          </p:nvSpPr>
          <p:spPr>
            <a:xfrm>
              <a:off x="8819476" y="532873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27</a:t>
              </a:r>
            </a:p>
          </p:txBody>
        </p:sp>
        <p:sp>
          <p:nvSpPr>
            <p:cNvPr id="666" name="tx666"/>
            <p:cNvSpPr/>
            <p:nvPr/>
          </p:nvSpPr>
          <p:spPr>
            <a:xfrm>
              <a:off x="8819476" y="44282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41</a:t>
              </a:r>
            </a:p>
          </p:txBody>
        </p:sp>
        <p:sp>
          <p:nvSpPr>
            <p:cNvPr id="667" name="tx667"/>
            <p:cNvSpPr/>
            <p:nvPr/>
          </p:nvSpPr>
          <p:spPr>
            <a:xfrm>
              <a:off x="8819476" y="50285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50</a:t>
              </a:r>
            </a:p>
          </p:txBody>
        </p:sp>
        <p:sp>
          <p:nvSpPr>
            <p:cNvPr id="668" name="tx668"/>
            <p:cNvSpPr/>
            <p:nvPr/>
          </p:nvSpPr>
          <p:spPr>
            <a:xfrm>
              <a:off x="4187913"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69" name="tx669"/>
            <p:cNvSpPr/>
            <p:nvPr/>
          </p:nvSpPr>
          <p:spPr>
            <a:xfrm>
              <a:off x="4498960"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0</a:t>
              </a:r>
            </a:p>
          </p:txBody>
        </p:sp>
        <p:sp>
          <p:nvSpPr>
            <p:cNvPr id="670" name="tx670"/>
            <p:cNvSpPr/>
            <p:nvPr/>
          </p:nvSpPr>
          <p:spPr>
            <a:xfrm>
              <a:off x="4810008"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671" name="tx671"/>
            <p:cNvSpPr/>
            <p:nvPr/>
          </p:nvSpPr>
          <p:spPr>
            <a:xfrm>
              <a:off x="5121056"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a:t>
              </a:r>
            </a:p>
          </p:txBody>
        </p:sp>
        <p:sp>
          <p:nvSpPr>
            <p:cNvPr id="672" name="tx672"/>
            <p:cNvSpPr/>
            <p:nvPr/>
          </p:nvSpPr>
          <p:spPr>
            <a:xfrm>
              <a:off x="5432104"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3" name="tx673"/>
            <p:cNvSpPr/>
            <p:nvPr/>
          </p:nvSpPr>
          <p:spPr>
            <a:xfrm>
              <a:off x="5743151"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a:t>
              </a:r>
            </a:p>
          </p:txBody>
        </p:sp>
        <p:sp>
          <p:nvSpPr>
            <p:cNvPr id="674" name="tx674"/>
            <p:cNvSpPr/>
            <p:nvPr/>
          </p:nvSpPr>
          <p:spPr>
            <a:xfrm>
              <a:off x="6054199"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a:t>
              </a:r>
            </a:p>
          </p:txBody>
        </p:sp>
        <p:sp>
          <p:nvSpPr>
            <p:cNvPr id="675" name="tx675"/>
            <p:cNvSpPr/>
            <p:nvPr/>
          </p:nvSpPr>
          <p:spPr>
            <a:xfrm>
              <a:off x="6365247"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6</a:t>
              </a:r>
            </a:p>
          </p:txBody>
        </p:sp>
        <p:sp>
          <p:nvSpPr>
            <p:cNvPr id="676" name="tx676"/>
            <p:cNvSpPr/>
            <p:nvPr/>
          </p:nvSpPr>
          <p:spPr>
            <a:xfrm>
              <a:off x="6676295" y="562888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7</a:t>
              </a:r>
            </a:p>
          </p:txBody>
        </p:sp>
        <p:sp>
          <p:nvSpPr>
            <p:cNvPr id="677" name="tx677"/>
            <p:cNvSpPr/>
            <p:nvPr/>
          </p:nvSpPr>
          <p:spPr>
            <a:xfrm>
              <a:off x="6953190"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10</a:t>
              </a:r>
            </a:p>
          </p:txBody>
        </p:sp>
        <p:sp>
          <p:nvSpPr>
            <p:cNvPr id="678" name="tx678"/>
            <p:cNvSpPr/>
            <p:nvPr/>
          </p:nvSpPr>
          <p:spPr>
            <a:xfrm>
              <a:off x="7264237"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12</a:t>
              </a:r>
            </a:p>
          </p:txBody>
        </p:sp>
        <p:sp>
          <p:nvSpPr>
            <p:cNvPr id="679" name="tx679"/>
            <p:cNvSpPr/>
            <p:nvPr/>
          </p:nvSpPr>
          <p:spPr>
            <a:xfrm>
              <a:off x="7575285"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80" name="tx680"/>
            <p:cNvSpPr/>
            <p:nvPr/>
          </p:nvSpPr>
          <p:spPr>
            <a:xfrm>
              <a:off x="7886333"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15</a:t>
              </a:r>
            </a:p>
          </p:txBody>
        </p:sp>
        <p:sp>
          <p:nvSpPr>
            <p:cNvPr id="681" name="tx681"/>
            <p:cNvSpPr/>
            <p:nvPr/>
          </p:nvSpPr>
          <p:spPr>
            <a:xfrm>
              <a:off x="8197381"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33</a:t>
              </a:r>
            </a:p>
          </p:txBody>
        </p:sp>
        <p:sp>
          <p:nvSpPr>
            <p:cNvPr id="682" name="tx682"/>
            <p:cNvSpPr/>
            <p:nvPr/>
          </p:nvSpPr>
          <p:spPr>
            <a:xfrm>
              <a:off x="8508428"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45</a:t>
              </a:r>
            </a:p>
          </p:txBody>
        </p:sp>
        <p:sp>
          <p:nvSpPr>
            <p:cNvPr id="683" name="tx683"/>
            <p:cNvSpPr/>
            <p:nvPr/>
          </p:nvSpPr>
          <p:spPr>
            <a:xfrm>
              <a:off x="8819476" y="562888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FFFFFF">
                      <a:alpha val="100000"/>
                    </a:srgbClr>
                  </a:solidFill>
                  <a:latin typeface="Arial"/>
                  <a:cs typeface="Arial"/>
                </a:rPr>
                <a:t>53</a:t>
              </a:r>
            </a:p>
          </p:txBody>
        </p:sp>
        <p:sp>
          <p:nvSpPr>
            <p:cNvPr id="684" name="tx684"/>
            <p:cNvSpPr/>
            <p:nvPr/>
          </p:nvSpPr>
          <p:spPr>
            <a:xfrm>
              <a:off x="98723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2000</a:t>
              </a:r>
            </a:p>
          </p:txBody>
        </p:sp>
        <p:sp>
          <p:nvSpPr>
            <p:cNvPr id="685" name="tx685"/>
            <p:cNvSpPr/>
            <p:nvPr/>
          </p:nvSpPr>
          <p:spPr>
            <a:xfrm>
              <a:off x="129827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2001</a:t>
              </a:r>
            </a:p>
          </p:txBody>
        </p:sp>
        <p:sp>
          <p:nvSpPr>
            <p:cNvPr id="686" name="tx686"/>
            <p:cNvSpPr/>
            <p:nvPr/>
          </p:nvSpPr>
          <p:spPr>
            <a:xfrm>
              <a:off x="160932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2002</a:t>
              </a:r>
            </a:p>
          </p:txBody>
        </p:sp>
        <p:sp>
          <p:nvSpPr>
            <p:cNvPr id="687" name="tx687"/>
            <p:cNvSpPr/>
            <p:nvPr/>
          </p:nvSpPr>
          <p:spPr>
            <a:xfrm>
              <a:off x="192037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2003</a:t>
              </a:r>
            </a:p>
          </p:txBody>
        </p:sp>
        <p:sp>
          <p:nvSpPr>
            <p:cNvPr id="688" name="tx688"/>
            <p:cNvSpPr/>
            <p:nvPr/>
          </p:nvSpPr>
          <p:spPr>
            <a:xfrm>
              <a:off x="223142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2004</a:t>
              </a:r>
            </a:p>
          </p:txBody>
        </p:sp>
        <p:sp>
          <p:nvSpPr>
            <p:cNvPr id="689" name="tx689"/>
            <p:cNvSpPr/>
            <p:nvPr/>
          </p:nvSpPr>
          <p:spPr>
            <a:xfrm>
              <a:off x="254246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2005</a:t>
              </a:r>
            </a:p>
          </p:txBody>
        </p:sp>
        <p:sp>
          <p:nvSpPr>
            <p:cNvPr id="690" name="tx690"/>
            <p:cNvSpPr/>
            <p:nvPr/>
          </p:nvSpPr>
          <p:spPr>
            <a:xfrm>
              <a:off x="285351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2006</a:t>
              </a:r>
            </a:p>
          </p:txBody>
        </p:sp>
        <p:sp>
          <p:nvSpPr>
            <p:cNvPr id="691" name="tx691"/>
            <p:cNvSpPr/>
            <p:nvPr/>
          </p:nvSpPr>
          <p:spPr>
            <a:xfrm>
              <a:off x="316456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2007</a:t>
              </a:r>
            </a:p>
          </p:txBody>
        </p:sp>
        <p:sp>
          <p:nvSpPr>
            <p:cNvPr id="692" name="tx692"/>
            <p:cNvSpPr/>
            <p:nvPr/>
          </p:nvSpPr>
          <p:spPr>
            <a:xfrm>
              <a:off x="347561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2008</a:t>
              </a:r>
            </a:p>
          </p:txBody>
        </p:sp>
        <p:sp>
          <p:nvSpPr>
            <p:cNvPr id="693" name="tx693"/>
            <p:cNvSpPr/>
            <p:nvPr/>
          </p:nvSpPr>
          <p:spPr>
            <a:xfrm>
              <a:off x="378665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2009</a:t>
              </a:r>
            </a:p>
          </p:txBody>
        </p:sp>
        <p:sp>
          <p:nvSpPr>
            <p:cNvPr id="694" name="tx694"/>
            <p:cNvSpPr/>
            <p:nvPr/>
          </p:nvSpPr>
          <p:spPr>
            <a:xfrm>
              <a:off x="409770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2010</a:t>
              </a:r>
            </a:p>
          </p:txBody>
        </p:sp>
        <p:sp>
          <p:nvSpPr>
            <p:cNvPr id="695" name="tx695"/>
            <p:cNvSpPr/>
            <p:nvPr/>
          </p:nvSpPr>
          <p:spPr>
            <a:xfrm>
              <a:off x="4412915" y="847885"/>
              <a:ext cx="24039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2011</a:t>
              </a:r>
            </a:p>
          </p:txBody>
        </p:sp>
        <p:sp>
          <p:nvSpPr>
            <p:cNvPr id="696" name="tx696"/>
            <p:cNvSpPr/>
            <p:nvPr/>
          </p:nvSpPr>
          <p:spPr>
            <a:xfrm>
              <a:off x="471980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2012</a:t>
              </a:r>
            </a:p>
          </p:txBody>
        </p:sp>
        <p:sp>
          <p:nvSpPr>
            <p:cNvPr id="697" name="tx697"/>
            <p:cNvSpPr/>
            <p:nvPr/>
          </p:nvSpPr>
          <p:spPr>
            <a:xfrm>
              <a:off x="503085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2013</a:t>
              </a:r>
            </a:p>
          </p:txBody>
        </p:sp>
        <p:sp>
          <p:nvSpPr>
            <p:cNvPr id="698" name="tx698"/>
            <p:cNvSpPr/>
            <p:nvPr/>
          </p:nvSpPr>
          <p:spPr>
            <a:xfrm>
              <a:off x="534189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2014</a:t>
              </a:r>
            </a:p>
          </p:txBody>
        </p:sp>
        <p:sp>
          <p:nvSpPr>
            <p:cNvPr id="699" name="tx699"/>
            <p:cNvSpPr/>
            <p:nvPr/>
          </p:nvSpPr>
          <p:spPr>
            <a:xfrm>
              <a:off x="565294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2015</a:t>
              </a:r>
            </a:p>
          </p:txBody>
        </p:sp>
        <p:sp>
          <p:nvSpPr>
            <p:cNvPr id="700" name="tx700"/>
            <p:cNvSpPr/>
            <p:nvPr/>
          </p:nvSpPr>
          <p:spPr>
            <a:xfrm>
              <a:off x="5963994"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2016</a:t>
              </a:r>
            </a:p>
          </p:txBody>
        </p:sp>
        <p:sp>
          <p:nvSpPr>
            <p:cNvPr id="701" name="tx701"/>
            <p:cNvSpPr/>
            <p:nvPr/>
          </p:nvSpPr>
          <p:spPr>
            <a:xfrm>
              <a:off x="6275041"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2017</a:t>
              </a:r>
            </a:p>
          </p:txBody>
        </p:sp>
        <p:sp>
          <p:nvSpPr>
            <p:cNvPr id="702" name="tx702"/>
            <p:cNvSpPr/>
            <p:nvPr/>
          </p:nvSpPr>
          <p:spPr>
            <a:xfrm>
              <a:off x="6586089"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2018</a:t>
              </a:r>
            </a:p>
          </p:txBody>
        </p:sp>
        <p:sp>
          <p:nvSpPr>
            <p:cNvPr id="703" name="tx703"/>
            <p:cNvSpPr/>
            <p:nvPr/>
          </p:nvSpPr>
          <p:spPr>
            <a:xfrm>
              <a:off x="6897137"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2019</a:t>
              </a:r>
            </a:p>
          </p:txBody>
        </p:sp>
        <p:sp>
          <p:nvSpPr>
            <p:cNvPr id="704" name="tx704"/>
            <p:cNvSpPr/>
            <p:nvPr/>
          </p:nvSpPr>
          <p:spPr>
            <a:xfrm>
              <a:off x="7208185"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2020</a:t>
              </a:r>
            </a:p>
          </p:txBody>
        </p:sp>
        <p:sp>
          <p:nvSpPr>
            <p:cNvPr id="705" name="tx705"/>
            <p:cNvSpPr/>
            <p:nvPr/>
          </p:nvSpPr>
          <p:spPr>
            <a:xfrm>
              <a:off x="7519232"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2021</a:t>
              </a:r>
            </a:p>
          </p:txBody>
        </p:sp>
        <p:sp>
          <p:nvSpPr>
            <p:cNvPr id="706" name="tx706"/>
            <p:cNvSpPr/>
            <p:nvPr/>
          </p:nvSpPr>
          <p:spPr>
            <a:xfrm>
              <a:off x="7830280"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2022</a:t>
              </a:r>
            </a:p>
          </p:txBody>
        </p:sp>
        <p:sp>
          <p:nvSpPr>
            <p:cNvPr id="707" name="tx707"/>
            <p:cNvSpPr/>
            <p:nvPr/>
          </p:nvSpPr>
          <p:spPr>
            <a:xfrm>
              <a:off x="8141328"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2023</a:t>
              </a:r>
            </a:p>
          </p:txBody>
        </p:sp>
        <p:sp>
          <p:nvSpPr>
            <p:cNvPr id="708" name="tx708"/>
            <p:cNvSpPr/>
            <p:nvPr/>
          </p:nvSpPr>
          <p:spPr>
            <a:xfrm>
              <a:off x="8452376"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2024</a:t>
              </a:r>
            </a:p>
          </p:txBody>
        </p:sp>
        <p:sp>
          <p:nvSpPr>
            <p:cNvPr id="709" name="tx709"/>
            <p:cNvSpPr/>
            <p:nvPr/>
          </p:nvSpPr>
          <p:spPr>
            <a:xfrm>
              <a:off x="8763423" y="847885"/>
              <a:ext cx="24871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2025</a:t>
              </a:r>
            </a:p>
          </p:txBody>
        </p:sp>
        <p:sp>
          <p:nvSpPr>
            <p:cNvPr id="710" name="tx710"/>
            <p:cNvSpPr/>
            <p:nvPr/>
          </p:nvSpPr>
          <p:spPr>
            <a:xfrm>
              <a:off x="576762" y="563286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711" name="tx711"/>
            <p:cNvSpPr/>
            <p:nvPr/>
          </p:nvSpPr>
          <p:spPr>
            <a:xfrm>
              <a:off x="508182" y="533271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712" name="tx712"/>
            <p:cNvSpPr/>
            <p:nvPr/>
          </p:nvSpPr>
          <p:spPr>
            <a:xfrm>
              <a:off x="645068" y="5032564"/>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713" name="tx713"/>
            <p:cNvSpPr/>
            <p:nvPr/>
          </p:nvSpPr>
          <p:spPr>
            <a:xfrm>
              <a:off x="551890" y="4732414"/>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714" name="tx714"/>
            <p:cNvSpPr/>
            <p:nvPr/>
          </p:nvSpPr>
          <p:spPr>
            <a:xfrm>
              <a:off x="564326" y="4432264"/>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715" name="tx715"/>
            <p:cNvSpPr/>
            <p:nvPr/>
          </p:nvSpPr>
          <p:spPr>
            <a:xfrm>
              <a:off x="551890" y="4132113"/>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716" name="tx716"/>
            <p:cNvSpPr/>
            <p:nvPr/>
          </p:nvSpPr>
          <p:spPr>
            <a:xfrm>
              <a:off x="601542" y="383196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717" name="tx717"/>
            <p:cNvSpPr/>
            <p:nvPr/>
          </p:nvSpPr>
          <p:spPr>
            <a:xfrm>
              <a:off x="620013" y="353181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718" name="tx718"/>
            <p:cNvSpPr/>
            <p:nvPr/>
          </p:nvSpPr>
          <p:spPr>
            <a:xfrm>
              <a:off x="545581" y="3231662"/>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719" name="tx719"/>
            <p:cNvSpPr/>
            <p:nvPr/>
          </p:nvSpPr>
          <p:spPr>
            <a:xfrm>
              <a:off x="551982" y="2931512"/>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720" name="tx720"/>
            <p:cNvSpPr/>
            <p:nvPr/>
          </p:nvSpPr>
          <p:spPr>
            <a:xfrm>
              <a:off x="520618" y="2631362"/>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721" name="tx721"/>
            <p:cNvSpPr/>
            <p:nvPr/>
          </p:nvSpPr>
          <p:spPr>
            <a:xfrm>
              <a:off x="632541" y="2331211"/>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722" name="tx722"/>
            <p:cNvSpPr/>
            <p:nvPr/>
          </p:nvSpPr>
          <p:spPr>
            <a:xfrm>
              <a:off x="576762" y="203106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723" name="tx723"/>
            <p:cNvSpPr/>
            <p:nvPr/>
          </p:nvSpPr>
          <p:spPr>
            <a:xfrm>
              <a:off x="576762" y="1730911"/>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724" name="tx724"/>
            <p:cNvSpPr/>
            <p:nvPr/>
          </p:nvSpPr>
          <p:spPr>
            <a:xfrm>
              <a:off x="508274" y="1430761"/>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725" name="tx725"/>
            <p:cNvSpPr/>
            <p:nvPr/>
          </p:nvSpPr>
          <p:spPr>
            <a:xfrm>
              <a:off x="620196" y="1130610"/>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726" name="tx726"/>
            <p:cNvSpPr/>
            <p:nvPr/>
          </p:nvSpPr>
          <p:spPr>
            <a:xfrm>
              <a:off x="3093889" y="6207987"/>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727" name="pic727"/>
            <p:cNvPicPr/>
            <p:nvPr/>
          </p:nvPicPr>
          <p:blipFill>
            <a:blip r:embed="rId2" cstate="print"/>
            <a:stretch>
              <a:fillRect/>
            </a:stretch>
          </p:blipFill>
          <p:spPr>
            <a:xfrm>
              <a:off x="4745481" y="6061727"/>
              <a:ext cx="2160000" cy="219455"/>
            </a:xfrm>
            <a:prstGeom prst="rect">
              <a:avLst/>
            </a:prstGeom>
          </p:spPr>
        </p:pic>
        <p:sp>
          <p:nvSpPr>
            <p:cNvPr id="728" name="pl728"/>
            <p:cNvSpPr/>
            <p:nvPr/>
          </p:nvSpPr>
          <p:spPr>
            <a:xfrm>
              <a:off x="47490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604076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625604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647132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2" name="pl732"/>
            <p:cNvSpPr/>
            <p:nvPr/>
          </p:nvSpPr>
          <p:spPr>
            <a:xfrm>
              <a:off x="668660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3" name="pl733"/>
            <p:cNvSpPr/>
            <p:nvPr/>
          </p:nvSpPr>
          <p:spPr>
            <a:xfrm>
              <a:off x="6901881" y="623729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4" name="pl734"/>
            <p:cNvSpPr/>
            <p:nvPr/>
          </p:nvSpPr>
          <p:spPr>
            <a:xfrm>
              <a:off x="47490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604076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625604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pl737"/>
            <p:cNvSpPr/>
            <p:nvPr/>
          </p:nvSpPr>
          <p:spPr>
            <a:xfrm>
              <a:off x="647132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8" name="pl738"/>
            <p:cNvSpPr/>
            <p:nvPr/>
          </p:nvSpPr>
          <p:spPr>
            <a:xfrm>
              <a:off x="668660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9" name="pl739"/>
            <p:cNvSpPr/>
            <p:nvPr/>
          </p:nvSpPr>
          <p:spPr>
            <a:xfrm>
              <a:off x="6901881" y="606172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40" name="tx740"/>
            <p:cNvSpPr/>
            <p:nvPr/>
          </p:nvSpPr>
          <p:spPr>
            <a:xfrm>
              <a:off x="4717992" y="6350772"/>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741" name="tx741"/>
            <p:cNvSpPr/>
            <p:nvPr/>
          </p:nvSpPr>
          <p:spPr>
            <a:xfrm>
              <a:off x="597858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742" name="tx742"/>
            <p:cNvSpPr/>
            <p:nvPr/>
          </p:nvSpPr>
          <p:spPr>
            <a:xfrm>
              <a:off x="619386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743" name="tx743"/>
            <p:cNvSpPr/>
            <p:nvPr/>
          </p:nvSpPr>
          <p:spPr>
            <a:xfrm>
              <a:off x="640914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744" name="tx744"/>
            <p:cNvSpPr/>
            <p:nvPr/>
          </p:nvSpPr>
          <p:spPr>
            <a:xfrm>
              <a:off x="6624422" y="635077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745" name="tx745"/>
            <p:cNvSpPr/>
            <p:nvPr/>
          </p:nvSpPr>
          <p:spPr>
            <a:xfrm>
              <a:off x="6808612" y="6350772"/>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746" name="tx746"/>
            <p:cNvSpPr/>
            <p:nvPr/>
          </p:nvSpPr>
          <p:spPr>
            <a:xfrm>
              <a:off x="924959" y="435349"/>
              <a:ext cx="370304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 by year, AFRO, 2000-2025</a:t>
              </a:r>
            </a:p>
          </p:txBody>
        </p:sp>
        <p:sp>
          <p:nvSpPr>
            <p:cNvPr id="747" name="tx747"/>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and progress varies between antigens and over time.
This heatmap shows vaccine coverage trends in AFRO since 2000, with green cells indicating coverage of 90% or more.
In 2015, none of the 14 vaccines with data achieved coverage of 90% or more.
In 2025, none of the 16 vaccines achieved coverage of 90% or more.
Since 2006, estimates have been made for 6 new vaccines. IPVC is the newest vaccine being reported (2021), which achieved 60% coverage in 2025.</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4376"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 name="pl5"/>
            <p:cNvSpPr/>
            <p:nvPr/>
          </p:nvSpPr>
          <p:spPr>
            <a:xfrm>
              <a:off x="714376" y="24762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6" name="pl6"/>
            <p:cNvSpPr/>
            <p:nvPr/>
          </p:nvSpPr>
          <p:spPr>
            <a:xfrm>
              <a:off x="714376" y="199369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7" name="pl7"/>
            <p:cNvSpPr/>
            <p:nvPr/>
          </p:nvSpPr>
          <p:spPr>
            <a:xfrm>
              <a:off x="714376" y="151109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8" name="pl8"/>
            <p:cNvSpPr/>
            <p:nvPr/>
          </p:nvSpPr>
          <p:spPr>
            <a:xfrm>
              <a:off x="714376" y="102849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9" name="pl9"/>
            <p:cNvSpPr/>
            <p:nvPr/>
          </p:nvSpPr>
          <p:spPr>
            <a:xfrm>
              <a:off x="88574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0" name="pl10"/>
            <p:cNvSpPr/>
            <p:nvPr/>
          </p:nvSpPr>
          <p:spPr>
            <a:xfrm>
              <a:off x="112294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36013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732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3451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7170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890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09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328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047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1899745" y="2476297"/>
              <a:ext cx="106736" cy="482601"/>
            </a:xfrm>
            <a:prstGeom prst="rect">
              <a:avLst/>
            </a:prstGeom>
            <a:solidFill>
              <a:srgbClr val="2C7FB8">
                <a:alpha val="100000"/>
              </a:srgbClr>
            </a:solidFill>
          </p:spPr>
          <p:txBody>
            <a:bodyPr/>
            <a:lstStyle/>
            <a:p/>
          </p:txBody>
        </p:sp>
        <p:sp>
          <p:nvSpPr>
            <p:cNvPr id="20" name="rc20"/>
            <p:cNvSpPr/>
            <p:nvPr/>
          </p:nvSpPr>
          <p:spPr>
            <a:xfrm>
              <a:off x="2018341" y="2162606"/>
              <a:ext cx="106736" cy="796293"/>
            </a:xfrm>
            <a:prstGeom prst="rect">
              <a:avLst/>
            </a:prstGeom>
            <a:solidFill>
              <a:srgbClr val="2C7FB8">
                <a:alpha val="100000"/>
              </a:srgbClr>
            </a:solidFill>
          </p:spPr>
          <p:txBody>
            <a:bodyPr/>
            <a:lstStyle/>
            <a:p/>
          </p:txBody>
        </p:sp>
        <p:sp>
          <p:nvSpPr>
            <p:cNvPr id="21" name="rc21"/>
            <p:cNvSpPr/>
            <p:nvPr/>
          </p:nvSpPr>
          <p:spPr>
            <a:xfrm>
              <a:off x="2136937" y="2090216"/>
              <a:ext cx="106736" cy="868683"/>
            </a:xfrm>
            <a:prstGeom prst="rect">
              <a:avLst/>
            </a:prstGeom>
            <a:solidFill>
              <a:srgbClr val="2C7FB8">
                <a:alpha val="100000"/>
              </a:srgbClr>
            </a:solidFill>
          </p:spPr>
          <p:txBody>
            <a:bodyPr/>
            <a:lstStyle/>
            <a:p/>
          </p:txBody>
        </p:sp>
        <p:sp>
          <p:nvSpPr>
            <p:cNvPr id="22" name="rc22"/>
            <p:cNvSpPr/>
            <p:nvPr/>
          </p:nvSpPr>
          <p:spPr>
            <a:xfrm>
              <a:off x="2255533" y="1873045"/>
              <a:ext cx="106736" cy="1085854"/>
            </a:xfrm>
            <a:prstGeom prst="rect">
              <a:avLst/>
            </a:prstGeom>
            <a:solidFill>
              <a:srgbClr val="2C7FB8">
                <a:alpha val="100000"/>
              </a:srgbClr>
            </a:solidFill>
          </p:spPr>
          <p:txBody>
            <a:bodyPr/>
            <a:lstStyle/>
            <a:p/>
          </p:txBody>
        </p:sp>
        <p:sp>
          <p:nvSpPr>
            <p:cNvPr id="23" name="rc23"/>
            <p:cNvSpPr/>
            <p:nvPr/>
          </p:nvSpPr>
          <p:spPr>
            <a:xfrm>
              <a:off x="2374129" y="1824785"/>
              <a:ext cx="106736" cy="1134114"/>
            </a:xfrm>
            <a:prstGeom prst="rect">
              <a:avLst/>
            </a:prstGeom>
            <a:solidFill>
              <a:srgbClr val="2C7FB8">
                <a:alpha val="100000"/>
              </a:srgbClr>
            </a:solidFill>
          </p:spPr>
          <p:txBody>
            <a:bodyPr/>
            <a:lstStyle/>
            <a:p/>
          </p:txBody>
        </p:sp>
        <p:sp>
          <p:nvSpPr>
            <p:cNvPr id="24" name="rc24"/>
            <p:cNvSpPr/>
            <p:nvPr/>
          </p:nvSpPr>
          <p:spPr>
            <a:xfrm>
              <a:off x="2492725" y="1824785"/>
              <a:ext cx="106736" cy="1134114"/>
            </a:xfrm>
            <a:prstGeom prst="rect">
              <a:avLst/>
            </a:prstGeom>
            <a:solidFill>
              <a:srgbClr val="2C7FB8">
                <a:alpha val="100000"/>
              </a:srgbClr>
            </a:solidFill>
          </p:spPr>
          <p:txBody>
            <a:bodyPr/>
            <a:lstStyle/>
            <a:p/>
          </p:txBody>
        </p:sp>
        <p:sp>
          <p:nvSpPr>
            <p:cNvPr id="25" name="rc25"/>
            <p:cNvSpPr/>
            <p:nvPr/>
          </p:nvSpPr>
          <p:spPr>
            <a:xfrm>
              <a:off x="2611322" y="1824785"/>
              <a:ext cx="106736" cy="1134114"/>
            </a:xfrm>
            <a:prstGeom prst="rect">
              <a:avLst/>
            </a:prstGeom>
            <a:solidFill>
              <a:srgbClr val="2C7FB8">
                <a:alpha val="100000"/>
              </a:srgbClr>
            </a:solidFill>
          </p:spPr>
          <p:txBody>
            <a:bodyPr/>
            <a:lstStyle/>
            <a:p/>
          </p:txBody>
        </p:sp>
        <p:sp>
          <p:nvSpPr>
            <p:cNvPr id="26" name="rc26"/>
            <p:cNvSpPr/>
            <p:nvPr/>
          </p:nvSpPr>
          <p:spPr>
            <a:xfrm>
              <a:off x="2729918" y="1824785"/>
              <a:ext cx="106736" cy="1134114"/>
            </a:xfrm>
            <a:prstGeom prst="rect">
              <a:avLst/>
            </a:prstGeom>
            <a:solidFill>
              <a:srgbClr val="2C7FB8">
                <a:alpha val="100000"/>
              </a:srgbClr>
            </a:solidFill>
          </p:spPr>
          <p:txBody>
            <a:bodyPr/>
            <a:lstStyle/>
            <a:p/>
          </p:txBody>
        </p:sp>
        <p:sp>
          <p:nvSpPr>
            <p:cNvPr id="27" name="rc27"/>
            <p:cNvSpPr/>
            <p:nvPr/>
          </p:nvSpPr>
          <p:spPr>
            <a:xfrm>
              <a:off x="2848514" y="1824785"/>
              <a:ext cx="106736" cy="1134114"/>
            </a:xfrm>
            <a:prstGeom prst="rect">
              <a:avLst/>
            </a:prstGeom>
            <a:solidFill>
              <a:srgbClr val="2C7FB8">
                <a:alpha val="100000"/>
              </a:srgbClr>
            </a:solidFill>
          </p:spPr>
          <p:txBody>
            <a:bodyPr/>
            <a:lstStyle/>
            <a:p/>
          </p:txBody>
        </p:sp>
        <p:sp>
          <p:nvSpPr>
            <p:cNvPr id="28" name="rc28"/>
            <p:cNvSpPr/>
            <p:nvPr/>
          </p:nvSpPr>
          <p:spPr>
            <a:xfrm>
              <a:off x="2967110" y="1824785"/>
              <a:ext cx="106736" cy="1134114"/>
            </a:xfrm>
            <a:prstGeom prst="rect">
              <a:avLst/>
            </a:prstGeom>
            <a:solidFill>
              <a:srgbClr val="2C7FB8">
                <a:alpha val="100000"/>
              </a:srgbClr>
            </a:solidFill>
          </p:spPr>
          <p:txBody>
            <a:bodyPr/>
            <a:lstStyle/>
            <a:p/>
          </p:txBody>
        </p:sp>
        <p:sp>
          <p:nvSpPr>
            <p:cNvPr id="29" name="rc29"/>
            <p:cNvSpPr/>
            <p:nvPr/>
          </p:nvSpPr>
          <p:spPr>
            <a:xfrm>
              <a:off x="3085706" y="1824785"/>
              <a:ext cx="106736" cy="1134114"/>
            </a:xfrm>
            <a:prstGeom prst="rect">
              <a:avLst/>
            </a:prstGeom>
            <a:solidFill>
              <a:srgbClr val="2C7FB8">
                <a:alpha val="100000"/>
              </a:srgbClr>
            </a:solidFill>
          </p:spPr>
          <p:txBody>
            <a:bodyPr/>
            <a:lstStyle/>
            <a:p/>
          </p:txBody>
        </p:sp>
        <p:sp>
          <p:nvSpPr>
            <p:cNvPr id="30" name="pl30"/>
            <p:cNvSpPr/>
            <p:nvPr/>
          </p:nvSpPr>
          <p:spPr>
            <a:xfrm>
              <a:off x="714376"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31" name="pl31"/>
            <p:cNvSpPr/>
            <p:nvPr/>
          </p:nvSpPr>
          <p:spPr>
            <a:xfrm>
              <a:off x="1953113" y="1503452"/>
              <a:ext cx="1185961" cy="1077408"/>
            </a:xfrm>
            <a:custGeom>
              <a:avLst/>
              <a:pathLst>
                <a:path w="1185961" h="1077408">
                  <a:moveTo>
                    <a:pt x="0" y="1077408"/>
                  </a:moveTo>
                  <a:lnTo>
                    <a:pt x="118596" y="699370"/>
                  </a:lnTo>
                  <a:lnTo>
                    <a:pt x="237192" y="604861"/>
                  </a:lnTo>
                  <a:lnTo>
                    <a:pt x="355788" y="283528"/>
                  </a:lnTo>
                  <a:lnTo>
                    <a:pt x="474384" y="37803"/>
                  </a:lnTo>
                  <a:lnTo>
                    <a:pt x="592980" y="37803"/>
                  </a:lnTo>
                  <a:lnTo>
                    <a:pt x="711576" y="94509"/>
                  </a:lnTo>
                  <a:lnTo>
                    <a:pt x="830173" y="75607"/>
                  </a:lnTo>
                  <a:lnTo>
                    <a:pt x="948769" y="18901"/>
                  </a:lnTo>
                  <a:lnTo>
                    <a:pt x="1067365" y="18901"/>
                  </a:lnTo>
                  <a:lnTo>
                    <a:pt x="1185961" y="0"/>
                  </a:lnTo>
                </a:path>
              </a:pathLst>
            </a:custGeom>
            <a:ln w="27101" cap="flat">
              <a:solidFill>
                <a:srgbClr val="000000">
                  <a:alpha val="80000"/>
                </a:srgbClr>
              </a:solidFill>
              <a:prstDash val="solid"/>
              <a:round/>
            </a:ln>
          </p:spPr>
          <p:txBody>
            <a:bodyPr/>
            <a:lstStyle/>
            <a:p/>
          </p:txBody>
        </p:sp>
        <p:sp>
          <p:nvSpPr>
            <p:cNvPr id="32" name="tx32"/>
            <p:cNvSpPr/>
            <p:nvPr/>
          </p:nvSpPr>
          <p:spPr>
            <a:xfrm>
              <a:off x="885748"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33" name="tx33"/>
            <p:cNvSpPr/>
            <p:nvPr/>
          </p:nvSpPr>
          <p:spPr>
            <a:xfrm rot="-5400000">
              <a:off x="1898112" y="25203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20</a:t>
              </a:r>
            </a:p>
          </p:txBody>
        </p:sp>
        <p:sp>
          <p:nvSpPr>
            <p:cNvPr id="34" name="tx34"/>
            <p:cNvSpPr/>
            <p:nvPr/>
          </p:nvSpPr>
          <p:spPr>
            <a:xfrm rot="-5400000">
              <a:off x="2016708" y="220662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33</a:t>
              </a:r>
            </a:p>
          </p:txBody>
        </p:sp>
        <p:sp>
          <p:nvSpPr>
            <p:cNvPr id="35" name="tx35"/>
            <p:cNvSpPr/>
            <p:nvPr/>
          </p:nvSpPr>
          <p:spPr>
            <a:xfrm rot="-5400000">
              <a:off x="2135304" y="21342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36" name="tx36"/>
            <p:cNvSpPr/>
            <p:nvPr/>
          </p:nvSpPr>
          <p:spPr>
            <a:xfrm rot="-5400000">
              <a:off x="2253900" y="191706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37" name="tx37"/>
            <p:cNvSpPr/>
            <p:nvPr/>
          </p:nvSpPr>
          <p:spPr>
            <a:xfrm rot="-5400000">
              <a:off x="2372496"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38" name="tx38"/>
            <p:cNvSpPr/>
            <p:nvPr/>
          </p:nvSpPr>
          <p:spPr>
            <a:xfrm rot="-5400000">
              <a:off x="249109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39" name="tx39"/>
            <p:cNvSpPr/>
            <p:nvPr/>
          </p:nvSpPr>
          <p:spPr>
            <a:xfrm rot="-5400000">
              <a:off x="2609689"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40" name="tx40"/>
            <p:cNvSpPr/>
            <p:nvPr/>
          </p:nvSpPr>
          <p:spPr>
            <a:xfrm rot="-5400000">
              <a:off x="2728285"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41" name="tx41"/>
            <p:cNvSpPr/>
            <p:nvPr/>
          </p:nvSpPr>
          <p:spPr>
            <a:xfrm rot="-5400000">
              <a:off x="2846881"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42" name="tx42"/>
            <p:cNvSpPr/>
            <p:nvPr/>
          </p:nvSpPr>
          <p:spPr>
            <a:xfrm rot="-5400000">
              <a:off x="2965477"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43" name="tx43"/>
            <p:cNvSpPr/>
            <p:nvPr/>
          </p:nvSpPr>
          <p:spPr>
            <a:xfrm rot="-5400000">
              <a:off x="3084073" y="186880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47</a:t>
              </a:r>
            </a:p>
          </p:txBody>
        </p:sp>
        <p:sp>
          <p:nvSpPr>
            <p:cNvPr id="44" name="tx44"/>
            <p:cNvSpPr/>
            <p:nvPr/>
          </p:nvSpPr>
          <p:spPr>
            <a:xfrm>
              <a:off x="3117385" y="1387004"/>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77%</a:t>
              </a:r>
            </a:p>
          </p:txBody>
        </p:sp>
        <p:sp>
          <p:nvSpPr>
            <p:cNvPr id="45" name="rc45"/>
            <p:cNvSpPr/>
            <p:nvPr/>
          </p:nvSpPr>
          <p:spPr>
            <a:xfrm>
              <a:off x="714376" y="874964"/>
              <a:ext cx="2596069" cy="2183170"/>
            </a:xfrm>
            <a:prstGeom prst="rect">
              <a:avLst/>
            </a:prstGeom>
            <a:noFill/>
            <a:ln w="13550" cap="rnd">
              <a:solidFill>
                <a:srgbClr val="999999">
                  <a:alpha val="100000"/>
                </a:srgbClr>
              </a:solidFill>
              <a:prstDash val="solid"/>
              <a:round/>
            </a:ln>
          </p:spPr>
          <p:txBody>
            <a:bodyPr/>
            <a:lstStyle/>
            <a:p/>
          </p:txBody>
        </p:sp>
        <p:sp>
          <p:nvSpPr>
            <p:cNvPr id="46" name="pl46"/>
            <p:cNvSpPr/>
            <p:nvPr/>
          </p:nvSpPr>
          <p:spPr>
            <a:xfrm>
              <a:off x="714376"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7" name="pl47"/>
            <p:cNvSpPr/>
            <p:nvPr/>
          </p:nvSpPr>
          <p:spPr>
            <a:xfrm>
              <a:off x="714376" y="494391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8" name="pl48"/>
            <p:cNvSpPr/>
            <p:nvPr/>
          </p:nvSpPr>
          <p:spPr>
            <a:xfrm>
              <a:off x="714376" y="44613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49" name="pl49"/>
            <p:cNvSpPr/>
            <p:nvPr/>
          </p:nvSpPr>
          <p:spPr>
            <a:xfrm>
              <a:off x="714376" y="39787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0" name="pl50"/>
            <p:cNvSpPr/>
            <p:nvPr/>
          </p:nvSpPr>
          <p:spPr>
            <a:xfrm>
              <a:off x="714376" y="34961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51" name="pl51"/>
            <p:cNvSpPr/>
            <p:nvPr/>
          </p:nvSpPr>
          <p:spPr>
            <a:xfrm>
              <a:off x="88574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112294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36013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59732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3451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7170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0890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54609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78328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302047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61" name="rc61"/>
            <p:cNvSpPr/>
            <p:nvPr/>
          </p:nvSpPr>
          <p:spPr>
            <a:xfrm>
              <a:off x="832379" y="5378252"/>
              <a:ext cx="106736" cy="48260"/>
            </a:xfrm>
            <a:prstGeom prst="rect">
              <a:avLst/>
            </a:prstGeom>
            <a:solidFill>
              <a:srgbClr val="2C7FB8">
                <a:alpha val="100000"/>
              </a:srgbClr>
            </a:solidFill>
          </p:spPr>
          <p:txBody>
            <a:bodyPr/>
            <a:lstStyle/>
            <a:p/>
          </p:txBody>
        </p:sp>
        <p:sp>
          <p:nvSpPr>
            <p:cNvPr id="62" name="rc62"/>
            <p:cNvSpPr/>
            <p:nvPr/>
          </p:nvSpPr>
          <p:spPr>
            <a:xfrm>
              <a:off x="950975" y="5378252"/>
              <a:ext cx="106736" cy="48260"/>
            </a:xfrm>
            <a:prstGeom prst="rect">
              <a:avLst/>
            </a:prstGeom>
            <a:solidFill>
              <a:srgbClr val="2C7FB8">
                <a:alpha val="100000"/>
              </a:srgbClr>
            </a:solidFill>
          </p:spPr>
          <p:txBody>
            <a:bodyPr/>
            <a:lstStyle/>
            <a:p/>
          </p:txBody>
        </p:sp>
        <p:sp>
          <p:nvSpPr>
            <p:cNvPr id="63" name="rc63"/>
            <p:cNvSpPr/>
            <p:nvPr/>
          </p:nvSpPr>
          <p:spPr>
            <a:xfrm>
              <a:off x="1069572" y="5378252"/>
              <a:ext cx="106736" cy="48260"/>
            </a:xfrm>
            <a:prstGeom prst="rect">
              <a:avLst/>
            </a:prstGeom>
            <a:solidFill>
              <a:srgbClr val="2C7FB8">
                <a:alpha val="100000"/>
              </a:srgbClr>
            </a:solidFill>
          </p:spPr>
          <p:txBody>
            <a:bodyPr/>
            <a:lstStyle/>
            <a:p/>
          </p:txBody>
        </p:sp>
        <p:sp>
          <p:nvSpPr>
            <p:cNvPr id="64" name="rc64"/>
            <p:cNvSpPr/>
            <p:nvPr/>
          </p:nvSpPr>
          <p:spPr>
            <a:xfrm>
              <a:off x="1188168" y="5378252"/>
              <a:ext cx="106736" cy="48260"/>
            </a:xfrm>
            <a:prstGeom prst="rect">
              <a:avLst/>
            </a:prstGeom>
            <a:solidFill>
              <a:srgbClr val="2C7FB8">
                <a:alpha val="100000"/>
              </a:srgbClr>
            </a:solidFill>
          </p:spPr>
          <p:txBody>
            <a:bodyPr/>
            <a:lstStyle/>
            <a:p/>
          </p:txBody>
        </p:sp>
        <p:sp>
          <p:nvSpPr>
            <p:cNvPr id="65" name="rc65"/>
            <p:cNvSpPr/>
            <p:nvPr/>
          </p:nvSpPr>
          <p:spPr>
            <a:xfrm>
              <a:off x="1306764" y="5378252"/>
              <a:ext cx="106736" cy="48260"/>
            </a:xfrm>
            <a:prstGeom prst="rect">
              <a:avLst/>
            </a:prstGeom>
            <a:solidFill>
              <a:srgbClr val="2C7FB8">
                <a:alpha val="100000"/>
              </a:srgbClr>
            </a:solidFill>
          </p:spPr>
          <p:txBody>
            <a:bodyPr/>
            <a:lstStyle/>
            <a:p/>
          </p:txBody>
        </p:sp>
        <p:sp>
          <p:nvSpPr>
            <p:cNvPr id="66" name="rc66"/>
            <p:cNvSpPr/>
            <p:nvPr/>
          </p:nvSpPr>
          <p:spPr>
            <a:xfrm>
              <a:off x="1425360" y="5354121"/>
              <a:ext cx="106736" cy="72390"/>
            </a:xfrm>
            <a:prstGeom prst="rect">
              <a:avLst/>
            </a:prstGeom>
            <a:solidFill>
              <a:srgbClr val="2C7FB8">
                <a:alpha val="100000"/>
              </a:srgbClr>
            </a:solidFill>
          </p:spPr>
          <p:txBody>
            <a:bodyPr/>
            <a:lstStyle/>
            <a:p/>
          </p:txBody>
        </p:sp>
        <p:sp>
          <p:nvSpPr>
            <p:cNvPr id="67" name="rc67"/>
            <p:cNvSpPr/>
            <p:nvPr/>
          </p:nvSpPr>
          <p:spPr>
            <a:xfrm>
              <a:off x="1543956" y="5354121"/>
              <a:ext cx="106736" cy="72390"/>
            </a:xfrm>
            <a:prstGeom prst="rect">
              <a:avLst/>
            </a:prstGeom>
            <a:solidFill>
              <a:srgbClr val="2C7FB8">
                <a:alpha val="100000"/>
              </a:srgbClr>
            </a:solidFill>
          </p:spPr>
          <p:txBody>
            <a:bodyPr/>
            <a:lstStyle/>
            <a:p/>
          </p:txBody>
        </p:sp>
        <p:sp>
          <p:nvSpPr>
            <p:cNvPr id="68" name="rc68"/>
            <p:cNvSpPr/>
            <p:nvPr/>
          </p:nvSpPr>
          <p:spPr>
            <a:xfrm>
              <a:off x="1662552" y="5305861"/>
              <a:ext cx="106736" cy="120650"/>
            </a:xfrm>
            <a:prstGeom prst="rect">
              <a:avLst/>
            </a:prstGeom>
            <a:solidFill>
              <a:srgbClr val="2C7FB8">
                <a:alpha val="100000"/>
              </a:srgbClr>
            </a:solidFill>
          </p:spPr>
          <p:txBody>
            <a:bodyPr/>
            <a:lstStyle/>
            <a:p/>
          </p:txBody>
        </p:sp>
        <p:sp>
          <p:nvSpPr>
            <p:cNvPr id="69" name="rc69"/>
            <p:cNvSpPr/>
            <p:nvPr/>
          </p:nvSpPr>
          <p:spPr>
            <a:xfrm>
              <a:off x="1781149" y="5281731"/>
              <a:ext cx="106736" cy="144780"/>
            </a:xfrm>
            <a:prstGeom prst="rect">
              <a:avLst/>
            </a:prstGeom>
            <a:solidFill>
              <a:srgbClr val="2C7FB8">
                <a:alpha val="100000"/>
              </a:srgbClr>
            </a:solidFill>
          </p:spPr>
          <p:txBody>
            <a:bodyPr/>
            <a:lstStyle/>
            <a:p/>
          </p:txBody>
        </p:sp>
        <p:sp>
          <p:nvSpPr>
            <p:cNvPr id="70" name="rc70"/>
            <p:cNvSpPr/>
            <p:nvPr/>
          </p:nvSpPr>
          <p:spPr>
            <a:xfrm>
              <a:off x="1899745" y="5233471"/>
              <a:ext cx="106736" cy="193040"/>
            </a:xfrm>
            <a:prstGeom prst="rect">
              <a:avLst/>
            </a:prstGeom>
            <a:solidFill>
              <a:srgbClr val="2C7FB8">
                <a:alpha val="100000"/>
              </a:srgbClr>
            </a:solidFill>
          </p:spPr>
          <p:txBody>
            <a:bodyPr/>
            <a:lstStyle/>
            <a:p/>
          </p:txBody>
        </p:sp>
        <p:sp>
          <p:nvSpPr>
            <p:cNvPr id="71" name="rc71"/>
            <p:cNvSpPr/>
            <p:nvPr/>
          </p:nvSpPr>
          <p:spPr>
            <a:xfrm>
              <a:off x="2018341" y="5161081"/>
              <a:ext cx="106736" cy="265431"/>
            </a:xfrm>
            <a:prstGeom prst="rect">
              <a:avLst/>
            </a:prstGeom>
            <a:solidFill>
              <a:srgbClr val="2C7FB8">
                <a:alpha val="100000"/>
              </a:srgbClr>
            </a:solidFill>
          </p:spPr>
          <p:txBody>
            <a:bodyPr/>
            <a:lstStyle/>
            <a:p/>
          </p:txBody>
        </p:sp>
        <p:sp>
          <p:nvSpPr>
            <p:cNvPr id="72" name="rc72"/>
            <p:cNvSpPr/>
            <p:nvPr/>
          </p:nvSpPr>
          <p:spPr>
            <a:xfrm>
              <a:off x="2136937" y="4919780"/>
              <a:ext cx="106736" cy="506732"/>
            </a:xfrm>
            <a:prstGeom prst="rect">
              <a:avLst/>
            </a:prstGeom>
            <a:solidFill>
              <a:srgbClr val="2C7FB8">
                <a:alpha val="100000"/>
              </a:srgbClr>
            </a:solidFill>
          </p:spPr>
          <p:txBody>
            <a:bodyPr/>
            <a:lstStyle/>
            <a:p/>
          </p:txBody>
        </p:sp>
        <p:sp>
          <p:nvSpPr>
            <p:cNvPr id="73" name="rc73"/>
            <p:cNvSpPr/>
            <p:nvPr/>
          </p:nvSpPr>
          <p:spPr>
            <a:xfrm>
              <a:off x="2255533" y="4774999"/>
              <a:ext cx="106736" cy="651512"/>
            </a:xfrm>
            <a:prstGeom prst="rect">
              <a:avLst/>
            </a:prstGeom>
            <a:solidFill>
              <a:srgbClr val="2C7FB8">
                <a:alpha val="100000"/>
              </a:srgbClr>
            </a:solidFill>
          </p:spPr>
          <p:txBody>
            <a:bodyPr/>
            <a:lstStyle/>
            <a:p/>
          </p:txBody>
        </p:sp>
        <p:sp>
          <p:nvSpPr>
            <p:cNvPr id="74" name="rc74"/>
            <p:cNvSpPr/>
            <p:nvPr/>
          </p:nvSpPr>
          <p:spPr>
            <a:xfrm>
              <a:off x="2374129" y="4726739"/>
              <a:ext cx="106736" cy="699772"/>
            </a:xfrm>
            <a:prstGeom prst="rect">
              <a:avLst/>
            </a:prstGeom>
            <a:solidFill>
              <a:srgbClr val="2C7FB8">
                <a:alpha val="100000"/>
              </a:srgbClr>
            </a:solidFill>
          </p:spPr>
          <p:txBody>
            <a:bodyPr/>
            <a:lstStyle/>
            <a:p/>
          </p:txBody>
        </p:sp>
        <p:sp>
          <p:nvSpPr>
            <p:cNvPr id="75" name="rc75"/>
            <p:cNvSpPr/>
            <p:nvPr/>
          </p:nvSpPr>
          <p:spPr>
            <a:xfrm>
              <a:off x="2492725" y="4678479"/>
              <a:ext cx="106736" cy="748033"/>
            </a:xfrm>
            <a:prstGeom prst="rect">
              <a:avLst/>
            </a:prstGeom>
            <a:solidFill>
              <a:srgbClr val="2C7FB8">
                <a:alpha val="100000"/>
              </a:srgbClr>
            </a:solidFill>
          </p:spPr>
          <p:txBody>
            <a:bodyPr/>
            <a:lstStyle/>
            <a:p/>
          </p:txBody>
        </p:sp>
        <p:sp>
          <p:nvSpPr>
            <p:cNvPr id="76" name="rc76"/>
            <p:cNvSpPr/>
            <p:nvPr/>
          </p:nvSpPr>
          <p:spPr>
            <a:xfrm>
              <a:off x="2611322" y="4654349"/>
              <a:ext cx="106736" cy="772163"/>
            </a:xfrm>
            <a:prstGeom prst="rect">
              <a:avLst/>
            </a:prstGeom>
            <a:solidFill>
              <a:srgbClr val="2C7FB8">
                <a:alpha val="100000"/>
              </a:srgbClr>
            </a:solidFill>
          </p:spPr>
          <p:txBody>
            <a:bodyPr/>
            <a:lstStyle/>
            <a:p/>
          </p:txBody>
        </p:sp>
        <p:sp>
          <p:nvSpPr>
            <p:cNvPr id="77" name="rc77"/>
            <p:cNvSpPr/>
            <p:nvPr/>
          </p:nvSpPr>
          <p:spPr>
            <a:xfrm>
              <a:off x="2729918" y="4654349"/>
              <a:ext cx="106736" cy="772163"/>
            </a:xfrm>
            <a:prstGeom prst="rect">
              <a:avLst/>
            </a:prstGeom>
            <a:solidFill>
              <a:srgbClr val="2C7FB8">
                <a:alpha val="100000"/>
              </a:srgbClr>
            </a:solidFill>
          </p:spPr>
          <p:txBody>
            <a:bodyPr/>
            <a:lstStyle/>
            <a:p/>
          </p:txBody>
        </p:sp>
        <p:sp>
          <p:nvSpPr>
            <p:cNvPr id="78" name="rc78"/>
            <p:cNvSpPr/>
            <p:nvPr/>
          </p:nvSpPr>
          <p:spPr>
            <a:xfrm>
              <a:off x="2848514" y="4654349"/>
              <a:ext cx="106736" cy="772163"/>
            </a:xfrm>
            <a:prstGeom prst="rect">
              <a:avLst/>
            </a:prstGeom>
            <a:solidFill>
              <a:srgbClr val="2C7FB8">
                <a:alpha val="100000"/>
              </a:srgbClr>
            </a:solidFill>
          </p:spPr>
          <p:txBody>
            <a:bodyPr/>
            <a:lstStyle/>
            <a:p/>
          </p:txBody>
        </p:sp>
        <p:sp>
          <p:nvSpPr>
            <p:cNvPr id="79" name="rc79"/>
            <p:cNvSpPr/>
            <p:nvPr/>
          </p:nvSpPr>
          <p:spPr>
            <a:xfrm>
              <a:off x="2967110" y="4630218"/>
              <a:ext cx="106736" cy="796293"/>
            </a:xfrm>
            <a:prstGeom prst="rect">
              <a:avLst/>
            </a:prstGeom>
            <a:solidFill>
              <a:srgbClr val="2C7FB8">
                <a:alpha val="100000"/>
              </a:srgbClr>
            </a:solidFill>
          </p:spPr>
          <p:txBody>
            <a:bodyPr/>
            <a:lstStyle/>
            <a:p/>
          </p:txBody>
        </p:sp>
        <p:sp>
          <p:nvSpPr>
            <p:cNvPr id="80" name="rc80"/>
            <p:cNvSpPr/>
            <p:nvPr/>
          </p:nvSpPr>
          <p:spPr>
            <a:xfrm>
              <a:off x="3085706" y="4581958"/>
              <a:ext cx="106736" cy="844553"/>
            </a:xfrm>
            <a:prstGeom prst="rect">
              <a:avLst/>
            </a:prstGeom>
            <a:solidFill>
              <a:srgbClr val="2C7FB8">
                <a:alpha val="100000"/>
              </a:srgbClr>
            </a:solidFill>
          </p:spPr>
          <p:txBody>
            <a:bodyPr/>
            <a:lstStyle/>
            <a:p/>
          </p:txBody>
        </p:sp>
        <p:sp>
          <p:nvSpPr>
            <p:cNvPr id="81" name="pl81"/>
            <p:cNvSpPr/>
            <p:nvPr/>
          </p:nvSpPr>
          <p:spPr>
            <a:xfrm>
              <a:off x="714376"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82" name="pl82"/>
            <p:cNvSpPr/>
            <p:nvPr/>
          </p:nvSpPr>
          <p:spPr>
            <a:xfrm>
              <a:off x="885748" y="4651533"/>
              <a:ext cx="2253326" cy="774978"/>
            </a:xfrm>
            <a:custGeom>
              <a:avLst/>
              <a:pathLst>
                <a:path w="2253326" h="774978">
                  <a:moveTo>
                    <a:pt x="0" y="774978"/>
                  </a:moveTo>
                  <a:lnTo>
                    <a:pt x="118596" y="774978"/>
                  </a:lnTo>
                  <a:lnTo>
                    <a:pt x="237192" y="774978"/>
                  </a:lnTo>
                  <a:lnTo>
                    <a:pt x="355788" y="774978"/>
                  </a:lnTo>
                  <a:lnTo>
                    <a:pt x="474384" y="774978"/>
                  </a:lnTo>
                  <a:lnTo>
                    <a:pt x="592980" y="774978"/>
                  </a:lnTo>
                  <a:lnTo>
                    <a:pt x="711576" y="774978"/>
                  </a:lnTo>
                  <a:lnTo>
                    <a:pt x="830173" y="718272"/>
                  </a:lnTo>
                  <a:lnTo>
                    <a:pt x="948769" y="604861"/>
                  </a:lnTo>
                  <a:lnTo>
                    <a:pt x="1067365" y="567057"/>
                  </a:lnTo>
                  <a:lnTo>
                    <a:pt x="1185961" y="548155"/>
                  </a:lnTo>
                  <a:lnTo>
                    <a:pt x="1304557" y="302430"/>
                  </a:lnTo>
                  <a:lnTo>
                    <a:pt x="1423153" y="170117"/>
                  </a:lnTo>
                  <a:lnTo>
                    <a:pt x="1541750" y="151215"/>
                  </a:lnTo>
                  <a:lnTo>
                    <a:pt x="1660346" y="94509"/>
                  </a:lnTo>
                  <a:lnTo>
                    <a:pt x="1778942" y="113411"/>
                  </a:lnTo>
                  <a:lnTo>
                    <a:pt x="1897538" y="113411"/>
                  </a:lnTo>
                  <a:lnTo>
                    <a:pt x="2016134" y="94509"/>
                  </a:lnTo>
                  <a:lnTo>
                    <a:pt x="2134730" y="75607"/>
                  </a:lnTo>
                  <a:lnTo>
                    <a:pt x="2253326" y="0"/>
                  </a:lnTo>
                </a:path>
              </a:pathLst>
            </a:custGeom>
            <a:ln w="27101" cap="flat">
              <a:solidFill>
                <a:srgbClr val="000000">
                  <a:alpha val="80000"/>
                </a:srgbClr>
              </a:solidFill>
              <a:prstDash val="solid"/>
              <a:round/>
            </a:ln>
          </p:spPr>
          <p:txBody>
            <a:bodyPr/>
            <a:lstStyle/>
            <a:p/>
          </p:txBody>
        </p:sp>
        <p:sp>
          <p:nvSpPr>
            <p:cNvPr id="83" name="tx83"/>
            <p:cNvSpPr/>
            <p:nvPr/>
          </p:nvSpPr>
          <p:spPr>
            <a:xfrm>
              <a:off x="885748"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84" name="tx84"/>
            <p:cNvSpPr/>
            <p:nvPr/>
          </p:nvSpPr>
          <p:spPr>
            <a:xfrm rot="-5400000">
              <a:off x="2135304" y="496379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21</a:t>
              </a:r>
            </a:p>
          </p:txBody>
        </p:sp>
        <p:sp>
          <p:nvSpPr>
            <p:cNvPr id="85" name="tx85"/>
            <p:cNvSpPr/>
            <p:nvPr/>
          </p:nvSpPr>
          <p:spPr>
            <a:xfrm rot="-5400000">
              <a:off x="2253900" y="481901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27</a:t>
              </a:r>
            </a:p>
          </p:txBody>
        </p:sp>
        <p:sp>
          <p:nvSpPr>
            <p:cNvPr id="86" name="tx86"/>
            <p:cNvSpPr/>
            <p:nvPr/>
          </p:nvSpPr>
          <p:spPr>
            <a:xfrm rot="-5400000">
              <a:off x="2372496" y="477075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29</a:t>
              </a:r>
            </a:p>
          </p:txBody>
        </p:sp>
        <p:sp>
          <p:nvSpPr>
            <p:cNvPr id="87" name="tx87"/>
            <p:cNvSpPr/>
            <p:nvPr/>
          </p:nvSpPr>
          <p:spPr>
            <a:xfrm rot="-5400000">
              <a:off x="2491093" y="47224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88" name="tx88"/>
            <p:cNvSpPr/>
            <p:nvPr/>
          </p:nvSpPr>
          <p:spPr>
            <a:xfrm rot="-5400000">
              <a:off x="2609689" y="46983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89" name="tx89"/>
            <p:cNvSpPr/>
            <p:nvPr/>
          </p:nvSpPr>
          <p:spPr>
            <a:xfrm rot="-5400000">
              <a:off x="2728285" y="46983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90" name="tx90"/>
            <p:cNvSpPr/>
            <p:nvPr/>
          </p:nvSpPr>
          <p:spPr>
            <a:xfrm rot="-5400000">
              <a:off x="2846881" y="46983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91" name="tx91"/>
            <p:cNvSpPr/>
            <p:nvPr/>
          </p:nvSpPr>
          <p:spPr>
            <a:xfrm rot="-5400000">
              <a:off x="2965477" y="46742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33</a:t>
              </a:r>
            </a:p>
          </p:txBody>
        </p:sp>
        <p:sp>
          <p:nvSpPr>
            <p:cNvPr id="92" name="tx92"/>
            <p:cNvSpPr/>
            <p:nvPr/>
          </p:nvSpPr>
          <p:spPr>
            <a:xfrm rot="-5400000">
              <a:off x="3084073" y="46259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35</a:t>
              </a:r>
            </a:p>
          </p:txBody>
        </p:sp>
        <p:sp>
          <p:nvSpPr>
            <p:cNvPr id="93" name="tx93"/>
            <p:cNvSpPr/>
            <p:nvPr/>
          </p:nvSpPr>
          <p:spPr>
            <a:xfrm>
              <a:off x="862705" y="528909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4" name="tx94"/>
            <p:cNvSpPr/>
            <p:nvPr/>
          </p:nvSpPr>
          <p:spPr>
            <a:xfrm>
              <a:off x="981301" y="528909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5" name="tx95"/>
            <p:cNvSpPr/>
            <p:nvPr/>
          </p:nvSpPr>
          <p:spPr>
            <a:xfrm>
              <a:off x="1099897" y="528909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6" name="tx96"/>
            <p:cNvSpPr/>
            <p:nvPr/>
          </p:nvSpPr>
          <p:spPr>
            <a:xfrm>
              <a:off x="1218493" y="528909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7" name="tx97"/>
            <p:cNvSpPr/>
            <p:nvPr/>
          </p:nvSpPr>
          <p:spPr>
            <a:xfrm>
              <a:off x="1337089" y="528909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2</a:t>
              </a:r>
            </a:p>
          </p:txBody>
        </p:sp>
        <p:sp>
          <p:nvSpPr>
            <p:cNvPr id="98" name="tx98"/>
            <p:cNvSpPr/>
            <p:nvPr/>
          </p:nvSpPr>
          <p:spPr>
            <a:xfrm>
              <a:off x="1455685" y="526496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99" name="tx99"/>
            <p:cNvSpPr/>
            <p:nvPr/>
          </p:nvSpPr>
          <p:spPr>
            <a:xfrm>
              <a:off x="1574282" y="526496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100" name="tx100"/>
            <p:cNvSpPr/>
            <p:nvPr/>
          </p:nvSpPr>
          <p:spPr>
            <a:xfrm>
              <a:off x="1692878" y="5216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01" name="tx101"/>
            <p:cNvSpPr/>
            <p:nvPr/>
          </p:nvSpPr>
          <p:spPr>
            <a:xfrm>
              <a:off x="1811474"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102" name="tx102"/>
            <p:cNvSpPr/>
            <p:nvPr/>
          </p:nvSpPr>
          <p:spPr>
            <a:xfrm>
              <a:off x="1930070" y="51443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03" name="tx103"/>
            <p:cNvSpPr/>
            <p:nvPr/>
          </p:nvSpPr>
          <p:spPr>
            <a:xfrm>
              <a:off x="2028687" y="5071927"/>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104" name="tx104"/>
            <p:cNvSpPr/>
            <p:nvPr/>
          </p:nvSpPr>
          <p:spPr>
            <a:xfrm>
              <a:off x="3117385" y="4535085"/>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41%</a:t>
              </a:r>
            </a:p>
          </p:txBody>
        </p:sp>
        <p:sp>
          <p:nvSpPr>
            <p:cNvPr id="105" name="rc105"/>
            <p:cNvSpPr/>
            <p:nvPr/>
          </p:nvSpPr>
          <p:spPr>
            <a:xfrm>
              <a:off x="714376" y="3342576"/>
              <a:ext cx="2596069" cy="2183170"/>
            </a:xfrm>
            <a:prstGeom prst="rect">
              <a:avLst/>
            </a:prstGeom>
            <a:noFill/>
            <a:ln w="13550" cap="rnd">
              <a:solidFill>
                <a:srgbClr val="999999">
                  <a:alpha val="100000"/>
                </a:srgbClr>
              </a:solidFill>
              <a:prstDash val="solid"/>
              <a:round/>
            </a:ln>
          </p:spPr>
          <p:txBody>
            <a:bodyPr/>
            <a:lstStyle/>
            <a:p/>
          </p:txBody>
        </p:sp>
        <p:sp>
          <p:nvSpPr>
            <p:cNvPr id="106" name="pl106"/>
            <p:cNvSpPr/>
            <p:nvPr/>
          </p:nvSpPr>
          <p:spPr>
            <a:xfrm>
              <a:off x="3380035"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7" name="pl107"/>
            <p:cNvSpPr/>
            <p:nvPr/>
          </p:nvSpPr>
          <p:spPr>
            <a:xfrm>
              <a:off x="3380035" y="24762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8" name="pl108"/>
            <p:cNvSpPr/>
            <p:nvPr/>
          </p:nvSpPr>
          <p:spPr>
            <a:xfrm>
              <a:off x="3380035" y="199369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09" name="pl109"/>
            <p:cNvSpPr/>
            <p:nvPr/>
          </p:nvSpPr>
          <p:spPr>
            <a:xfrm>
              <a:off x="3380035" y="151109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0" name="pl110"/>
            <p:cNvSpPr/>
            <p:nvPr/>
          </p:nvSpPr>
          <p:spPr>
            <a:xfrm>
              <a:off x="3380035" y="102849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11" name="pl111"/>
            <p:cNvSpPr/>
            <p:nvPr/>
          </p:nvSpPr>
          <p:spPr>
            <a:xfrm>
              <a:off x="355140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378859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02579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26298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50017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73736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97456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11753"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4894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68613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5276980" y="2717598"/>
              <a:ext cx="106736" cy="241300"/>
            </a:xfrm>
            <a:prstGeom prst="rect">
              <a:avLst/>
            </a:prstGeom>
            <a:solidFill>
              <a:srgbClr val="2C7FB8">
                <a:alpha val="100000"/>
              </a:srgbClr>
            </a:solidFill>
          </p:spPr>
          <p:txBody>
            <a:bodyPr/>
            <a:lstStyle/>
            <a:p/>
          </p:txBody>
        </p:sp>
        <p:sp>
          <p:nvSpPr>
            <p:cNvPr id="122" name="rc122"/>
            <p:cNvSpPr/>
            <p:nvPr/>
          </p:nvSpPr>
          <p:spPr>
            <a:xfrm>
              <a:off x="5395577" y="2548688"/>
              <a:ext cx="106736" cy="410211"/>
            </a:xfrm>
            <a:prstGeom prst="rect">
              <a:avLst/>
            </a:prstGeom>
            <a:solidFill>
              <a:srgbClr val="2C7FB8">
                <a:alpha val="100000"/>
              </a:srgbClr>
            </a:solidFill>
          </p:spPr>
          <p:txBody>
            <a:bodyPr/>
            <a:lstStyle/>
            <a:p/>
          </p:txBody>
        </p:sp>
        <p:sp>
          <p:nvSpPr>
            <p:cNvPr id="123" name="rc123"/>
            <p:cNvSpPr/>
            <p:nvPr/>
          </p:nvSpPr>
          <p:spPr>
            <a:xfrm>
              <a:off x="5514173" y="2428037"/>
              <a:ext cx="106736" cy="530862"/>
            </a:xfrm>
            <a:prstGeom prst="rect">
              <a:avLst/>
            </a:prstGeom>
            <a:solidFill>
              <a:srgbClr val="2C7FB8">
                <a:alpha val="100000"/>
              </a:srgbClr>
            </a:solidFill>
          </p:spPr>
          <p:txBody>
            <a:bodyPr/>
            <a:lstStyle/>
            <a:p/>
          </p:txBody>
        </p:sp>
        <p:sp>
          <p:nvSpPr>
            <p:cNvPr id="124" name="rc124"/>
            <p:cNvSpPr/>
            <p:nvPr/>
          </p:nvSpPr>
          <p:spPr>
            <a:xfrm>
              <a:off x="5632769" y="2210866"/>
              <a:ext cx="106736" cy="748033"/>
            </a:xfrm>
            <a:prstGeom prst="rect">
              <a:avLst/>
            </a:prstGeom>
            <a:solidFill>
              <a:srgbClr val="2C7FB8">
                <a:alpha val="100000"/>
              </a:srgbClr>
            </a:solidFill>
          </p:spPr>
          <p:txBody>
            <a:bodyPr/>
            <a:lstStyle/>
            <a:p/>
          </p:txBody>
        </p:sp>
        <p:sp>
          <p:nvSpPr>
            <p:cNvPr id="125" name="rc125"/>
            <p:cNvSpPr/>
            <p:nvPr/>
          </p:nvSpPr>
          <p:spPr>
            <a:xfrm>
              <a:off x="5751365" y="2041956"/>
              <a:ext cx="106736" cy="916943"/>
            </a:xfrm>
            <a:prstGeom prst="rect">
              <a:avLst/>
            </a:prstGeom>
            <a:solidFill>
              <a:srgbClr val="2C7FB8">
                <a:alpha val="100000"/>
              </a:srgbClr>
            </a:solidFill>
          </p:spPr>
          <p:txBody>
            <a:bodyPr/>
            <a:lstStyle/>
            <a:p/>
          </p:txBody>
        </p:sp>
        <p:sp>
          <p:nvSpPr>
            <p:cNvPr id="126" name="pl126"/>
            <p:cNvSpPr/>
            <p:nvPr/>
          </p:nvSpPr>
          <p:spPr>
            <a:xfrm>
              <a:off x="3380035"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27" name="pl127"/>
            <p:cNvSpPr/>
            <p:nvPr/>
          </p:nvSpPr>
          <p:spPr>
            <a:xfrm>
              <a:off x="5330349" y="1824785"/>
              <a:ext cx="474384" cy="1020703"/>
            </a:xfrm>
            <a:custGeom>
              <a:avLst/>
              <a:pathLst>
                <a:path w="474384" h="1020703">
                  <a:moveTo>
                    <a:pt x="0" y="1020703"/>
                  </a:moveTo>
                  <a:lnTo>
                    <a:pt x="118596" y="793880"/>
                  </a:lnTo>
                  <a:lnTo>
                    <a:pt x="237192" y="529253"/>
                  </a:lnTo>
                  <a:lnTo>
                    <a:pt x="355788" y="245724"/>
                  </a:lnTo>
                  <a:lnTo>
                    <a:pt x="474384" y="0"/>
                  </a:lnTo>
                </a:path>
              </a:pathLst>
            </a:custGeom>
            <a:ln w="27101" cap="flat">
              <a:solidFill>
                <a:srgbClr val="000000">
                  <a:alpha val="80000"/>
                </a:srgbClr>
              </a:solidFill>
              <a:prstDash val="solid"/>
              <a:round/>
            </a:ln>
          </p:spPr>
          <p:txBody>
            <a:bodyPr/>
            <a:lstStyle/>
            <a:p/>
          </p:txBody>
        </p:sp>
        <p:sp>
          <p:nvSpPr>
            <p:cNvPr id="128" name="tx128"/>
            <p:cNvSpPr/>
            <p:nvPr/>
          </p:nvSpPr>
          <p:spPr>
            <a:xfrm>
              <a:off x="3551406"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129" name="tx129"/>
            <p:cNvSpPr/>
            <p:nvPr/>
          </p:nvSpPr>
          <p:spPr>
            <a:xfrm rot="-5400000">
              <a:off x="5393944" y="259270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130" name="tx130"/>
            <p:cNvSpPr/>
            <p:nvPr/>
          </p:nvSpPr>
          <p:spPr>
            <a:xfrm rot="-5400000">
              <a:off x="5512540" y="247205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22</a:t>
              </a:r>
            </a:p>
          </p:txBody>
        </p:sp>
        <p:sp>
          <p:nvSpPr>
            <p:cNvPr id="131" name="tx131"/>
            <p:cNvSpPr/>
            <p:nvPr/>
          </p:nvSpPr>
          <p:spPr>
            <a:xfrm rot="-5400000">
              <a:off x="5631136" y="225488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132" name="tx132"/>
            <p:cNvSpPr/>
            <p:nvPr/>
          </p:nvSpPr>
          <p:spPr>
            <a:xfrm rot="-5400000">
              <a:off x="5749732" y="208597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33" name="tx133"/>
            <p:cNvSpPr/>
            <p:nvPr/>
          </p:nvSpPr>
          <p:spPr>
            <a:xfrm>
              <a:off x="5284263" y="262844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10</a:t>
              </a:r>
            </a:p>
          </p:txBody>
        </p:sp>
        <p:sp>
          <p:nvSpPr>
            <p:cNvPr id="134" name="tx134"/>
            <p:cNvSpPr/>
            <p:nvPr/>
          </p:nvSpPr>
          <p:spPr>
            <a:xfrm>
              <a:off x="5783044" y="1708336"/>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60%</a:t>
              </a:r>
            </a:p>
          </p:txBody>
        </p:sp>
        <p:sp>
          <p:nvSpPr>
            <p:cNvPr id="135" name="rc135"/>
            <p:cNvSpPr/>
            <p:nvPr/>
          </p:nvSpPr>
          <p:spPr>
            <a:xfrm>
              <a:off x="3380035" y="874964"/>
              <a:ext cx="2596069" cy="2183170"/>
            </a:xfrm>
            <a:prstGeom prst="rect">
              <a:avLst/>
            </a:prstGeom>
            <a:noFill/>
            <a:ln w="13550" cap="rnd">
              <a:solidFill>
                <a:srgbClr val="999999">
                  <a:alpha val="100000"/>
                </a:srgbClr>
              </a:solidFill>
              <a:prstDash val="solid"/>
              <a:round/>
            </a:ln>
          </p:spPr>
          <p:txBody>
            <a:bodyPr/>
            <a:lstStyle/>
            <a:p/>
          </p:txBody>
        </p:sp>
        <p:sp>
          <p:nvSpPr>
            <p:cNvPr id="136" name="pl136"/>
            <p:cNvSpPr/>
            <p:nvPr/>
          </p:nvSpPr>
          <p:spPr>
            <a:xfrm>
              <a:off x="3380035"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7" name="pl137"/>
            <p:cNvSpPr/>
            <p:nvPr/>
          </p:nvSpPr>
          <p:spPr>
            <a:xfrm>
              <a:off x="3380035" y="494391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8" name="pl138"/>
            <p:cNvSpPr/>
            <p:nvPr/>
          </p:nvSpPr>
          <p:spPr>
            <a:xfrm>
              <a:off x="3380035" y="44613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39" name="pl139"/>
            <p:cNvSpPr/>
            <p:nvPr/>
          </p:nvSpPr>
          <p:spPr>
            <a:xfrm>
              <a:off x="3380035" y="39787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0" name="pl140"/>
            <p:cNvSpPr/>
            <p:nvPr/>
          </p:nvSpPr>
          <p:spPr>
            <a:xfrm>
              <a:off x="3380035" y="34961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41" name="pl141"/>
            <p:cNvSpPr/>
            <p:nvPr/>
          </p:nvSpPr>
          <p:spPr>
            <a:xfrm>
              <a:off x="355140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78859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2579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6298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0017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73736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97456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211753"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44894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68613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3853827" y="5402382"/>
              <a:ext cx="106736" cy="24130"/>
            </a:xfrm>
            <a:prstGeom prst="rect">
              <a:avLst/>
            </a:prstGeom>
            <a:solidFill>
              <a:srgbClr val="2C7FB8">
                <a:alpha val="100000"/>
              </a:srgbClr>
            </a:solidFill>
          </p:spPr>
          <p:txBody>
            <a:bodyPr/>
            <a:lstStyle/>
            <a:p/>
          </p:txBody>
        </p:sp>
        <p:sp>
          <p:nvSpPr>
            <p:cNvPr id="152" name="rc152"/>
            <p:cNvSpPr/>
            <p:nvPr/>
          </p:nvSpPr>
          <p:spPr>
            <a:xfrm>
              <a:off x="3972423" y="5402382"/>
              <a:ext cx="106736" cy="24130"/>
            </a:xfrm>
            <a:prstGeom prst="rect">
              <a:avLst/>
            </a:prstGeom>
            <a:solidFill>
              <a:srgbClr val="2C7FB8">
                <a:alpha val="100000"/>
              </a:srgbClr>
            </a:solidFill>
          </p:spPr>
          <p:txBody>
            <a:bodyPr/>
            <a:lstStyle/>
            <a:p/>
          </p:txBody>
        </p:sp>
        <p:sp>
          <p:nvSpPr>
            <p:cNvPr id="153" name="rc153"/>
            <p:cNvSpPr/>
            <p:nvPr/>
          </p:nvSpPr>
          <p:spPr>
            <a:xfrm>
              <a:off x="4091019" y="5402382"/>
              <a:ext cx="106736" cy="24130"/>
            </a:xfrm>
            <a:prstGeom prst="rect">
              <a:avLst/>
            </a:prstGeom>
            <a:solidFill>
              <a:srgbClr val="2C7FB8">
                <a:alpha val="100000"/>
              </a:srgbClr>
            </a:solidFill>
          </p:spPr>
          <p:txBody>
            <a:bodyPr/>
            <a:lstStyle/>
            <a:p/>
          </p:txBody>
        </p:sp>
        <p:sp>
          <p:nvSpPr>
            <p:cNvPr id="154" name="rc154"/>
            <p:cNvSpPr/>
            <p:nvPr/>
          </p:nvSpPr>
          <p:spPr>
            <a:xfrm>
              <a:off x="4209615" y="5305861"/>
              <a:ext cx="106736" cy="120650"/>
            </a:xfrm>
            <a:prstGeom prst="rect">
              <a:avLst/>
            </a:prstGeom>
            <a:solidFill>
              <a:srgbClr val="2C7FB8">
                <a:alpha val="100000"/>
              </a:srgbClr>
            </a:solidFill>
          </p:spPr>
          <p:txBody>
            <a:bodyPr/>
            <a:lstStyle/>
            <a:p/>
          </p:txBody>
        </p:sp>
        <p:sp>
          <p:nvSpPr>
            <p:cNvPr id="155" name="rc155"/>
            <p:cNvSpPr/>
            <p:nvPr/>
          </p:nvSpPr>
          <p:spPr>
            <a:xfrm>
              <a:off x="4328211" y="5233471"/>
              <a:ext cx="106736" cy="193040"/>
            </a:xfrm>
            <a:prstGeom prst="rect">
              <a:avLst/>
            </a:prstGeom>
            <a:solidFill>
              <a:srgbClr val="2C7FB8">
                <a:alpha val="100000"/>
              </a:srgbClr>
            </a:solidFill>
          </p:spPr>
          <p:txBody>
            <a:bodyPr/>
            <a:lstStyle/>
            <a:p/>
          </p:txBody>
        </p:sp>
        <p:sp>
          <p:nvSpPr>
            <p:cNvPr id="156" name="rc156"/>
            <p:cNvSpPr/>
            <p:nvPr/>
          </p:nvSpPr>
          <p:spPr>
            <a:xfrm>
              <a:off x="4446807" y="4871519"/>
              <a:ext cx="106736" cy="554992"/>
            </a:xfrm>
            <a:prstGeom prst="rect">
              <a:avLst/>
            </a:prstGeom>
            <a:solidFill>
              <a:srgbClr val="2C7FB8">
                <a:alpha val="100000"/>
              </a:srgbClr>
            </a:solidFill>
          </p:spPr>
          <p:txBody>
            <a:bodyPr/>
            <a:lstStyle/>
            <a:p/>
          </p:txBody>
        </p:sp>
        <p:sp>
          <p:nvSpPr>
            <p:cNvPr id="157" name="rc157"/>
            <p:cNvSpPr/>
            <p:nvPr/>
          </p:nvSpPr>
          <p:spPr>
            <a:xfrm>
              <a:off x="4565404" y="4750869"/>
              <a:ext cx="106736" cy="675642"/>
            </a:xfrm>
            <a:prstGeom prst="rect">
              <a:avLst/>
            </a:prstGeom>
            <a:solidFill>
              <a:srgbClr val="2C7FB8">
                <a:alpha val="100000"/>
              </a:srgbClr>
            </a:solidFill>
          </p:spPr>
          <p:txBody>
            <a:bodyPr/>
            <a:lstStyle/>
            <a:p/>
          </p:txBody>
        </p:sp>
        <p:sp>
          <p:nvSpPr>
            <p:cNvPr id="158" name="rc158"/>
            <p:cNvSpPr/>
            <p:nvPr/>
          </p:nvSpPr>
          <p:spPr>
            <a:xfrm>
              <a:off x="4684000" y="4678479"/>
              <a:ext cx="106736" cy="748033"/>
            </a:xfrm>
            <a:prstGeom prst="rect">
              <a:avLst/>
            </a:prstGeom>
            <a:solidFill>
              <a:srgbClr val="2C7FB8">
                <a:alpha val="100000"/>
              </a:srgbClr>
            </a:solidFill>
          </p:spPr>
          <p:txBody>
            <a:bodyPr/>
            <a:lstStyle/>
            <a:p/>
          </p:txBody>
        </p:sp>
        <p:sp>
          <p:nvSpPr>
            <p:cNvPr id="159" name="rc159"/>
            <p:cNvSpPr/>
            <p:nvPr/>
          </p:nvSpPr>
          <p:spPr>
            <a:xfrm>
              <a:off x="4802596" y="4630218"/>
              <a:ext cx="106736" cy="796293"/>
            </a:xfrm>
            <a:prstGeom prst="rect">
              <a:avLst/>
            </a:prstGeom>
            <a:solidFill>
              <a:srgbClr val="2C7FB8">
                <a:alpha val="100000"/>
              </a:srgbClr>
            </a:solidFill>
          </p:spPr>
          <p:txBody>
            <a:bodyPr/>
            <a:lstStyle/>
            <a:p/>
          </p:txBody>
        </p:sp>
        <p:sp>
          <p:nvSpPr>
            <p:cNvPr id="160" name="rc160"/>
            <p:cNvSpPr/>
            <p:nvPr/>
          </p:nvSpPr>
          <p:spPr>
            <a:xfrm>
              <a:off x="4921192" y="4581958"/>
              <a:ext cx="106736" cy="844553"/>
            </a:xfrm>
            <a:prstGeom prst="rect">
              <a:avLst/>
            </a:prstGeom>
            <a:solidFill>
              <a:srgbClr val="2C7FB8">
                <a:alpha val="100000"/>
              </a:srgbClr>
            </a:solidFill>
          </p:spPr>
          <p:txBody>
            <a:bodyPr/>
            <a:lstStyle/>
            <a:p/>
          </p:txBody>
        </p:sp>
        <p:sp>
          <p:nvSpPr>
            <p:cNvPr id="161" name="rc161"/>
            <p:cNvSpPr/>
            <p:nvPr/>
          </p:nvSpPr>
          <p:spPr>
            <a:xfrm>
              <a:off x="5039788" y="4557828"/>
              <a:ext cx="106736" cy="868683"/>
            </a:xfrm>
            <a:prstGeom prst="rect">
              <a:avLst/>
            </a:prstGeom>
            <a:solidFill>
              <a:srgbClr val="2C7FB8">
                <a:alpha val="100000"/>
              </a:srgbClr>
            </a:solidFill>
          </p:spPr>
          <p:txBody>
            <a:bodyPr/>
            <a:lstStyle/>
            <a:p/>
          </p:txBody>
        </p:sp>
        <p:sp>
          <p:nvSpPr>
            <p:cNvPr id="162" name="rc162"/>
            <p:cNvSpPr/>
            <p:nvPr/>
          </p:nvSpPr>
          <p:spPr>
            <a:xfrm>
              <a:off x="5158384" y="4533698"/>
              <a:ext cx="106736" cy="892813"/>
            </a:xfrm>
            <a:prstGeom prst="rect">
              <a:avLst/>
            </a:prstGeom>
            <a:solidFill>
              <a:srgbClr val="2C7FB8">
                <a:alpha val="100000"/>
              </a:srgbClr>
            </a:solidFill>
          </p:spPr>
          <p:txBody>
            <a:bodyPr/>
            <a:lstStyle/>
            <a:p/>
          </p:txBody>
        </p:sp>
        <p:sp>
          <p:nvSpPr>
            <p:cNvPr id="163" name="rc163"/>
            <p:cNvSpPr/>
            <p:nvPr/>
          </p:nvSpPr>
          <p:spPr>
            <a:xfrm>
              <a:off x="5276980" y="4533698"/>
              <a:ext cx="106736" cy="892813"/>
            </a:xfrm>
            <a:prstGeom prst="rect">
              <a:avLst/>
            </a:prstGeom>
            <a:solidFill>
              <a:srgbClr val="2C7FB8">
                <a:alpha val="100000"/>
              </a:srgbClr>
            </a:solidFill>
          </p:spPr>
          <p:txBody>
            <a:bodyPr/>
            <a:lstStyle/>
            <a:p/>
          </p:txBody>
        </p:sp>
        <p:sp>
          <p:nvSpPr>
            <p:cNvPr id="164" name="rc164"/>
            <p:cNvSpPr/>
            <p:nvPr/>
          </p:nvSpPr>
          <p:spPr>
            <a:xfrm>
              <a:off x="5395577" y="4509568"/>
              <a:ext cx="106736" cy="916943"/>
            </a:xfrm>
            <a:prstGeom prst="rect">
              <a:avLst/>
            </a:prstGeom>
            <a:solidFill>
              <a:srgbClr val="2C7FB8">
                <a:alpha val="100000"/>
              </a:srgbClr>
            </a:solidFill>
          </p:spPr>
          <p:txBody>
            <a:bodyPr/>
            <a:lstStyle/>
            <a:p/>
          </p:txBody>
        </p:sp>
        <p:sp>
          <p:nvSpPr>
            <p:cNvPr id="165" name="rc165"/>
            <p:cNvSpPr/>
            <p:nvPr/>
          </p:nvSpPr>
          <p:spPr>
            <a:xfrm>
              <a:off x="5514173" y="4509568"/>
              <a:ext cx="106736" cy="916943"/>
            </a:xfrm>
            <a:prstGeom prst="rect">
              <a:avLst/>
            </a:prstGeom>
            <a:solidFill>
              <a:srgbClr val="2C7FB8">
                <a:alpha val="100000"/>
              </a:srgbClr>
            </a:solidFill>
          </p:spPr>
          <p:txBody>
            <a:bodyPr/>
            <a:lstStyle/>
            <a:p/>
          </p:txBody>
        </p:sp>
        <p:sp>
          <p:nvSpPr>
            <p:cNvPr id="166" name="rc166"/>
            <p:cNvSpPr/>
            <p:nvPr/>
          </p:nvSpPr>
          <p:spPr>
            <a:xfrm>
              <a:off x="5632769" y="4509568"/>
              <a:ext cx="106736" cy="916943"/>
            </a:xfrm>
            <a:prstGeom prst="rect">
              <a:avLst/>
            </a:prstGeom>
            <a:solidFill>
              <a:srgbClr val="2C7FB8">
                <a:alpha val="100000"/>
              </a:srgbClr>
            </a:solidFill>
          </p:spPr>
          <p:txBody>
            <a:bodyPr/>
            <a:lstStyle/>
            <a:p/>
          </p:txBody>
        </p:sp>
        <p:sp>
          <p:nvSpPr>
            <p:cNvPr id="167" name="rc167"/>
            <p:cNvSpPr/>
            <p:nvPr/>
          </p:nvSpPr>
          <p:spPr>
            <a:xfrm>
              <a:off x="5751365" y="4461308"/>
              <a:ext cx="106736" cy="965203"/>
            </a:xfrm>
            <a:prstGeom prst="rect">
              <a:avLst/>
            </a:prstGeom>
            <a:solidFill>
              <a:srgbClr val="2C7FB8">
                <a:alpha val="100000"/>
              </a:srgbClr>
            </a:solidFill>
          </p:spPr>
          <p:txBody>
            <a:bodyPr/>
            <a:lstStyle/>
            <a:p/>
          </p:txBody>
        </p:sp>
        <p:sp>
          <p:nvSpPr>
            <p:cNvPr id="168" name="pl168"/>
            <p:cNvSpPr/>
            <p:nvPr/>
          </p:nvSpPr>
          <p:spPr>
            <a:xfrm>
              <a:off x="3380035"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169" name="pl169"/>
            <p:cNvSpPr/>
            <p:nvPr/>
          </p:nvSpPr>
          <p:spPr>
            <a:xfrm>
              <a:off x="3551406" y="4197888"/>
              <a:ext cx="2253326" cy="1228624"/>
            </a:xfrm>
            <a:custGeom>
              <a:avLst/>
              <a:pathLst>
                <a:path w="2253326" h="1228624">
                  <a:moveTo>
                    <a:pt x="0" y="1228624"/>
                  </a:moveTo>
                  <a:lnTo>
                    <a:pt x="118596" y="1228624"/>
                  </a:lnTo>
                  <a:lnTo>
                    <a:pt x="237192" y="1228624"/>
                  </a:lnTo>
                  <a:lnTo>
                    <a:pt x="355788" y="1209722"/>
                  </a:lnTo>
                  <a:lnTo>
                    <a:pt x="474384" y="1190820"/>
                  </a:lnTo>
                  <a:lnTo>
                    <a:pt x="592980" y="1190820"/>
                  </a:lnTo>
                  <a:lnTo>
                    <a:pt x="711576" y="1134114"/>
                  </a:lnTo>
                  <a:lnTo>
                    <a:pt x="830173" y="1001801"/>
                  </a:lnTo>
                  <a:lnTo>
                    <a:pt x="948769" y="680468"/>
                  </a:lnTo>
                  <a:lnTo>
                    <a:pt x="1067365" y="510351"/>
                  </a:lnTo>
                  <a:lnTo>
                    <a:pt x="1185961" y="434743"/>
                  </a:lnTo>
                  <a:lnTo>
                    <a:pt x="1304557" y="396940"/>
                  </a:lnTo>
                  <a:lnTo>
                    <a:pt x="1423153" y="340234"/>
                  </a:lnTo>
                  <a:lnTo>
                    <a:pt x="1541750" y="283528"/>
                  </a:lnTo>
                  <a:lnTo>
                    <a:pt x="1660346" y="245724"/>
                  </a:lnTo>
                  <a:lnTo>
                    <a:pt x="1778942" y="207921"/>
                  </a:lnTo>
                  <a:lnTo>
                    <a:pt x="1897538" y="207921"/>
                  </a:lnTo>
                  <a:lnTo>
                    <a:pt x="2016134" y="75607"/>
                  </a:lnTo>
                  <a:lnTo>
                    <a:pt x="2134730" y="0"/>
                  </a:lnTo>
                  <a:lnTo>
                    <a:pt x="2253326" y="0"/>
                  </a:lnTo>
                </a:path>
              </a:pathLst>
            </a:custGeom>
            <a:ln w="27101" cap="flat">
              <a:solidFill>
                <a:srgbClr val="000000">
                  <a:alpha val="80000"/>
                </a:srgbClr>
              </a:solidFill>
              <a:prstDash val="solid"/>
              <a:round/>
            </a:ln>
          </p:spPr>
          <p:txBody>
            <a:bodyPr/>
            <a:lstStyle/>
            <a:p/>
          </p:txBody>
        </p:sp>
        <p:sp>
          <p:nvSpPr>
            <p:cNvPr id="170" name="tx170"/>
            <p:cNvSpPr/>
            <p:nvPr/>
          </p:nvSpPr>
          <p:spPr>
            <a:xfrm>
              <a:off x="3551406"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171" name="tx171"/>
            <p:cNvSpPr/>
            <p:nvPr/>
          </p:nvSpPr>
          <p:spPr>
            <a:xfrm rot="-5400000">
              <a:off x="4445175" y="49155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172" name="tx172"/>
            <p:cNvSpPr/>
            <p:nvPr/>
          </p:nvSpPr>
          <p:spPr>
            <a:xfrm rot="-5400000">
              <a:off x="4563771" y="479488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28</a:t>
              </a:r>
            </a:p>
          </p:txBody>
        </p:sp>
        <p:sp>
          <p:nvSpPr>
            <p:cNvPr id="173" name="tx173"/>
            <p:cNvSpPr/>
            <p:nvPr/>
          </p:nvSpPr>
          <p:spPr>
            <a:xfrm rot="-5400000">
              <a:off x="4682367" y="472249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31</a:t>
              </a:r>
            </a:p>
          </p:txBody>
        </p:sp>
        <p:sp>
          <p:nvSpPr>
            <p:cNvPr id="174" name="tx174"/>
            <p:cNvSpPr/>
            <p:nvPr/>
          </p:nvSpPr>
          <p:spPr>
            <a:xfrm rot="-5400000">
              <a:off x="4800963" y="467423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33</a:t>
              </a:r>
            </a:p>
          </p:txBody>
        </p:sp>
        <p:sp>
          <p:nvSpPr>
            <p:cNvPr id="175" name="tx175"/>
            <p:cNvSpPr/>
            <p:nvPr/>
          </p:nvSpPr>
          <p:spPr>
            <a:xfrm rot="-5400000">
              <a:off x="4919559" y="462597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35</a:t>
              </a:r>
            </a:p>
          </p:txBody>
        </p:sp>
        <p:sp>
          <p:nvSpPr>
            <p:cNvPr id="176" name="tx176"/>
            <p:cNvSpPr/>
            <p:nvPr/>
          </p:nvSpPr>
          <p:spPr>
            <a:xfrm rot="-5400000">
              <a:off x="5038155" y="460184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177" name="tx177"/>
            <p:cNvSpPr/>
            <p:nvPr/>
          </p:nvSpPr>
          <p:spPr>
            <a:xfrm rot="-5400000">
              <a:off x="5156751" y="45777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37</a:t>
              </a:r>
            </a:p>
          </p:txBody>
        </p:sp>
        <p:sp>
          <p:nvSpPr>
            <p:cNvPr id="178" name="tx178"/>
            <p:cNvSpPr/>
            <p:nvPr/>
          </p:nvSpPr>
          <p:spPr>
            <a:xfrm rot="-5400000">
              <a:off x="5275348" y="45777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37</a:t>
              </a:r>
            </a:p>
          </p:txBody>
        </p:sp>
        <p:sp>
          <p:nvSpPr>
            <p:cNvPr id="179" name="tx179"/>
            <p:cNvSpPr/>
            <p:nvPr/>
          </p:nvSpPr>
          <p:spPr>
            <a:xfrm rot="-5400000">
              <a:off x="5393944" y="45535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80" name="tx180"/>
            <p:cNvSpPr/>
            <p:nvPr/>
          </p:nvSpPr>
          <p:spPr>
            <a:xfrm rot="-5400000">
              <a:off x="5512540" y="45535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81" name="tx181"/>
            <p:cNvSpPr/>
            <p:nvPr/>
          </p:nvSpPr>
          <p:spPr>
            <a:xfrm rot="-5400000">
              <a:off x="5631136" y="455358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38</a:t>
              </a:r>
            </a:p>
          </p:txBody>
        </p:sp>
        <p:sp>
          <p:nvSpPr>
            <p:cNvPr id="182" name="tx182"/>
            <p:cNvSpPr/>
            <p:nvPr/>
          </p:nvSpPr>
          <p:spPr>
            <a:xfrm rot="-5400000">
              <a:off x="5749732" y="450532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183" name="tx183"/>
            <p:cNvSpPr/>
            <p:nvPr/>
          </p:nvSpPr>
          <p:spPr>
            <a:xfrm>
              <a:off x="3884152" y="53132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4" name="tx184"/>
            <p:cNvSpPr/>
            <p:nvPr/>
          </p:nvSpPr>
          <p:spPr>
            <a:xfrm>
              <a:off x="4002748" y="53132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5" name="tx185"/>
            <p:cNvSpPr/>
            <p:nvPr/>
          </p:nvSpPr>
          <p:spPr>
            <a:xfrm>
              <a:off x="4121344" y="5313228"/>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186" name="tx186"/>
            <p:cNvSpPr/>
            <p:nvPr/>
          </p:nvSpPr>
          <p:spPr>
            <a:xfrm>
              <a:off x="4239940" y="521670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5</a:t>
              </a:r>
            </a:p>
          </p:txBody>
        </p:sp>
        <p:sp>
          <p:nvSpPr>
            <p:cNvPr id="187" name="tx187"/>
            <p:cNvSpPr/>
            <p:nvPr/>
          </p:nvSpPr>
          <p:spPr>
            <a:xfrm>
              <a:off x="4358537" y="514431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8</a:t>
              </a:r>
            </a:p>
          </p:txBody>
        </p:sp>
        <p:sp>
          <p:nvSpPr>
            <p:cNvPr id="188" name="tx188"/>
            <p:cNvSpPr/>
            <p:nvPr/>
          </p:nvSpPr>
          <p:spPr>
            <a:xfrm>
              <a:off x="5783044" y="4081439"/>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65%</a:t>
              </a:r>
            </a:p>
          </p:txBody>
        </p:sp>
        <p:sp>
          <p:nvSpPr>
            <p:cNvPr id="189" name="rc189"/>
            <p:cNvSpPr/>
            <p:nvPr/>
          </p:nvSpPr>
          <p:spPr>
            <a:xfrm>
              <a:off x="3380035" y="3342576"/>
              <a:ext cx="2596069" cy="2183170"/>
            </a:xfrm>
            <a:prstGeom prst="rect">
              <a:avLst/>
            </a:prstGeom>
            <a:noFill/>
            <a:ln w="13550" cap="rnd">
              <a:solidFill>
                <a:srgbClr val="999999">
                  <a:alpha val="100000"/>
                </a:srgbClr>
              </a:solidFill>
              <a:prstDash val="solid"/>
              <a:round/>
            </a:ln>
          </p:spPr>
          <p:txBody>
            <a:bodyPr/>
            <a:lstStyle/>
            <a:p/>
          </p:txBody>
        </p:sp>
        <p:sp>
          <p:nvSpPr>
            <p:cNvPr id="190" name="pl190"/>
            <p:cNvSpPr/>
            <p:nvPr/>
          </p:nvSpPr>
          <p:spPr>
            <a:xfrm>
              <a:off x="6045694" y="2958899"/>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1" name="pl191"/>
            <p:cNvSpPr/>
            <p:nvPr/>
          </p:nvSpPr>
          <p:spPr>
            <a:xfrm>
              <a:off x="6045694" y="2476297"/>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2" name="pl192"/>
            <p:cNvSpPr/>
            <p:nvPr/>
          </p:nvSpPr>
          <p:spPr>
            <a:xfrm>
              <a:off x="6045694" y="199369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3" name="pl193"/>
            <p:cNvSpPr/>
            <p:nvPr/>
          </p:nvSpPr>
          <p:spPr>
            <a:xfrm>
              <a:off x="6045694" y="151109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4" name="pl194"/>
            <p:cNvSpPr/>
            <p:nvPr/>
          </p:nvSpPr>
          <p:spPr>
            <a:xfrm>
              <a:off x="6045694" y="102849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195" name="pl195"/>
            <p:cNvSpPr/>
            <p:nvPr/>
          </p:nvSpPr>
          <p:spPr>
            <a:xfrm>
              <a:off x="621706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454258"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691450"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6928642"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165835"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403027"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640219"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877411"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114604"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351796" y="874964"/>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05" name="rc205"/>
            <p:cNvSpPr/>
            <p:nvPr/>
          </p:nvSpPr>
          <p:spPr>
            <a:xfrm>
              <a:off x="6519485" y="2934769"/>
              <a:ext cx="106736" cy="24130"/>
            </a:xfrm>
            <a:prstGeom prst="rect">
              <a:avLst/>
            </a:prstGeom>
            <a:solidFill>
              <a:srgbClr val="2C7FB8">
                <a:alpha val="100000"/>
              </a:srgbClr>
            </a:solidFill>
          </p:spPr>
          <p:txBody>
            <a:bodyPr/>
            <a:lstStyle/>
            <a:p/>
          </p:txBody>
        </p:sp>
        <p:sp>
          <p:nvSpPr>
            <p:cNvPr id="206" name="rc206"/>
            <p:cNvSpPr/>
            <p:nvPr/>
          </p:nvSpPr>
          <p:spPr>
            <a:xfrm>
              <a:off x="6638082" y="2886509"/>
              <a:ext cx="106736" cy="72390"/>
            </a:xfrm>
            <a:prstGeom prst="rect">
              <a:avLst/>
            </a:prstGeom>
            <a:solidFill>
              <a:srgbClr val="2C7FB8">
                <a:alpha val="100000"/>
              </a:srgbClr>
            </a:solidFill>
          </p:spPr>
          <p:txBody>
            <a:bodyPr/>
            <a:lstStyle/>
            <a:p/>
          </p:txBody>
        </p:sp>
        <p:sp>
          <p:nvSpPr>
            <p:cNvPr id="207" name="rc207"/>
            <p:cNvSpPr/>
            <p:nvPr/>
          </p:nvSpPr>
          <p:spPr>
            <a:xfrm>
              <a:off x="6756678" y="2669338"/>
              <a:ext cx="106736" cy="289561"/>
            </a:xfrm>
            <a:prstGeom prst="rect">
              <a:avLst/>
            </a:prstGeom>
            <a:solidFill>
              <a:srgbClr val="2C7FB8">
                <a:alpha val="100000"/>
              </a:srgbClr>
            </a:solidFill>
          </p:spPr>
          <p:txBody>
            <a:bodyPr/>
            <a:lstStyle/>
            <a:p/>
          </p:txBody>
        </p:sp>
        <p:sp>
          <p:nvSpPr>
            <p:cNvPr id="208" name="rc208"/>
            <p:cNvSpPr/>
            <p:nvPr/>
          </p:nvSpPr>
          <p:spPr>
            <a:xfrm>
              <a:off x="6875274" y="2548688"/>
              <a:ext cx="106736" cy="410211"/>
            </a:xfrm>
            <a:prstGeom prst="rect">
              <a:avLst/>
            </a:prstGeom>
            <a:solidFill>
              <a:srgbClr val="2C7FB8">
                <a:alpha val="100000"/>
              </a:srgbClr>
            </a:solidFill>
          </p:spPr>
          <p:txBody>
            <a:bodyPr/>
            <a:lstStyle/>
            <a:p/>
          </p:txBody>
        </p:sp>
        <p:sp>
          <p:nvSpPr>
            <p:cNvPr id="209" name="rc209"/>
            <p:cNvSpPr/>
            <p:nvPr/>
          </p:nvSpPr>
          <p:spPr>
            <a:xfrm>
              <a:off x="6993870" y="2403907"/>
              <a:ext cx="106736" cy="554992"/>
            </a:xfrm>
            <a:prstGeom prst="rect">
              <a:avLst/>
            </a:prstGeom>
            <a:solidFill>
              <a:srgbClr val="2C7FB8">
                <a:alpha val="100000"/>
              </a:srgbClr>
            </a:solidFill>
          </p:spPr>
          <p:txBody>
            <a:bodyPr/>
            <a:lstStyle/>
            <a:p/>
          </p:txBody>
        </p:sp>
        <p:sp>
          <p:nvSpPr>
            <p:cNvPr id="210" name="rc210"/>
            <p:cNvSpPr/>
            <p:nvPr/>
          </p:nvSpPr>
          <p:spPr>
            <a:xfrm>
              <a:off x="7112466" y="2186736"/>
              <a:ext cx="106736" cy="772163"/>
            </a:xfrm>
            <a:prstGeom prst="rect">
              <a:avLst/>
            </a:prstGeom>
            <a:solidFill>
              <a:srgbClr val="2C7FB8">
                <a:alpha val="100000"/>
              </a:srgbClr>
            </a:solidFill>
          </p:spPr>
          <p:txBody>
            <a:bodyPr/>
            <a:lstStyle/>
            <a:p/>
          </p:txBody>
        </p:sp>
        <p:sp>
          <p:nvSpPr>
            <p:cNvPr id="211" name="rc211"/>
            <p:cNvSpPr/>
            <p:nvPr/>
          </p:nvSpPr>
          <p:spPr>
            <a:xfrm>
              <a:off x="7231062" y="2090216"/>
              <a:ext cx="106736" cy="868683"/>
            </a:xfrm>
            <a:prstGeom prst="rect">
              <a:avLst/>
            </a:prstGeom>
            <a:solidFill>
              <a:srgbClr val="2C7FB8">
                <a:alpha val="100000"/>
              </a:srgbClr>
            </a:solidFill>
          </p:spPr>
          <p:txBody>
            <a:bodyPr/>
            <a:lstStyle/>
            <a:p/>
          </p:txBody>
        </p:sp>
        <p:sp>
          <p:nvSpPr>
            <p:cNvPr id="212" name="rc212"/>
            <p:cNvSpPr/>
            <p:nvPr/>
          </p:nvSpPr>
          <p:spPr>
            <a:xfrm>
              <a:off x="7349659" y="2017826"/>
              <a:ext cx="106736" cy="941073"/>
            </a:xfrm>
            <a:prstGeom prst="rect">
              <a:avLst/>
            </a:prstGeom>
            <a:solidFill>
              <a:srgbClr val="2C7FB8">
                <a:alpha val="100000"/>
              </a:srgbClr>
            </a:solidFill>
          </p:spPr>
          <p:txBody>
            <a:bodyPr/>
            <a:lstStyle/>
            <a:p/>
          </p:txBody>
        </p:sp>
        <p:sp>
          <p:nvSpPr>
            <p:cNvPr id="213" name="rc213"/>
            <p:cNvSpPr/>
            <p:nvPr/>
          </p:nvSpPr>
          <p:spPr>
            <a:xfrm>
              <a:off x="7468255" y="2017826"/>
              <a:ext cx="106736" cy="941073"/>
            </a:xfrm>
            <a:prstGeom prst="rect">
              <a:avLst/>
            </a:prstGeom>
            <a:solidFill>
              <a:srgbClr val="2C7FB8">
                <a:alpha val="100000"/>
              </a:srgbClr>
            </a:solidFill>
          </p:spPr>
          <p:txBody>
            <a:bodyPr/>
            <a:lstStyle/>
            <a:p/>
          </p:txBody>
        </p:sp>
        <p:sp>
          <p:nvSpPr>
            <p:cNvPr id="214" name="rc214"/>
            <p:cNvSpPr/>
            <p:nvPr/>
          </p:nvSpPr>
          <p:spPr>
            <a:xfrm>
              <a:off x="7586851" y="1993696"/>
              <a:ext cx="106736" cy="965203"/>
            </a:xfrm>
            <a:prstGeom prst="rect">
              <a:avLst/>
            </a:prstGeom>
            <a:solidFill>
              <a:srgbClr val="2C7FB8">
                <a:alpha val="100000"/>
              </a:srgbClr>
            </a:solidFill>
          </p:spPr>
          <p:txBody>
            <a:bodyPr/>
            <a:lstStyle/>
            <a:p/>
          </p:txBody>
        </p:sp>
        <p:sp>
          <p:nvSpPr>
            <p:cNvPr id="215" name="rc215"/>
            <p:cNvSpPr/>
            <p:nvPr/>
          </p:nvSpPr>
          <p:spPr>
            <a:xfrm>
              <a:off x="7705447" y="1993696"/>
              <a:ext cx="106736" cy="965203"/>
            </a:xfrm>
            <a:prstGeom prst="rect">
              <a:avLst/>
            </a:prstGeom>
            <a:solidFill>
              <a:srgbClr val="2C7FB8">
                <a:alpha val="100000"/>
              </a:srgbClr>
            </a:solidFill>
          </p:spPr>
          <p:txBody>
            <a:bodyPr/>
            <a:lstStyle/>
            <a:p/>
          </p:txBody>
        </p:sp>
        <p:sp>
          <p:nvSpPr>
            <p:cNvPr id="216" name="rc216"/>
            <p:cNvSpPr/>
            <p:nvPr/>
          </p:nvSpPr>
          <p:spPr>
            <a:xfrm>
              <a:off x="7824043" y="1993696"/>
              <a:ext cx="106736" cy="965203"/>
            </a:xfrm>
            <a:prstGeom prst="rect">
              <a:avLst/>
            </a:prstGeom>
            <a:solidFill>
              <a:srgbClr val="2C7FB8">
                <a:alpha val="100000"/>
              </a:srgbClr>
            </a:solidFill>
          </p:spPr>
          <p:txBody>
            <a:bodyPr/>
            <a:lstStyle/>
            <a:p/>
          </p:txBody>
        </p:sp>
        <p:sp>
          <p:nvSpPr>
            <p:cNvPr id="217" name="rc217"/>
            <p:cNvSpPr/>
            <p:nvPr/>
          </p:nvSpPr>
          <p:spPr>
            <a:xfrm>
              <a:off x="7942639" y="1993696"/>
              <a:ext cx="106736" cy="965203"/>
            </a:xfrm>
            <a:prstGeom prst="rect">
              <a:avLst/>
            </a:prstGeom>
            <a:solidFill>
              <a:srgbClr val="2C7FB8">
                <a:alpha val="100000"/>
              </a:srgbClr>
            </a:solidFill>
          </p:spPr>
          <p:txBody>
            <a:bodyPr/>
            <a:lstStyle/>
            <a:p/>
          </p:txBody>
        </p:sp>
        <p:sp>
          <p:nvSpPr>
            <p:cNvPr id="218" name="rc218"/>
            <p:cNvSpPr/>
            <p:nvPr/>
          </p:nvSpPr>
          <p:spPr>
            <a:xfrm>
              <a:off x="8061236" y="1993696"/>
              <a:ext cx="106736" cy="965203"/>
            </a:xfrm>
            <a:prstGeom prst="rect">
              <a:avLst/>
            </a:prstGeom>
            <a:solidFill>
              <a:srgbClr val="2C7FB8">
                <a:alpha val="100000"/>
              </a:srgbClr>
            </a:solidFill>
          </p:spPr>
          <p:txBody>
            <a:bodyPr/>
            <a:lstStyle/>
            <a:p/>
          </p:txBody>
        </p:sp>
        <p:sp>
          <p:nvSpPr>
            <p:cNvPr id="219" name="rc219"/>
            <p:cNvSpPr/>
            <p:nvPr/>
          </p:nvSpPr>
          <p:spPr>
            <a:xfrm>
              <a:off x="8179832" y="1993696"/>
              <a:ext cx="106736" cy="965203"/>
            </a:xfrm>
            <a:prstGeom prst="rect">
              <a:avLst/>
            </a:prstGeom>
            <a:solidFill>
              <a:srgbClr val="2C7FB8">
                <a:alpha val="100000"/>
              </a:srgbClr>
            </a:solidFill>
          </p:spPr>
          <p:txBody>
            <a:bodyPr/>
            <a:lstStyle/>
            <a:p/>
          </p:txBody>
        </p:sp>
        <p:sp>
          <p:nvSpPr>
            <p:cNvPr id="220" name="rc220"/>
            <p:cNvSpPr/>
            <p:nvPr/>
          </p:nvSpPr>
          <p:spPr>
            <a:xfrm>
              <a:off x="8298428" y="1993696"/>
              <a:ext cx="106736" cy="965203"/>
            </a:xfrm>
            <a:prstGeom prst="rect">
              <a:avLst/>
            </a:prstGeom>
            <a:solidFill>
              <a:srgbClr val="2C7FB8">
                <a:alpha val="100000"/>
              </a:srgbClr>
            </a:solidFill>
          </p:spPr>
          <p:txBody>
            <a:bodyPr/>
            <a:lstStyle/>
            <a:p/>
          </p:txBody>
        </p:sp>
        <p:sp>
          <p:nvSpPr>
            <p:cNvPr id="221" name="rc221"/>
            <p:cNvSpPr/>
            <p:nvPr/>
          </p:nvSpPr>
          <p:spPr>
            <a:xfrm>
              <a:off x="8417024" y="1945435"/>
              <a:ext cx="106736" cy="1013464"/>
            </a:xfrm>
            <a:prstGeom prst="rect">
              <a:avLst/>
            </a:prstGeom>
            <a:solidFill>
              <a:srgbClr val="2C7FB8">
                <a:alpha val="100000"/>
              </a:srgbClr>
            </a:solidFill>
          </p:spPr>
          <p:txBody>
            <a:bodyPr/>
            <a:lstStyle/>
            <a:p/>
          </p:txBody>
        </p:sp>
        <p:sp>
          <p:nvSpPr>
            <p:cNvPr id="222" name="pl222"/>
            <p:cNvSpPr/>
            <p:nvPr/>
          </p:nvSpPr>
          <p:spPr>
            <a:xfrm>
              <a:off x="6045694" y="1824785"/>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23" name="pl223"/>
            <p:cNvSpPr/>
            <p:nvPr/>
          </p:nvSpPr>
          <p:spPr>
            <a:xfrm>
              <a:off x="6454258" y="1560158"/>
              <a:ext cx="2016134" cy="1398741"/>
            </a:xfrm>
            <a:custGeom>
              <a:avLst/>
              <a:pathLst>
                <a:path w="2016134" h="1398741">
                  <a:moveTo>
                    <a:pt x="0" y="1398741"/>
                  </a:moveTo>
                  <a:lnTo>
                    <a:pt x="118596" y="1398741"/>
                  </a:lnTo>
                  <a:lnTo>
                    <a:pt x="237192" y="1342035"/>
                  </a:lnTo>
                  <a:lnTo>
                    <a:pt x="355788" y="1190820"/>
                  </a:lnTo>
                  <a:lnTo>
                    <a:pt x="474384" y="982899"/>
                  </a:lnTo>
                  <a:lnTo>
                    <a:pt x="592980" y="756076"/>
                  </a:lnTo>
                  <a:lnTo>
                    <a:pt x="711576" y="510351"/>
                  </a:lnTo>
                  <a:lnTo>
                    <a:pt x="830173" y="264626"/>
                  </a:lnTo>
                  <a:lnTo>
                    <a:pt x="948769" y="132313"/>
                  </a:lnTo>
                  <a:lnTo>
                    <a:pt x="1067365" y="75607"/>
                  </a:lnTo>
                  <a:lnTo>
                    <a:pt x="1185961" y="18901"/>
                  </a:lnTo>
                  <a:lnTo>
                    <a:pt x="1304557" y="0"/>
                  </a:lnTo>
                  <a:lnTo>
                    <a:pt x="1423153" y="56705"/>
                  </a:lnTo>
                  <a:lnTo>
                    <a:pt x="1541750" y="151215"/>
                  </a:lnTo>
                  <a:lnTo>
                    <a:pt x="1660346" y="113411"/>
                  </a:lnTo>
                  <a:lnTo>
                    <a:pt x="1778942" y="56705"/>
                  </a:lnTo>
                  <a:lnTo>
                    <a:pt x="1897538" y="56705"/>
                  </a:lnTo>
                  <a:lnTo>
                    <a:pt x="2016134" y="18901"/>
                  </a:lnTo>
                </a:path>
              </a:pathLst>
            </a:custGeom>
            <a:ln w="27101" cap="flat">
              <a:solidFill>
                <a:srgbClr val="000000">
                  <a:alpha val="80000"/>
                </a:srgbClr>
              </a:solidFill>
              <a:prstDash val="solid"/>
              <a:round/>
            </a:ln>
          </p:spPr>
          <p:txBody>
            <a:bodyPr/>
            <a:lstStyle/>
            <a:p/>
          </p:txBody>
        </p:sp>
        <p:sp>
          <p:nvSpPr>
            <p:cNvPr id="224" name="tx224"/>
            <p:cNvSpPr/>
            <p:nvPr/>
          </p:nvSpPr>
          <p:spPr>
            <a:xfrm>
              <a:off x="6217065" y="1734278"/>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225" name="tx225"/>
            <p:cNvSpPr/>
            <p:nvPr/>
          </p:nvSpPr>
          <p:spPr>
            <a:xfrm rot="-5400000">
              <a:off x="6873641" y="259270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26" name="tx226"/>
            <p:cNvSpPr/>
            <p:nvPr/>
          </p:nvSpPr>
          <p:spPr>
            <a:xfrm rot="-5400000">
              <a:off x="6992237" y="244792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27" name="tx227"/>
            <p:cNvSpPr/>
            <p:nvPr/>
          </p:nvSpPr>
          <p:spPr>
            <a:xfrm rot="-5400000">
              <a:off x="7110833" y="2230756"/>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228" name="tx228"/>
            <p:cNvSpPr/>
            <p:nvPr/>
          </p:nvSpPr>
          <p:spPr>
            <a:xfrm rot="-5400000">
              <a:off x="7229430" y="213423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36</a:t>
              </a:r>
            </a:p>
          </p:txBody>
        </p:sp>
        <p:sp>
          <p:nvSpPr>
            <p:cNvPr id="229" name="tx229"/>
            <p:cNvSpPr/>
            <p:nvPr/>
          </p:nvSpPr>
          <p:spPr>
            <a:xfrm rot="-5400000">
              <a:off x="7348026" y="20618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39</a:t>
              </a:r>
            </a:p>
          </p:txBody>
        </p:sp>
        <p:sp>
          <p:nvSpPr>
            <p:cNvPr id="230" name="tx230"/>
            <p:cNvSpPr/>
            <p:nvPr/>
          </p:nvSpPr>
          <p:spPr>
            <a:xfrm rot="-5400000">
              <a:off x="7466622" y="206184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39</a:t>
              </a:r>
            </a:p>
          </p:txBody>
        </p:sp>
        <p:sp>
          <p:nvSpPr>
            <p:cNvPr id="231" name="tx231"/>
            <p:cNvSpPr/>
            <p:nvPr/>
          </p:nvSpPr>
          <p:spPr>
            <a:xfrm rot="-5400000">
              <a:off x="7585218"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2" name="tx232"/>
            <p:cNvSpPr/>
            <p:nvPr/>
          </p:nvSpPr>
          <p:spPr>
            <a:xfrm rot="-5400000">
              <a:off x="7703814"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3" name="tx233"/>
            <p:cNvSpPr/>
            <p:nvPr/>
          </p:nvSpPr>
          <p:spPr>
            <a:xfrm rot="-5400000">
              <a:off x="7822410"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4" name="tx234"/>
            <p:cNvSpPr/>
            <p:nvPr/>
          </p:nvSpPr>
          <p:spPr>
            <a:xfrm rot="-5400000">
              <a:off x="7941006"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5" name="tx235"/>
            <p:cNvSpPr/>
            <p:nvPr/>
          </p:nvSpPr>
          <p:spPr>
            <a:xfrm rot="-5400000">
              <a:off x="8059603"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6" name="tx236"/>
            <p:cNvSpPr/>
            <p:nvPr/>
          </p:nvSpPr>
          <p:spPr>
            <a:xfrm rot="-5400000">
              <a:off x="8178199"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7" name="tx237"/>
            <p:cNvSpPr/>
            <p:nvPr/>
          </p:nvSpPr>
          <p:spPr>
            <a:xfrm rot="-5400000">
              <a:off x="8296795" y="203771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40</a:t>
              </a:r>
            </a:p>
          </p:txBody>
        </p:sp>
        <p:sp>
          <p:nvSpPr>
            <p:cNvPr id="238" name="tx238"/>
            <p:cNvSpPr/>
            <p:nvPr/>
          </p:nvSpPr>
          <p:spPr>
            <a:xfrm rot="-5400000">
              <a:off x="8415391" y="1989455"/>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42</a:t>
              </a:r>
            </a:p>
          </p:txBody>
        </p:sp>
        <p:sp>
          <p:nvSpPr>
            <p:cNvPr id="239" name="tx239"/>
            <p:cNvSpPr/>
            <p:nvPr/>
          </p:nvSpPr>
          <p:spPr>
            <a:xfrm>
              <a:off x="6549811" y="284561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a:t>
              </a:r>
            </a:p>
          </p:txBody>
        </p:sp>
        <p:sp>
          <p:nvSpPr>
            <p:cNvPr id="240" name="tx240"/>
            <p:cNvSpPr/>
            <p:nvPr/>
          </p:nvSpPr>
          <p:spPr>
            <a:xfrm>
              <a:off x="6668407" y="2797355"/>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3</a:t>
              </a:r>
            </a:p>
          </p:txBody>
        </p:sp>
        <p:sp>
          <p:nvSpPr>
            <p:cNvPr id="241" name="tx241"/>
            <p:cNvSpPr/>
            <p:nvPr/>
          </p:nvSpPr>
          <p:spPr>
            <a:xfrm>
              <a:off x="6763960" y="2580184"/>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12</a:t>
              </a:r>
            </a:p>
          </p:txBody>
        </p:sp>
        <p:sp>
          <p:nvSpPr>
            <p:cNvPr id="242" name="tx242"/>
            <p:cNvSpPr/>
            <p:nvPr/>
          </p:nvSpPr>
          <p:spPr>
            <a:xfrm>
              <a:off x="8448703" y="1462611"/>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73%</a:t>
              </a:r>
            </a:p>
          </p:txBody>
        </p:sp>
        <p:sp>
          <p:nvSpPr>
            <p:cNvPr id="243" name="rc243"/>
            <p:cNvSpPr/>
            <p:nvPr/>
          </p:nvSpPr>
          <p:spPr>
            <a:xfrm>
              <a:off x="6045694" y="874964"/>
              <a:ext cx="2596069" cy="2183170"/>
            </a:xfrm>
            <a:prstGeom prst="rect">
              <a:avLst/>
            </a:prstGeom>
            <a:noFill/>
            <a:ln w="13550" cap="rnd">
              <a:solidFill>
                <a:srgbClr val="999999">
                  <a:alpha val="100000"/>
                </a:srgbClr>
              </a:solidFill>
              <a:prstDash val="solid"/>
              <a:round/>
            </a:ln>
          </p:spPr>
          <p:txBody>
            <a:bodyPr/>
            <a:lstStyle/>
            <a:p/>
          </p:txBody>
        </p:sp>
        <p:sp>
          <p:nvSpPr>
            <p:cNvPr id="244" name="pl244"/>
            <p:cNvSpPr/>
            <p:nvPr/>
          </p:nvSpPr>
          <p:spPr>
            <a:xfrm>
              <a:off x="6045694" y="5426512"/>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5" name="pl245"/>
            <p:cNvSpPr/>
            <p:nvPr/>
          </p:nvSpPr>
          <p:spPr>
            <a:xfrm>
              <a:off x="6045694" y="4943910"/>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6" name="pl246"/>
            <p:cNvSpPr/>
            <p:nvPr/>
          </p:nvSpPr>
          <p:spPr>
            <a:xfrm>
              <a:off x="6045694" y="4461308"/>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7" name="pl247"/>
            <p:cNvSpPr/>
            <p:nvPr/>
          </p:nvSpPr>
          <p:spPr>
            <a:xfrm>
              <a:off x="6045694" y="3978706"/>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8" name="pl248"/>
            <p:cNvSpPr/>
            <p:nvPr/>
          </p:nvSpPr>
          <p:spPr>
            <a:xfrm>
              <a:off x="6045694" y="3496104"/>
              <a:ext cx="2596069" cy="0"/>
            </a:xfrm>
            <a:custGeom>
              <a:avLst/>
              <a:pathLst>
                <a:path w="2596069" h="0">
                  <a:moveTo>
                    <a:pt x="0" y="0"/>
                  </a:moveTo>
                  <a:lnTo>
                    <a:pt x="2596069" y="0"/>
                  </a:lnTo>
                  <a:lnTo>
                    <a:pt x="2596069" y="0"/>
                  </a:lnTo>
                </a:path>
              </a:pathLst>
            </a:custGeom>
            <a:ln w="13550" cap="flat">
              <a:solidFill>
                <a:srgbClr val="EBEBEB">
                  <a:alpha val="100000"/>
                </a:srgbClr>
              </a:solidFill>
              <a:prstDash val="solid"/>
              <a:round/>
            </a:ln>
          </p:spPr>
          <p:txBody>
            <a:bodyPr/>
            <a:lstStyle/>
            <a:p/>
          </p:txBody>
        </p:sp>
        <p:sp>
          <p:nvSpPr>
            <p:cNvPr id="249" name="pl249"/>
            <p:cNvSpPr/>
            <p:nvPr/>
          </p:nvSpPr>
          <p:spPr>
            <a:xfrm>
              <a:off x="621706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454258"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6691450"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6928642"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165835"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403027"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7640219"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877411"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114604"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351796" y="3342576"/>
              <a:ext cx="0" cy="2183170"/>
            </a:xfrm>
            <a:custGeom>
              <a:avLst/>
              <a:pathLst>
                <a:path w="0" h="2183170">
                  <a:moveTo>
                    <a:pt x="0" y="2183170"/>
                  </a:moveTo>
                  <a:lnTo>
                    <a:pt x="0" y="0"/>
                  </a:lnTo>
                  <a:lnTo>
                    <a:pt x="0" y="0"/>
                  </a:lnTo>
                </a:path>
              </a:pathLst>
            </a:custGeom>
            <a:ln w="13550" cap="flat">
              <a:solidFill>
                <a:srgbClr val="EBEBEB">
                  <a:alpha val="100000"/>
                </a:srgbClr>
              </a:solidFill>
              <a:prstDash val="solid"/>
              <a:round/>
            </a:ln>
          </p:spPr>
          <p:txBody>
            <a:bodyPr/>
            <a:lstStyle/>
            <a:p/>
          </p:txBody>
        </p:sp>
        <p:sp>
          <p:nvSpPr>
            <p:cNvPr id="259" name="rc259"/>
            <p:cNvSpPr/>
            <p:nvPr/>
          </p:nvSpPr>
          <p:spPr>
            <a:xfrm>
              <a:off x="6163697" y="5281731"/>
              <a:ext cx="106736" cy="144780"/>
            </a:xfrm>
            <a:prstGeom prst="rect">
              <a:avLst/>
            </a:prstGeom>
            <a:solidFill>
              <a:srgbClr val="2C7FB8">
                <a:alpha val="100000"/>
              </a:srgbClr>
            </a:solidFill>
          </p:spPr>
          <p:txBody>
            <a:bodyPr/>
            <a:lstStyle/>
            <a:p/>
          </p:txBody>
        </p:sp>
        <p:sp>
          <p:nvSpPr>
            <p:cNvPr id="260" name="rc260"/>
            <p:cNvSpPr/>
            <p:nvPr/>
          </p:nvSpPr>
          <p:spPr>
            <a:xfrm>
              <a:off x="6282293" y="5281731"/>
              <a:ext cx="106736" cy="144780"/>
            </a:xfrm>
            <a:prstGeom prst="rect">
              <a:avLst/>
            </a:prstGeom>
            <a:solidFill>
              <a:srgbClr val="2C7FB8">
                <a:alpha val="100000"/>
              </a:srgbClr>
            </a:solidFill>
          </p:spPr>
          <p:txBody>
            <a:bodyPr/>
            <a:lstStyle/>
            <a:p/>
          </p:txBody>
        </p:sp>
        <p:sp>
          <p:nvSpPr>
            <p:cNvPr id="261" name="rc261"/>
            <p:cNvSpPr/>
            <p:nvPr/>
          </p:nvSpPr>
          <p:spPr>
            <a:xfrm>
              <a:off x="6400889" y="5281731"/>
              <a:ext cx="106736" cy="144780"/>
            </a:xfrm>
            <a:prstGeom prst="rect">
              <a:avLst/>
            </a:prstGeom>
            <a:solidFill>
              <a:srgbClr val="2C7FB8">
                <a:alpha val="100000"/>
              </a:srgbClr>
            </a:solidFill>
          </p:spPr>
          <p:txBody>
            <a:bodyPr/>
            <a:lstStyle/>
            <a:p/>
          </p:txBody>
        </p:sp>
        <p:sp>
          <p:nvSpPr>
            <p:cNvPr id="262" name="rc262"/>
            <p:cNvSpPr/>
            <p:nvPr/>
          </p:nvSpPr>
          <p:spPr>
            <a:xfrm>
              <a:off x="6519485" y="5281731"/>
              <a:ext cx="106736" cy="144780"/>
            </a:xfrm>
            <a:prstGeom prst="rect">
              <a:avLst/>
            </a:prstGeom>
            <a:solidFill>
              <a:srgbClr val="2C7FB8">
                <a:alpha val="100000"/>
              </a:srgbClr>
            </a:solidFill>
          </p:spPr>
          <p:txBody>
            <a:bodyPr/>
            <a:lstStyle/>
            <a:p/>
          </p:txBody>
        </p:sp>
        <p:sp>
          <p:nvSpPr>
            <p:cNvPr id="263" name="rc263"/>
            <p:cNvSpPr/>
            <p:nvPr/>
          </p:nvSpPr>
          <p:spPr>
            <a:xfrm>
              <a:off x="6638082" y="5281731"/>
              <a:ext cx="106736" cy="144780"/>
            </a:xfrm>
            <a:prstGeom prst="rect">
              <a:avLst/>
            </a:prstGeom>
            <a:solidFill>
              <a:srgbClr val="2C7FB8">
                <a:alpha val="100000"/>
              </a:srgbClr>
            </a:solidFill>
          </p:spPr>
          <p:txBody>
            <a:bodyPr/>
            <a:lstStyle/>
            <a:p/>
          </p:txBody>
        </p:sp>
        <p:sp>
          <p:nvSpPr>
            <p:cNvPr id="264" name="rc264"/>
            <p:cNvSpPr/>
            <p:nvPr/>
          </p:nvSpPr>
          <p:spPr>
            <a:xfrm>
              <a:off x="6756678" y="5257601"/>
              <a:ext cx="106736" cy="168910"/>
            </a:xfrm>
            <a:prstGeom prst="rect">
              <a:avLst/>
            </a:prstGeom>
            <a:solidFill>
              <a:srgbClr val="2C7FB8">
                <a:alpha val="100000"/>
              </a:srgbClr>
            </a:solidFill>
          </p:spPr>
          <p:txBody>
            <a:bodyPr/>
            <a:lstStyle/>
            <a:p/>
          </p:txBody>
        </p:sp>
        <p:sp>
          <p:nvSpPr>
            <p:cNvPr id="265" name="rc265"/>
            <p:cNvSpPr/>
            <p:nvPr/>
          </p:nvSpPr>
          <p:spPr>
            <a:xfrm>
              <a:off x="6875274" y="5209341"/>
              <a:ext cx="106736" cy="217170"/>
            </a:xfrm>
            <a:prstGeom prst="rect">
              <a:avLst/>
            </a:prstGeom>
            <a:solidFill>
              <a:srgbClr val="2C7FB8">
                <a:alpha val="100000"/>
              </a:srgbClr>
            </a:solidFill>
          </p:spPr>
          <p:txBody>
            <a:bodyPr/>
            <a:lstStyle/>
            <a:p/>
          </p:txBody>
        </p:sp>
        <p:sp>
          <p:nvSpPr>
            <p:cNvPr id="266" name="rc266"/>
            <p:cNvSpPr/>
            <p:nvPr/>
          </p:nvSpPr>
          <p:spPr>
            <a:xfrm>
              <a:off x="6993870" y="5161081"/>
              <a:ext cx="106736" cy="265431"/>
            </a:xfrm>
            <a:prstGeom prst="rect">
              <a:avLst/>
            </a:prstGeom>
            <a:solidFill>
              <a:srgbClr val="2C7FB8">
                <a:alpha val="100000"/>
              </a:srgbClr>
            </a:solidFill>
          </p:spPr>
          <p:txBody>
            <a:bodyPr/>
            <a:lstStyle/>
            <a:p/>
          </p:txBody>
        </p:sp>
        <p:sp>
          <p:nvSpPr>
            <p:cNvPr id="267" name="rc267"/>
            <p:cNvSpPr/>
            <p:nvPr/>
          </p:nvSpPr>
          <p:spPr>
            <a:xfrm>
              <a:off x="7112466" y="5016300"/>
              <a:ext cx="106736" cy="410211"/>
            </a:xfrm>
            <a:prstGeom prst="rect">
              <a:avLst/>
            </a:prstGeom>
            <a:solidFill>
              <a:srgbClr val="2C7FB8">
                <a:alpha val="100000"/>
              </a:srgbClr>
            </a:solidFill>
          </p:spPr>
          <p:txBody>
            <a:bodyPr/>
            <a:lstStyle/>
            <a:p/>
          </p:txBody>
        </p:sp>
        <p:sp>
          <p:nvSpPr>
            <p:cNvPr id="268" name="rc268"/>
            <p:cNvSpPr/>
            <p:nvPr/>
          </p:nvSpPr>
          <p:spPr>
            <a:xfrm>
              <a:off x="7231062" y="4871519"/>
              <a:ext cx="106736" cy="554992"/>
            </a:xfrm>
            <a:prstGeom prst="rect">
              <a:avLst/>
            </a:prstGeom>
            <a:solidFill>
              <a:srgbClr val="2C7FB8">
                <a:alpha val="100000"/>
              </a:srgbClr>
            </a:solidFill>
          </p:spPr>
          <p:txBody>
            <a:bodyPr/>
            <a:lstStyle/>
            <a:p/>
          </p:txBody>
        </p:sp>
        <p:sp>
          <p:nvSpPr>
            <p:cNvPr id="269" name="rc269"/>
            <p:cNvSpPr/>
            <p:nvPr/>
          </p:nvSpPr>
          <p:spPr>
            <a:xfrm>
              <a:off x="7349659" y="4823259"/>
              <a:ext cx="106736" cy="603252"/>
            </a:xfrm>
            <a:prstGeom prst="rect">
              <a:avLst/>
            </a:prstGeom>
            <a:solidFill>
              <a:srgbClr val="2C7FB8">
                <a:alpha val="100000"/>
              </a:srgbClr>
            </a:solidFill>
          </p:spPr>
          <p:txBody>
            <a:bodyPr/>
            <a:lstStyle/>
            <a:p/>
          </p:txBody>
        </p:sp>
        <p:sp>
          <p:nvSpPr>
            <p:cNvPr id="270" name="rc270"/>
            <p:cNvSpPr/>
            <p:nvPr/>
          </p:nvSpPr>
          <p:spPr>
            <a:xfrm>
              <a:off x="7468255" y="4799129"/>
              <a:ext cx="106736" cy="627382"/>
            </a:xfrm>
            <a:prstGeom prst="rect">
              <a:avLst/>
            </a:prstGeom>
            <a:solidFill>
              <a:srgbClr val="2C7FB8">
                <a:alpha val="100000"/>
              </a:srgbClr>
            </a:solidFill>
          </p:spPr>
          <p:txBody>
            <a:bodyPr/>
            <a:lstStyle/>
            <a:p/>
          </p:txBody>
        </p:sp>
        <p:sp>
          <p:nvSpPr>
            <p:cNvPr id="271" name="rc271"/>
            <p:cNvSpPr/>
            <p:nvPr/>
          </p:nvSpPr>
          <p:spPr>
            <a:xfrm>
              <a:off x="7586851" y="4799129"/>
              <a:ext cx="106736" cy="627382"/>
            </a:xfrm>
            <a:prstGeom prst="rect">
              <a:avLst/>
            </a:prstGeom>
            <a:solidFill>
              <a:srgbClr val="2C7FB8">
                <a:alpha val="100000"/>
              </a:srgbClr>
            </a:solidFill>
          </p:spPr>
          <p:txBody>
            <a:bodyPr/>
            <a:lstStyle/>
            <a:p/>
          </p:txBody>
        </p:sp>
        <p:sp>
          <p:nvSpPr>
            <p:cNvPr id="272" name="rc272"/>
            <p:cNvSpPr/>
            <p:nvPr/>
          </p:nvSpPr>
          <p:spPr>
            <a:xfrm>
              <a:off x="7705447" y="4654349"/>
              <a:ext cx="106736" cy="772163"/>
            </a:xfrm>
            <a:prstGeom prst="rect">
              <a:avLst/>
            </a:prstGeom>
            <a:solidFill>
              <a:srgbClr val="2C7FB8">
                <a:alpha val="100000"/>
              </a:srgbClr>
            </a:solidFill>
          </p:spPr>
          <p:txBody>
            <a:bodyPr/>
            <a:lstStyle/>
            <a:p/>
          </p:txBody>
        </p:sp>
        <p:sp>
          <p:nvSpPr>
            <p:cNvPr id="273" name="rc273"/>
            <p:cNvSpPr/>
            <p:nvPr/>
          </p:nvSpPr>
          <p:spPr>
            <a:xfrm>
              <a:off x="7824043" y="4606088"/>
              <a:ext cx="106736" cy="820423"/>
            </a:xfrm>
            <a:prstGeom prst="rect">
              <a:avLst/>
            </a:prstGeom>
            <a:solidFill>
              <a:srgbClr val="2C7FB8">
                <a:alpha val="100000"/>
              </a:srgbClr>
            </a:solidFill>
          </p:spPr>
          <p:txBody>
            <a:bodyPr/>
            <a:lstStyle/>
            <a:p/>
          </p:txBody>
        </p:sp>
        <p:sp>
          <p:nvSpPr>
            <p:cNvPr id="274" name="rc274"/>
            <p:cNvSpPr/>
            <p:nvPr/>
          </p:nvSpPr>
          <p:spPr>
            <a:xfrm>
              <a:off x="7942639" y="4533698"/>
              <a:ext cx="106736" cy="892813"/>
            </a:xfrm>
            <a:prstGeom prst="rect">
              <a:avLst/>
            </a:prstGeom>
            <a:solidFill>
              <a:srgbClr val="2C7FB8">
                <a:alpha val="100000"/>
              </a:srgbClr>
            </a:solidFill>
          </p:spPr>
          <p:txBody>
            <a:bodyPr/>
            <a:lstStyle/>
            <a:p/>
          </p:txBody>
        </p:sp>
        <p:sp>
          <p:nvSpPr>
            <p:cNvPr id="275" name="rc275"/>
            <p:cNvSpPr/>
            <p:nvPr/>
          </p:nvSpPr>
          <p:spPr>
            <a:xfrm>
              <a:off x="8061236" y="4437178"/>
              <a:ext cx="106736" cy="989334"/>
            </a:xfrm>
            <a:prstGeom prst="rect">
              <a:avLst/>
            </a:prstGeom>
            <a:solidFill>
              <a:srgbClr val="2C7FB8">
                <a:alpha val="100000"/>
              </a:srgbClr>
            </a:solidFill>
          </p:spPr>
          <p:txBody>
            <a:bodyPr/>
            <a:lstStyle/>
            <a:p/>
          </p:txBody>
        </p:sp>
        <p:sp>
          <p:nvSpPr>
            <p:cNvPr id="276" name="rc276"/>
            <p:cNvSpPr/>
            <p:nvPr/>
          </p:nvSpPr>
          <p:spPr>
            <a:xfrm>
              <a:off x="8179832" y="4388918"/>
              <a:ext cx="106736" cy="1037594"/>
            </a:xfrm>
            <a:prstGeom prst="rect">
              <a:avLst/>
            </a:prstGeom>
            <a:solidFill>
              <a:srgbClr val="2C7FB8">
                <a:alpha val="100000"/>
              </a:srgbClr>
            </a:solidFill>
          </p:spPr>
          <p:txBody>
            <a:bodyPr/>
            <a:lstStyle/>
            <a:p/>
          </p:txBody>
        </p:sp>
        <p:sp>
          <p:nvSpPr>
            <p:cNvPr id="277" name="rc277"/>
            <p:cNvSpPr/>
            <p:nvPr/>
          </p:nvSpPr>
          <p:spPr>
            <a:xfrm>
              <a:off x="8298428" y="4388918"/>
              <a:ext cx="106736" cy="1037594"/>
            </a:xfrm>
            <a:prstGeom prst="rect">
              <a:avLst/>
            </a:prstGeom>
            <a:solidFill>
              <a:srgbClr val="2C7FB8">
                <a:alpha val="100000"/>
              </a:srgbClr>
            </a:solidFill>
          </p:spPr>
          <p:txBody>
            <a:bodyPr/>
            <a:lstStyle/>
            <a:p/>
          </p:txBody>
        </p:sp>
        <p:sp>
          <p:nvSpPr>
            <p:cNvPr id="278" name="rc278"/>
            <p:cNvSpPr/>
            <p:nvPr/>
          </p:nvSpPr>
          <p:spPr>
            <a:xfrm>
              <a:off x="8417024" y="4340657"/>
              <a:ext cx="106736" cy="1085854"/>
            </a:xfrm>
            <a:prstGeom prst="rect">
              <a:avLst/>
            </a:prstGeom>
            <a:solidFill>
              <a:srgbClr val="2C7FB8">
                <a:alpha val="100000"/>
              </a:srgbClr>
            </a:solidFill>
          </p:spPr>
          <p:txBody>
            <a:bodyPr/>
            <a:lstStyle/>
            <a:p/>
          </p:txBody>
        </p:sp>
        <p:sp>
          <p:nvSpPr>
            <p:cNvPr id="279" name="pl279"/>
            <p:cNvSpPr/>
            <p:nvPr/>
          </p:nvSpPr>
          <p:spPr>
            <a:xfrm>
              <a:off x="6045694" y="4292397"/>
              <a:ext cx="2596069" cy="0"/>
            </a:xfrm>
            <a:custGeom>
              <a:avLst/>
              <a:pathLst>
                <a:path w="2596069" h="0">
                  <a:moveTo>
                    <a:pt x="0" y="0"/>
                  </a:moveTo>
                  <a:lnTo>
                    <a:pt x="2596069" y="0"/>
                  </a:lnTo>
                  <a:lnTo>
                    <a:pt x="2596069" y="0"/>
                  </a:lnTo>
                </a:path>
              </a:pathLst>
            </a:custGeom>
            <a:ln w="16260" cap="flat">
              <a:solidFill>
                <a:srgbClr val="BEBEBE">
                  <a:alpha val="100000"/>
                </a:srgbClr>
              </a:solidFill>
              <a:prstDash val="dash"/>
              <a:round/>
            </a:ln>
          </p:spPr>
          <p:txBody>
            <a:bodyPr/>
            <a:lstStyle/>
            <a:p/>
          </p:txBody>
        </p:sp>
        <p:sp>
          <p:nvSpPr>
            <p:cNvPr id="280" name="pl280"/>
            <p:cNvSpPr/>
            <p:nvPr/>
          </p:nvSpPr>
          <p:spPr>
            <a:xfrm>
              <a:off x="6217065" y="4330201"/>
              <a:ext cx="2253326" cy="1020703"/>
            </a:xfrm>
            <a:custGeom>
              <a:avLst/>
              <a:pathLst>
                <a:path w="2253326" h="1020703">
                  <a:moveTo>
                    <a:pt x="0" y="1020703"/>
                  </a:moveTo>
                  <a:lnTo>
                    <a:pt x="118596" y="1020703"/>
                  </a:lnTo>
                  <a:lnTo>
                    <a:pt x="237192" y="1020703"/>
                  </a:lnTo>
                  <a:lnTo>
                    <a:pt x="355788" y="1001801"/>
                  </a:lnTo>
                  <a:lnTo>
                    <a:pt x="474384" y="1020703"/>
                  </a:lnTo>
                  <a:lnTo>
                    <a:pt x="592980" y="1020703"/>
                  </a:lnTo>
                  <a:lnTo>
                    <a:pt x="711576" y="982899"/>
                  </a:lnTo>
                  <a:lnTo>
                    <a:pt x="830173" y="963997"/>
                  </a:lnTo>
                  <a:lnTo>
                    <a:pt x="948769" y="907291"/>
                  </a:lnTo>
                  <a:lnTo>
                    <a:pt x="1067365" y="774978"/>
                  </a:lnTo>
                  <a:lnTo>
                    <a:pt x="1185961" y="680468"/>
                  </a:lnTo>
                  <a:lnTo>
                    <a:pt x="1304557" y="642664"/>
                  </a:lnTo>
                  <a:lnTo>
                    <a:pt x="1423153" y="623763"/>
                  </a:lnTo>
                  <a:lnTo>
                    <a:pt x="1541750" y="472547"/>
                  </a:lnTo>
                  <a:lnTo>
                    <a:pt x="1660346" y="415842"/>
                  </a:lnTo>
                  <a:lnTo>
                    <a:pt x="1778942" y="378038"/>
                  </a:lnTo>
                  <a:lnTo>
                    <a:pt x="1897538" y="283528"/>
                  </a:lnTo>
                  <a:lnTo>
                    <a:pt x="2016134" y="170117"/>
                  </a:lnTo>
                  <a:lnTo>
                    <a:pt x="2134730" y="56705"/>
                  </a:lnTo>
                  <a:lnTo>
                    <a:pt x="2253326" y="0"/>
                  </a:lnTo>
                </a:path>
              </a:pathLst>
            </a:custGeom>
            <a:ln w="27101" cap="flat">
              <a:solidFill>
                <a:srgbClr val="000000">
                  <a:alpha val="80000"/>
                </a:srgbClr>
              </a:solidFill>
              <a:prstDash val="solid"/>
              <a:round/>
            </a:ln>
          </p:spPr>
          <p:txBody>
            <a:bodyPr/>
            <a:lstStyle/>
            <a:p/>
          </p:txBody>
        </p:sp>
        <p:sp>
          <p:nvSpPr>
            <p:cNvPr id="281" name="tx281"/>
            <p:cNvSpPr/>
            <p:nvPr/>
          </p:nvSpPr>
          <p:spPr>
            <a:xfrm>
              <a:off x="6217065" y="4201890"/>
              <a:ext cx="218267" cy="64648"/>
            </a:xfrm>
            <a:prstGeom prst="rect">
              <a:avLst/>
            </a:prstGeom>
            <a:noFill/>
          </p:spPr>
          <p:txBody>
            <a:bodyPr lIns="0" rIns="0" tIns="0" bIns="0" anchorCtr="1" anchor="ctr" wrap="none"/>
            <a:lstStyle/>
            <a:p>
              <a:pPr algn="l" marL="0" marR="0" indent="0">
                <a:spcBef>
                  <a:spcPts val="0"/>
                </a:spcBef>
                <a:spcAft>
                  <a:spcPts val="0"/>
                </a:spcAft>
              </a:pPr>
              <a:r>
                <a:rPr sz="711" i="0" b="0">
                  <a:solidFill>
                    <a:srgbClr val="000000">
                      <a:alpha val="100000"/>
                    </a:srgbClr>
                  </a:solidFill>
                  <a:latin typeface="Arial"/>
                  <a:cs typeface="Arial"/>
                </a:rPr>
                <a:t>N=47</a:t>
              </a:r>
            </a:p>
          </p:txBody>
        </p:sp>
        <p:sp>
          <p:nvSpPr>
            <p:cNvPr id="282" name="tx282"/>
            <p:cNvSpPr/>
            <p:nvPr/>
          </p:nvSpPr>
          <p:spPr>
            <a:xfrm rot="-5400000">
              <a:off x="7110833" y="506031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17</a:t>
              </a:r>
            </a:p>
          </p:txBody>
        </p:sp>
        <p:sp>
          <p:nvSpPr>
            <p:cNvPr id="283" name="tx283"/>
            <p:cNvSpPr/>
            <p:nvPr/>
          </p:nvSpPr>
          <p:spPr>
            <a:xfrm rot="-5400000">
              <a:off x="7229430" y="491553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23</a:t>
              </a:r>
            </a:p>
          </p:txBody>
        </p:sp>
        <p:sp>
          <p:nvSpPr>
            <p:cNvPr id="284" name="tx284"/>
            <p:cNvSpPr/>
            <p:nvPr/>
          </p:nvSpPr>
          <p:spPr>
            <a:xfrm rot="-5400000">
              <a:off x="7348026" y="4867279"/>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25</a:t>
              </a:r>
            </a:p>
          </p:txBody>
        </p:sp>
        <p:sp>
          <p:nvSpPr>
            <p:cNvPr id="285" name="tx285"/>
            <p:cNvSpPr/>
            <p:nvPr/>
          </p:nvSpPr>
          <p:spPr>
            <a:xfrm rot="-5400000">
              <a:off x="7466622" y="484314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86" name="tx286"/>
            <p:cNvSpPr/>
            <p:nvPr/>
          </p:nvSpPr>
          <p:spPr>
            <a:xfrm rot="-5400000">
              <a:off x="7585218" y="484314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26</a:t>
              </a:r>
            </a:p>
          </p:txBody>
        </p:sp>
        <p:sp>
          <p:nvSpPr>
            <p:cNvPr id="287" name="tx287"/>
            <p:cNvSpPr/>
            <p:nvPr/>
          </p:nvSpPr>
          <p:spPr>
            <a:xfrm rot="-5400000">
              <a:off x="7703814" y="469836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32</a:t>
              </a:r>
            </a:p>
          </p:txBody>
        </p:sp>
        <p:sp>
          <p:nvSpPr>
            <p:cNvPr id="288" name="tx288"/>
            <p:cNvSpPr/>
            <p:nvPr/>
          </p:nvSpPr>
          <p:spPr>
            <a:xfrm rot="-5400000">
              <a:off x="7822410" y="4650108"/>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34</a:t>
              </a:r>
            </a:p>
          </p:txBody>
        </p:sp>
        <p:sp>
          <p:nvSpPr>
            <p:cNvPr id="289" name="tx289"/>
            <p:cNvSpPr/>
            <p:nvPr/>
          </p:nvSpPr>
          <p:spPr>
            <a:xfrm rot="-5400000">
              <a:off x="7941006" y="457771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37</a:t>
              </a:r>
            </a:p>
          </p:txBody>
        </p:sp>
        <p:sp>
          <p:nvSpPr>
            <p:cNvPr id="290" name="tx290"/>
            <p:cNvSpPr/>
            <p:nvPr/>
          </p:nvSpPr>
          <p:spPr>
            <a:xfrm rot="-5400000">
              <a:off x="8059603" y="448119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41</a:t>
              </a:r>
            </a:p>
          </p:txBody>
        </p:sp>
        <p:sp>
          <p:nvSpPr>
            <p:cNvPr id="291" name="tx291"/>
            <p:cNvSpPr/>
            <p:nvPr/>
          </p:nvSpPr>
          <p:spPr>
            <a:xfrm rot="-5400000">
              <a:off x="8178199" y="44329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43</a:t>
              </a:r>
            </a:p>
          </p:txBody>
        </p:sp>
        <p:sp>
          <p:nvSpPr>
            <p:cNvPr id="292" name="tx292"/>
            <p:cNvSpPr/>
            <p:nvPr/>
          </p:nvSpPr>
          <p:spPr>
            <a:xfrm rot="-5400000">
              <a:off x="8296795" y="443293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43</a:t>
              </a:r>
            </a:p>
          </p:txBody>
        </p:sp>
        <p:sp>
          <p:nvSpPr>
            <p:cNvPr id="293" name="tx293"/>
            <p:cNvSpPr/>
            <p:nvPr/>
          </p:nvSpPr>
          <p:spPr>
            <a:xfrm rot="-5400000">
              <a:off x="8415391" y="4384677"/>
              <a:ext cx="92171"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FFFFFF">
                      <a:alpha val="100000"/>
                    </a:srgbClr>
                  </a:solidFill>
                  <a:latin typeface="Arial"/>
                  <a:cs typeface="Arial"/>
                </a:rPr>
                <a:t>45</a:t>
              </a:r>
            </a:p>
          </p:txBody>
        </p:sp>
        <p:sp>
          <p:nvSpPr>
            <p:cNvPr id="294" name="tx294"/>
            <p:cNvSpPr/>
            <p:nvPr/>
          </p:nvSpPr>
          <p:spPr>
            <a:xfrm>
              <a:off x="6194022"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5" name="tx295"/>
            <p:cNvSpPr/>
            <p:nvPr/>
          </p:nvSpPr>
          <p:spPr>
            <a:xfrm>
              <a:off x="6312619"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6" name="tx296"/>
            <p:cNvSpPr/>
            <p:nvPr/>
          </p:nvSpPr>
          <p:spPr>
            <a:xfrm>
              <a:off x="6431215"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7" name="tx297"/>
            <p:cNvSpPr/>
            <p:nvPr/>
          </p:nvSpPr>
          <p:spPr>
            <a:xfrm>
              <a:off x="6549811"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8" name="tx298"/>
            <p:cNvSpPr/>
            <p:nvPr/>
          </p:nvSpPr>
          <p:spPr>
            <a:xfrm>
              <a:off x="6668407" y="519257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6</a:t>
              </a:r>
            </a:p>
          </p:txBody>
        </p:sp>
        <p:sp>
          <p:nvSpPr>
            <p:cNvPr id="299" name="tx299"/>
            <p:cNvSpPr/>
            <p:nvPr/>
          </p:nvSpPr>
          <p:spPr>
            <a:xfrm>
              <a:off x="6787003" y="516844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7</a:t>
              </a:r>
            </a:p>
          </p:txBody>
        </p:sp>
        <p:sp>
          <p:nvSpPr>
            <p:cNvPr id="300" name="tx300"/>
            <p:cNvSpPr/>
            <p:nvPr/>
          </p:nvSpPr>
          <p:spPr>
            <a:xfrm>
              <a:off x="6905599" y="5120187"/>
              <a:ext cx="4608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9</a:t>
              </a:r>
            </a:p>
          </p:txBody>
        </p:sp>
        <p:sp>
          <p:nvSpPr>
            <p:cNvPr id="301" name="tx301"/>
            <p:cNvSpPr/>
            <p:nvPr/>
          </p:nvSpPr>
          <p:spPr>
            <a:xfrm>
              <a:off x="7004216" y="5071927"/>
              <a:ext cx="86045" cy="59436"/>
            </a:xfrm>
            <a:prstGeom prst="rect">
              <a:avLst/>
            </a:prstGeom>
            <a:noFill/>
          </p:spPr>
          <p:txBody>
            <a:bodyPr lIns="0" rIns="0" tIns="0" bIns="0" anchorCtr="1" anchor="ctr" wrap="none"/>
            <a:lstStyle/>
            <a:p>
              <a:pPr algn="l" marL="0" marR="0" indent="0">
                <a:spcBef>
                  <a:spcPts val="0"/>
                </a:spcBef>
                <a:spcAft>
                  <a:spcPts val="0"/>
                </a:spcAft>
              </a:pPr>
              <a:r>
                <a:rPr sz="654" i="0" b="0">
                  <a:solidFill>
                    <a:srgbClr val="0058AB">
                      <a:alpha val="100000"/>
                    </a:srgbClr>
                  </a:solidFill>
                  <a:latin typeface="Arial"/>
                  <a:cs typeface="Arial"/>
                </a:rPr>
                <a:t>11</a:t>
              </a:r>
            </a:p>
          </p:txBody>
        </p:sp>
        <p:sp>
          <p:nvSpPr>
            <p:cNvPr id="302" name="tx302"/>
            <p:cNvSpPr/>
            <p:nvPr/>
          </p:nvSpPr>
          <p:spPr>
            <a:xfrm>
              <a:off x="8448703" y="4213752"/>
              <a:ext cx="216895"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58%</a:t>
              </a:r>
            </a:p>
          </p:txBody>
        </p:sp>
        <p:sp>
          <p:nvSpPr>
            <p:cNvPr id="303" name="rc303"/>
            <p:cNvSpPr/>
            <p:nvPr/>
          </p:nvSpPr>
          <p:spPr>
            <a:xfrm>
              <a:off x="6045694" y="3342576"/>
              <a:ext cx="2596069" cy="2183170"/>
            </a:xfrm>
            <a:prstGeom prst="rect">
              <a:avLst/>
            </a:prstGeom>
            <a:noFill/>
            <a:ln w="13550" cap="rnd">
              <a:solidFill>
                <a:srgbClr val="999999">
                  <a:alpha val="100000"/>
                </a:srgbClr>
              </a:solidFill>
              <a:prstDash val="solid"/>
              <a:round/>
            </a:ln>
          </p:spPr>
          <p:txBody>
            <a:bodyPr/>
            <a:lstStyle/>
            <a:p/>
          </p:txBody>
        </p:sp>
        <p:sp>
          <p:nvSpPr>
            <p:cNvPr id="304" name="rc304"/>
            <p:cNvSpPr/>
            <p:nvPr/>
          </p:nvSpPr>
          <p:spPr>
            <a:xfrm>
              <a:off x="714376"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5" name="tx305"/>
            <p:cNvSpPr/>
            <p:nvPr/>
          </p:nvSpPr>
          <p:spPr>
            <a:xfrm>
              <a:off x="1863410" y="319514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RCV1</a:t>
              </a:r>
            </a:p>
          </p:txBody>
        </p:sp>
        <p:sp>
          <p:nvSpPr>
            <p:cNvPr id="306" name="rc306"/>
            <p:cNvSpPr/>
            <p:nvPr/>
          </p:nvSpPr>
          <p:spPr>
            <a:xfrm>
              <a:off x="3380035"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7" name="tx307"/>
            <p:cNvSpPr/>
            <p:nvPr/>
          </p:nvSpPr>
          <p:spPr>
            <a:xfrm>
              <a:off x="4486732" y="3195145"/>
              <a:ext cx="3826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ROTAC</a:t>
              </a:r>
            </a:p>
          </p:txBody>
        </p:sp>
        <p:sp>
          <p:nvSpPr>
            <p:cNvPr id="308" name="rc308"/>
            <p:cNvSpPr/>
            <p:nvPr/>
          </p:nvSpPr>
          <p:spPr>
            <a:xfrm>
              <a:off x="6045694" y="3127724"/>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09" name="tx309"/>
            <p:cNvSpPr/>
            <p:nvPr/>
          </p:nvSpPr>
          <p:spPr>
            <a:xfrm>
              <a:off x="7188509" y="319514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MCV2</a:t>
              </a:r>
            </a:p>
          </p:txBody>
        </p:sp>
        <p:sp>
          <p:nvSpPr>
            <p:cNvPr id="310" name="rc310"/>
            <p:cNvSpPr/>
            <p:nvPr/>
          </p:nvSpPr>
          <p:spPr>
            <a:xfrm>
              <a:off x="714376"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1" name="tx311"/>
            <p:cNvSpPr/>
            <p:nvPr/>
          </p:nvSpPr>
          <p:spPr>
            <a:xfrm>
              <a:off x="1891253" y="727533"/>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IPV1</a:t>
              </a:r>
            </a:p>
          </p:txBody>
        </p:sp>
        <p:sp>
          <p:nvSpPr>
            <p:cNvPr id="312" name="rc312"/>
            <p:cNvSpPr/>
            <p:nvPr/>
          </p:nvSpPr>
          <p:spPr>
            <a:xfrm>
              <a:off x="3380035"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3" name="tx313"/>
            <p:cNvSpPr/>
            <p:nvPr/>
          </p:nvSpPr>
          <p:spPr>
            <a:xfrm>
              <a:off x="4547676" y="727533"/>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IPVC</a:t>
              </a:r>
            </a:p>
          </p:txBody>
        </p:sp>
        <p:sp>
          <p:nvSpPr>
            <p:cNvPr id="314" name="rc314"/>
            <p:cNvSpPr/>
            <p:nvPr/>
          </p:nvSpPr>
          <p:spPr>
            <a:xfrm>
              <a:off x="6045694" y="660111"/>
              <a:ext cx="2596069" cy="21485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15" name="tx315"/>
            <p:cNvSpPr/>
            <p:nvPr/>
          </p:nvSpPr>
          <p:spPr>
            <a:xfrm>
              <a:off x="7188555" y="727533"/>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PCVC</a:t>
              </a:r>
            </a:p>
          </p:txBody>
        </p:sp>
        <p:sp>
          <p:nvSpPr>
            <p:cNvPr id="316" name="pl316"/>
            <p:cNvSpPr/>
            <p:nvPr/>
          </p:nvSpPr>
          <p:spPr>
            <a:xfrm>
              <a:off x="714376"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17" name="pl317"/>
            <p:cNvSpPr/>
            <p:nvPr/>
          </p:nvSpPr>
          <p:spPr>
            <a:xfrm>
              <a:off x="88574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8" name="pl318"/>
            <p:cNvSpPr/>
            <p:nvPr/>
          </p:nvSpPr>
          <p:spPr>
            <a:xfrm>
              <a:off x="112294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19" name="pl319"/>
            <p:cNvSpPr/>
            <p:nvPr/>
          </p:nvSpPr>
          <p:spPr>
            <a:xfrm>
              <a:off x="136013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0" name="pl320"/>
            <p:cNvSpPr/>
            <p:nvPr/>
          </p:nvSpPr>
          <p:spPr>
            <a:xfrm>
              <a:off x="159732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1" name="pl321"/>
            <p:cNvSpPr/>
            <p:nvPr/>
          </p:nvSpPr>
          <p:spPr>
            <a:xfrm>
              <a:off x="183451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2" name="pl322"/>
            <p:cNvSpPr/>
            <p:nvPr/>
          </p:nvSpPr>
          <p:spPr>
            <a:xfrm>
              <a:off x="207170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3" name="pl323"/>
            <p:cNvSpPr/>
            <p:nvPr/>
          </p:nvSpPr>
          <p:spPr>
            <a:xfrm>
              <a:off x="230890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4" name="pl324"/>
            <p:cNvSpPr/>
            <p:nvPr/>
          </p:nvSpPr>
          <p:spPr>
            <a:xfrm>
              <a:off x="254609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5" name="pl325"/>
            <p:cNvSpPr/>
            <p:nvPr/>
          </p:nvSpPr>
          <p:spPr>
            <a:xfrm>
              <a:off x="278328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6" name="pl326"/>
            <p:cNvSpPr/>
            <p:nvPr/>
          </p:nvSpPr>
          <p:spPr>
            <a:xfrm>
              <a:off x="302047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27" name="tx327"/>
            <p:cNvSpPr/>
            <p:nvPr/>
          </p:nvSpPr>
          <p:spPr>
            <a:xfrm rot="-5400000">
              <a:off x="75864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28" name="tx328"/>
            <p:cNvSpPr/>
            <p:nvPr/>
          </p:nvSpPr>
          <p:spPr>
            <a:xfrm rot="-5400000">
              <a:off x="99583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29" name="tx329"/>
            <p:cNvSpPr/>
            <p:nvPr/>
          </p:nvSpPr>
          <p:spPr>
            <a:xfrm rot="-5400000">
              <a:off x="123303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30" name="tx330"/>
            <p:cNvSpPr/>
            <p:nvPr/>
          </p:nvSpPr>
          <p:spPr>
            <a:xfrm rot="-5400000">
              <a:off x="147022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31" name="tx331"/>
            <p:cNvSpPr/>
            <p:nvPr/>
          </p:nvSpPr>
          <p:spPr>
            <a:xfrm rot="-5400000">
              <a:off x="17074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32" name="tx332"/>
            <p:cNvSpPr/>
            <p:nvPr/>
          </p:nvSpPr>
          <p:spPr>
            <a:xfrm rot="-5400000">
              <a:off x="19446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33" name="tx333"/>
            <p:cNvSpPr/>
            <p:nvPr/>
          </p:nvSpPr>
          <p:spPr>
            <a:xfrm rot="-5400000">
              <a:off x="218180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34" name="tx334"/>
            <p:cNvSpPr/>
            <p:nvPr/>
          </p:nvSpPr>
          <p:spPr>
            <a:xfrm rot="-5400000">
              <a:off x="24189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35" name="tx335"/>
            <p:cNvSpPr/>
            <p:nvPr/>
          </p:nvSpPr>
          <p:spPr>
            <a:xfrm rot="-5400000">
              <a:off x="265618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36" name="tx336"/>
            <p:cNvSpPr/>
            <p:nvPr/>
          </p:nvSpPr>
          <p:spPr>
            <a:xfrm rot="-5400000">
              <a:off x="289337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37" name="pl337"/>
            <p:cNvSpPr/>
            <p:nvPr/>
          </p:nvSpPr>
          <p:spPr>
            <a:xfrm>
              <a:off x="3380035"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38" name="pl338"/>
            <p:cNvSpPr/>
            <p:nvPr/>
          </p:nvSpPr>
          <p:spPr>
            <a:xfrm>
              <a:off x="355140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39" name="pl339"/>
            <p:cNvSpPr/>
            <p:nvPr/>
          </p:nvSpPr>
          <p:spPr>
            <a:xfrm>
              <a:off x="378859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0" name="pl340"/>
            <p:cNvSpPr/>
            <p:nvPr/>
          </p:nvSpPr>
          <p:spPr>
            <a:xfrm>
              <a:off x="402579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1" name="pl341"/>
            <p:cNvSpPr/>
            <p:nvPr/>
          </p:nvSpPr>
          <p:spPr>
            <a:xfrm>
              <a:off x="426298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2" name="pl342"/>
            <p:cNvSpPr/>
            <p:nvPr/>
          </p:nvSpPr>
          <p:spPr>
            <a:xfrm>
              <a:off x="450017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3" name="pl343"/>
            <p:cNvSpPr/>
            <p:nvPr/>
          </p:nvSpPr>
          <p:spPr>
            <a:xfrm>
              <a:off x="473736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4" name="pl344"/>
            <p:cNvSpPr/>
            <p:nvPr/>
          </p:nvSpPr>
          <p:spPr>
            <a:xfrm>
              <a:off x="497456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5" name="pl345"/>
            <p:cNvSpPr/>
            <p:nvPr/>
          </p:nvSpPr>
          <p:spPr>
            <a:xfrm>
              <a:off x="5211753"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6" name="pl346"/>
            <p:cNvSpPr/>
            <p:nvPr/>
          </p:nvSpPr>
          <p:spPr>
            <a:xfrm>
              <a:off x="544894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7" name="pl347"/>
            <p:cNvSpPr/>
            <p:nvPr/>
          </p:nvSpPr>
          <p:spPr>
            <a:xfrm>
              <a:off x="568613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tx348"/>
            <p:cNvSpPr/>
            <p:nvPr/>
          </p:nvSpPr>
          <p:spPr>
            <a:xfrm rot="-5400000">
              <a:off x="3424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49" name="tx349"/>
            <p:cNvSpPr/>
            <p:nvPr/>
          </p:nvSpPr>
          <p:spPr>
            <a:xfrm rot="-5400000">
              <a:off x="3661497"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50" name="tx350"/>
            <p:cNvSpPr/>
            <p:nvPr/>
          </p:nvSpPr>
          <p:spPr>
            <a:xfrm rot="-5400000">
              <a:off x="38986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51" name="tx351"/>
            <p:cNvSpPr/>
            <p:nvPr/>
          </p:nvSpPr>
          <p:spPr>
            <a:xfrm rot="-5400000">
              <a:off x="41358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52" name="tx352"/>
            <p:cNvSpPr/>
            <p:nvPr/>
          </p:nvSpPr>
          <p:spPr>
            <a:xfrm rot="-5400000">
              <a:off x="437307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53" name="tx353"/>
            <p:cNvSpPr/>
            <p:nvPr/>
          </p:nvSpPr>
          <p:spPr>
            <a:xfrm rot="-5400000">
              <a:off x="461026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54" name="tx354"/>
            <p:cNvSpPr/>
            <p:nvPr/>
          </p:nvSpPr>
          <p:spPr>
            <a:xfrm rot="-5400000">
              <a:off x="484745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55" name="tx355"/>
            <p:cNvSpPr/>
            <p:nvPr/>
          </p:nvSpPr>
          <p:spPr>
            <a:xfrm rot="-5400000">
              <a:off x="508465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56" name="tx356"/>
            <p:cNvSpPr/>
            <p:nvPr/>
          </p:nvSpPr>
          <p:spPr>
            <a:xfrm rot="-5400000">
              <a:off x="532184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57" name="tx357"/>
            <p:cNvSpPr/>
            <p:nvPr/>
          </p:nvSpPr>
          <p:spPr>
            <a:xfrm rot="-5400000">
              <a:off x="555903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58" name="pl358"/>
            <p:cNvSpPr/>
            <p:nvPr/>
          </p:nvSpPr>
          <p:spPr>
            <a:xfrm>
              <a:off x="6045694" y="5525747"/>
              <a:ext cx="2596069" cy="0"/>
            </a:xfrm>
            <a:custGeom>
              <a:avLst/>
              <a:pathLst>
                <a:path w="2596069" h="0">
                  <a:moveTo>
                    <a:pt x="0" y="0"/>
                  </a:moveTo>
                  <a:lnTo>
                    <a:pt x="2596069" y="0"/>
                  </a:lnTo>
                </a:path>
              </a:pathLst>
            </a:custGeom>
            <a:ln w="8130" cap="flat">
              <a:solidFill>
                <a:srgbClr val="000000">
                  <a:alpha val="100000"/>
                </a:srgbClr>
              </a:solidFill>
              <a:prstDash val="solid"/>
              <a:round/>
            </a:ln>
          </p:spPr>
          <p:txBody>
            <a:bodyPr/>
            <a:lstStyle/>
            <a:p/>
          </p:txBody>
        </p:sp>
        <p:sp>
          <p:nvSpPr>
            <p:cNvPr id="359" name="pl359"/>
            <p:cNvSpPr/>
            <p:nvPr/>
          </p:nvSpPr>
          <p:spPr>
            <a:xfrm>
              <a:off x="621706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pl360"/>
            <p:cNvSpPr/>
            <p:nvPr/>
          </p:nvSpPr>
          <p:spPr>
            <a:xfrm>
              <a:off x="6454258"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6691450"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6928642"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7165835"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7403027"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5" name="pl365"/>
            <p:cNvSpPr/>
            <p:nvPr/>
          </p:nvSpPr>
          <p:spPr>
            <a:xfrm>
              <a:off x="7640219"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7877411"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8114604"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8351796" y="552574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608996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2006</a:t>
              </a:r>
            </a:p>
          </p:txBody>
        </p:sp>
        <p:sp>
          <p:nvSpPr>
            <p:cNvPr id="370" name="tx370"/>
            <p:cNvSpPr/>
            <p:nvPr/>
          </p:nvSpPr>
          <p:spPr>
            <a:xfrm rot="-5400000">
              <a:off x="6327156"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2008</a:t>
              </a:r>
            </a:p>
          </p:txBody>
        </p:sp>
        <p:sp>
          <p:nvSpPr>
            <p:cNvPr id="371" name="tx371"/>
            <p:cNvSpPr/>
            <p:nvPr/>
          </p:nvSpPr>
          <p:spPr>
            <a:xfrm rot="-5400000">
              <a:off x="656434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372" name="tx372"/>
            <p:cNvSpPr/>
            <p:nvPr/>
          </p:nvSpPr>
          <p:spPr>
            <a:xfrm rot="-5400000">
              <a:off x="6801541"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373" name="tx373"/>
            <p:cNvSpPr/>
            <p:nvPr/>
          </p:nvSpPr>
          <p:spPr>
            <a:xfrm rot="-5400000">
              <a:off x="7038733"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374" name="tx374"/>
            <p:cNvSpPr/>
            <p:nvPr/>
          </p:nvSpPr>
          <p:spPr>
            <a:xfrm rot="-5400000">
              <a:off x="72759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375" name="tx375"/>
            <p:cNvSpPr/>
            <p:nvPr/>
          </p:nvSpPr>
          <p:spPr>
            <a:xfrm rot="-5400000">
              <a:off x="751311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376" name="tx376"/>
            <p:cNvSpPr/>
            <p:nvPr/>
          </p:nvSpPr>
          <p:spPr>
            <a:xfrm rot="-5400000">
              <a:off x="7750310"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377" name="tx377"/>
            <p:cNvSpPr/>
            <p:nvPr/>
          </p:nvSpPr>
          <p:spPr>
            <a:xfrm rot="-5400000">
              <a:off x="798750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378" name="tx378"/>
            <p:cNvSpPr/>
            <p:nvPr/>
          </p:nvSpPr>
          <p:spPr>
            <a:xfrm rot="-5400000">
              <a:off x="8224694"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379" name="tx379"/>
            <p:cNvSpPr/>
            <p:nvPr/>
          </p:nvSpPr>
          <p:spPr>
            <a:xfrm>
              <a:off x="570361"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0" name="tx380"/>
            <p:cNvSpPr/>
            <p:nvPr/>
          </p:nvSpPr>
          <p:spPr>
            <a:xfrm>
              <a:off x="508182" y="243629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1" name="tx381"/>
            <p:cNvSpPr/>
            <p:nvPr/>
          </p:nvSpPr>
          <p:spPr>
            <a:xfrm>
              <a:off x="508182" y="195369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2" name="tx382"/>
            <p:cNvSpPr/>
            <p:nvPr/>
          </p:nvSpPr>
          <p:spPr>
            <a:xfrm>
              <a:off x="508182" y="147108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83" name="tx383"/>
            <p:cNvSpPr/>
            <p:nvPr/>
          </p:nvSpPr>
          <p:spPr>
            <a:xfrm>
              <a:off x="508182" y="9884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84" name="tx384"/>
            <p:cNvSpPr/>
            <p:nvPr/>
          </p:nvSpPr>
          <p:spPr>
            <a:xfrm>
              <a:off x="570361"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85" name="tx385"/>
            <p:cNvSpPr/>
            <p:nvPr/>
          </p:nvSpPr>
          <p:spPr>
            <a:xfrm>
              <a:off x="508182" y="4903905"/>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386" name="tx386"/>
            <p:cNvSpPr/>
            <p:nvPr/>
          </p:nvSpPr>
          <p:spPr>
            <a:xfrm>
              <a:off x="508182" y="442130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387" name="tx387"/>
            <p:cNvSpPr/>
            <p:nvPr/>
          </p:nvSpPr>
          <p:spPr>
            <a:xfrm>
              <a:off x="508182" y="393870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388" name="tx388"/>
            <p:cNvSpPr/>
            <p:nvPr/>
          </p:nvSpPr>
          <p:spPr>
            <a:xfrm>
              <a:off x="508182" y="34560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389" name="tx389"/>
            <p:cNvSpPr/>
            <p:nvPr/>
          </p:nvSpPr>
          <p:spPr>
            <a:xfrm>
              <a:off x="8723599" y="2918894"/>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0" name="tx390"/>
            <p:cNvSpPr/>
            <p:nvPr/>
          </p:nvSpPr>
          <p:spPr>
            <a:xfrm>
              <a:off x="8723599" y="244634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1" name="tx391"/>
            <p:cNvSpPr/>
            <p:nvPr/>
          </p:nvSpPr>
          <p:spPr>
            <a:xfrm>
              <a:off x="8723599" y="197379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2" name="tx392"/>
            <p:cNvSpPr/>
            <p:nvPr/>
          </p:nvSpPr>
          <p:spPr>
            <a:xfrm>
              <a:off x="8723599" y="150125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3" name="tx393"/>
            <p:cNvSpPr/>
            <p:nvPr/>
          </p:nvSpPr>
          <p:spPr>
            <a:xfrm>
              <a:off x="8723599" y="102870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4" name="tx394"/>
            <p:cNvSpPr/>
            <p:nvPr/>
          </p:nvSpPr>
          <p:spPr>
            <a:xfrm>
              <a:off x="8723599" y="538650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395" name="tx395"/>
            <p:cNvSpPr/>
            <p:nvPr/>
          </p:nvSpPr>
          <p:spPr>
            <a:xfrm>
              <a:off x="8723599" y="4913959"/>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25</a:t>
              </a:r>
            </a:p>
          </p:txBody>
        </p:sp>
        <p:sp>
          <p:nvSpPr>
            <p:cNvPr id="396" name="tx396"/>
            <p:cNvSpPr/>
            <p:nvPr/>
          </p:nvSpPr>
          <p:spPr>
            <a:xfrm>
              <a:off x="8723599" y="444141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50</a:t>
              </a:r>
            </a:p>
          </p:txBody>
        </p:sp>
        <p:sp>
          <p:nvSpPr>
            <p:cNvPr id="397" name="tx397"/>
            <p:cNvSpPr/>
            <p:nvPr/>
          </p:nvSpPr>
          <p:spPr>
            <a:xfrm>
              <a:off x="8723599" y="396886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75</a:t>
              </a:r>
            </a:p>
          </p:txBody>
        </p:sp>
        <p:sp>
          <p:nvSpPr>
            <p:cNvPr id="398" name="tx398"/>
            <p:cNvSpPr/>
            <p:nvPr/>
          </p:nvSpPr>
          <p:spPr>
            <a:xfrm>
              <a:off x="8723599" y="3496316"/>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399" name="tx399"/>
            <p:cNvSpPr/>
            <p:nvPr/>
          </p:nvSpPr>
          <p:spPr>
            <a:xfrm rot="-5400000">
              <a:off x="52124" y="3150338"/>
              <a:ext cx="683605"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 countries</a:t>
              </a:r>
            </a:p>
          </p:txBody>
        </p:sp>
        <p:sp>
          <p:nvSpPr>
            <p:cNvPr id="400" name="tx400"/>
            <p:cNvSpPr/>
            <p:nvPr/>
          </p:nvSpPr>
          <p:spPr>
            <a:xfrm rot="5400000">
              <a:off x="8593345" y="3150338"/>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401" name="rc401"/>
            <p:cNvSpPr/>
            <p:nvPr/>
          </p:nvSpPr>
          <p:spPr>
            <a:xfrm>
              <a:off x="3743125" y="6243826"/>
              <a:ext cx="201456" cy="201456"/>
            </a:xfrm>
            <a:prstGeom prst="rect">
              <a:avLst/>
            </a:prstGeom>
            <a:solidFill>
              <a:srgbClr val="2C7FB8">
                <a:alpha val="100000"/>
              </a:srgbClr>
            </a:solidFill>
          </p:spPr>
          <p:txBody>
            <a:bodyPr/>
            <a:lstStyle/>
            <a:p/>
          </p:txBody>
        </p:sp>
        <p:sp>
          <p:nvSpPr>
            <p:cNvPr id="402" name="tx402"/>
            <p:cNvSpPr/>
            <p:nvPr/>
          </p:nvSpPr>
          <p:spPr>
            <a:xfrm>
              <a:off x="4023170" y="6304549"/>
              <a:ext cx="5468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 countries</a:t>
              </a:r>
            </a:p>
          </p:txBody>
        </p:sp>
        <p:sp>
          <p:nvSpPr>
            <p:cNvPr id="403" name="pl403"/>
            <p:cNvSpPr/>
            <p:nvPr/>
          </p:nvSpPr>
          <p:spPr>
            <a:xfrm>
              <a:off x="4870283" y="6344554"/>
              <a:ext cx="175564" cy="0"/>
            </a:xfrm>
            <a:custGeom>
              <a:avLst/>
              <a:pathLst>
                <a:path w="175564" h="0">
                  <a:moveTo>
                    <a:pt x="0" y="0"/>
                  </a:moveTo>
                  <a:lnTo>
                    <a:pt x="175564" y="0"/>
                  </a:lnTo>
                </a:path>
              </a:pathLst>
            </a:custGeom>
            <a:ln w="27101" cap="flat">
              <a:solidFill>
                <a:srgbClr val="000000">
                  <a:alpha val="80000"/>
                </a:srgbClr>
              </a:solidFill>
              <a:prstDash val="solid"/>
              <a:round/>
            </a:ln>
          </p:spPr>
          <p:txBody>
            <a:bodyPr/>
            <a:lstStyle/>
            <a:p/>
          </p:txBody>
        </p:sp>
        <p:sp>
          <p:nvSpPr>
            <p:cNvPr id="404" name="tx404"/>
            <p:cNvSpPr/>
            <p:nvPr/>
          </p:nvSpPr>
          <p:spPr>
            <a:xfrm>
              <a:off x="5137383" y="6304549"/>
              <a:ext cx="48463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Coverage</a:t>
              </a:r>
            </a:p>
          </p:txBody>
        </p:sp>
        <p:sp>
          <p:nvSpPr>
            <p:cNvPr id="405" name="tx405"/>
            <p:cNvSpPr/>
            <p:nvPr/>
          </p:nvSpPr>
          <p:spPr>
            <a:xfrm>
              <a:off x="714376" y="435349"/>
              <a:ext cx="6558259"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Trends in number of countries with WUENIC estimates and coverage, AFRO, 2006-2025</a:t>
              </a:r>
            </a:p>
          </p:txBody>
        </p:sp>
        <p:sp>
          <p:nvSpPr>
            <p:cNvPr id="406" name="tx406"/>
            <p:cNvSpPr/>
            <p:nvPr/>
          </p:nvSpPr>
          <p:spPr>
            <a:xfrm>
              <a:off x="-775549" y="6593460"/>
              <a:ext cx="941731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revision.Note: Total number of countries recommended to have the vaccine indicated by the horizonal dashed line.</a:t>
              </a:r>
            </a:p>
          </p:txBody>
        </p:sp>
      </p:grpSp>
      <p:sp>
        <p:nvSpPr>
          <p:cNvPr id="4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This chart coverage progress of selected vaccines alongside number of countries with introductions to aid understanding of progress.
WUENIC starts producing estimates from the first year a country reports data. For new vaccines, this is often the year of, or the year year after a vaccine in introuduced. As such, the numbers serve as a proxy for year of introduction.
As WUENIC has evolved and SAGE recommendations updated, more vaccines have been added to the estimation process. Where estimates were started after 2006, the first year of estimation is indicated by the vertical dashed line.
The total number of countries that are recommended for each vaccine is indicated by the dashed horizontal line and corresponding value.
Countries without the vaccine are included in aggregates as 0.</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Methods: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5" name="pl5"/>
            <p:cNvSpPr/>
            <p:nvPr/>
          </p:nvSpPr>
          <p:spPr>
            <a:xfrm>
              <a:off x="757350"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6" name="pl6"/>
            <p:cNvSpPr/>
            <p:nvPr/>
          </p:nvSpPr>
          <p:spPr>
            <a:xfrm>
              <a:off x="757350"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7" name="pl7"/>
            <p:cNvSpPr/>
            <p:nvPr/>
          </p:nvSpPr>
          <p:spPr>
            <a:xfrm>
              <a:off x="757350"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 name="pl8"/>
            <p:cNvSpPr/>
            <p:nvPr/>
          </p:nvSpPr>
          <p:spPr>
            <a:xfrm>
              <a:off x="757350"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 name="pl9"/>
            <p:cNvSpPr/>
            <p:nvPr/>
          </p:nvSpPr>
          <p:spPr>
            <a:xfrm>
              <a:off x="757350"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10" name="pl10"/>
            <p:cNvSpPr/>
            <p:nvPr/>
          </p:nvSpPr>
          <p:spPr>
            <a:xfrm>
              <a:off x="757350"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1" name="pl11"/>
            <p:cNvSpPr/>
            <p:nvPr/>
          </p:nvSpPr>
          <p:spPr>
            <a:xfrm>
              <a:off x="757350"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16" name="pl16"/>
            <p:cNvSpPr/>
            <p:nvPr/>
          </p:nvSpPr>
          <p:spPr>
            <a:xfrm>
              <a:off x="91008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16463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918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7373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2828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8283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3739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194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649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20104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5559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71014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6470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219251"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7380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72835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910081" y="3278682"/>
              <a:ext cx="3818273" cy="1515210"/>
            </a:xfrm>
            <a:custGeom>
              <a:avLst/>
              <a:pathLst>
                <a:path w="3818273" h="1515210">
                  <a:moveTo>
                    <a:pt x="0" y="1515210"/>
                  </a:moveTo>
                  <a:lnTo>
                    <a:pt x="254551" y="1515210"/>
                  </a:lnTo>
                  <a:lnTo>
                    <a:pt x="509103" y="1487150"/>
                  </a:lnTo>
                  <a:lnTo>
                    <a:pt x="763654" y="1487150"/>
                  </a:lnTo>
                  <a:lnTo>
                    <a:pt x="1018206" y="1374912"/>
                  </a:lnTo>
                  <a:lnTo>
                    <a:pt x="1272757" y="1374912"/>
                  </a:lnTo>
                  <a:lnTo>
                    <a:pt x="1527309" y="1262675"/>
                  </a:lnTo>
                  <a:lnTo>
                    <a:pt x="1781861" y="1290734"/>
                  </a:lnTo>
                  <a:lnTo>
                    <a:pt x="2036412" y="1178496"/>
                  </a:lnTo>
                  <a:lnTo>
                    <a:pt x="2290964" y="813723"/>
                  </a:lnTo>
                  <a:lnTo>
                    <a:pt x="2545515" y="925961"/>
                  </a:lnTo>
                  <a:lnTo>
                    <a:pt x="2800067" y="869842"/>
                  </a:lnTo>
                  <a:lnTo>
                    <a:pt x="3054619" y="729545"/>
                  </a:lnTo>
                  <a:lnTo>
                    <a:pt x="3309170" y="392832"/>
                  </a:lnTo>
                  <a:lnTo>
                    <a:pt x="3563722" y="168356"/>
                  </a:lnTo>
                  <a:lnTo>
                    <a:pt x="3818273" y="0"/>
                  </a:lnTo>
                </a:path>
              </a:pathLst>
            </a:custGeom>
            <a:ln w="29811" cap="flat">
              <a:solidFill>
                <a:srgbClr val="FF0000">
                  <a:alpha val="100000"/>
                </a:srgbClr>
              </a:solidFill>
              <a:prstDash val="solid"/>
              <a:round/>
            </a:ln>
          </p:spPr>
          <p:txBody>
            <a:bodyPr/>
            <a:lstStyle/>
            <a:p/>
          </p:txBody>
        </p:sp>
        <p:sp>
          <p:nvSpPr>
            <p:cNvPr id="33" name="pl33"/>
            <p:cNvSpPr/>
            <p:nvPr/>
          </p:nvSpPr>
          <p:spPr>
            <a:xfrm>
              <a:off x="910081" y="3306742"/>
              <a:ext cx="3818273" cy="1487150"/>
            </a:xfrm>
            <a:custGeom>
              <a:avLst/>
              <a:pathLst>
                <a:path w="3818273" h="1487150">
                  <a:moveTo>
                    <a:pt x="0" y="1487150"/>
                  </a:moveTo>
                  <a:lnTo>
                    <a:pt x="254551" y="1487150"/>
                  </a:lnTo>
                  <a:lnTo>
                    <a:pt x="509103" y="1459091"/>
                  </a:lnTo>
                  <a:lnTo>
                    <a:pt x="763654" y="1459091"/>
                  </a:lnTo>
                  <a:lnTo>
                    <a:pt x="1018206" y="1374912"/>
                  </a:lnTo>
                  <a:lnTo>
                    <a:pt x="1272757" y="1374912"/>
                  </a:lnTo>
                  <a:lnTo>
                    <a:pt x="1527309" y="1346853"/>
                  </a:lnTo>
                  <a:lnTo>
                    <a:pt x="1781861" y="1318794"/>
                  </a:lnTo>
                  <a:lnTo>
                    <a:pt x="2036412" y="1290734"/>
                  </a:lnTo>
                  <a:lnTo>
                    <a:pt x="2290964" y="1206556"/>
                  </a:lnTo>
                  <a:lnTo>
                    <a:pt x="2545515" y="1150437"/>
                  </a:lnTo>
                  <a:lnTo>
                    <a:pt x="2800067" y="1066258"/>
                  </a:lnTo>
                  <a:lnTo>
                    <a:pt x="3054619" y="1066258"/>
                  </a:lnTo>
                  <a:lnTo>
                    <a:pt x="3309170" y="561188"/>
                  </a:lnTo>
                  <a:lnTo>
                    <a:pt x="3563722" y="224475"/>
                  </a:lnTo>
                  <a:lnTo>
                    <a:pt x="3818273" y="0"/>
                  </a:lnTo>
                </a:path>
              </a:pathLst>
            </a:custGeom>
            <a:ln w="29811" cap="flat">
              <a:solidFill>
                <a:srgbClr val="0058AB">
                  <a:alpha val="100000"/>
                </a:srgbClr>
              </a:solidFill>
              <a:prstDash val="solid"/>
              <a:round/>
            </a:ln>
          </p:spPr>
          <p:txBody>
            <a:bodyPr/>
            <a:lstStyle/>
            <a:p/>
          </p:txBody>
        </p:sp>
        <p:sp>
          <p:nvSpPr>
            <p:cNvPr id="34" name="pt34"/>
            <p:cNvSpPr/>
            <p:nvPr/>
          </p:nvSpPr>
          <p:spPr>
            <a:xfrm>
              <a:off x="885255"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13980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94358"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4891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903461"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158013" y="4628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12564" y="4516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667116" y="45445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921668" y="4432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176219" y="40675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30771" y="4179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685322" y="412369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39874" y="39834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194426" y="3646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48977" y="34222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703529" y="325385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85255"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13980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94358"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64891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903461"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158013" y="46568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412564" y="4628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667116" y="46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921668" y="45726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176219" y="44884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430771" y="4432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685322" y="4348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939874" y="4348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194426" y="3843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448977" y="35063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703529" y="32819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tx66"/>
            <p:cNvSpPr/>
            <p:nvPr/>
          </p:nvSpPr>
          <p:spPr>
            <a:xfrm>
              <a:off x="910081"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67" name="tx67"/>
            <p:cNvSpPr/>
            <p:nvPr/>
          </p:nvSpPr>
          <p:spPr>
            <a:xfrm>
              <a:off x="1419184"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68" name="tx68"/>
            <p:cNvSpPr/>
            <p:nvPr/>
          </p:nvSpPr>
          <p:spPr>
            <a:xfrm>
              <a:off x="1928287" y="475270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69" name="tx69"/>
            <p:cNvSpPr/>
            <p:nvPr/>
          </p:nvSpPr>
          <p:spPr>
            <a:xfrm>
              <a:off x="2437390" y="472464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70" name="tx70"/>
            <p:cNvSpPr/>
            <p:nvPr/>
          </p:nvSpPr>
          <p:spPr>
            <a:xfrm>
              <a:off x="2946494" y="466852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7</a:t>
              </a:r>
            </a:p>
          </p:txBody>
        </p:sp>
        <p:sp>
          <p:nvSpPr>
            <p:cNvPr id="71" name="tx71"/>
            <p:cNvSpPr/>
            <p:nvPr/>
          </p:nvSpPr>
          <p:spPr>
            <a:xfrm>
              <a:off x="3455597" y="452822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12</a:t>
              </a:r>
            </a:p>
          </p:txBody>
        </p:sp>
        <p:sp>
          <p:nvSpPr>
            <p:cNvPr id="72" name="tx72"/>
            <p:cNvSpPr/>
            <p:nvPr/>
          </p:nvSpPr>
          <p:spPr>
            <a:xfrm>
              <a:off x="3964700" y="444405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15</a:t>
              </a:r>
            </a:p>
          </p:txBody>
        </p:sp>
        <p:sp>
          <p:nvSpPr>
            <p:cNvPr id="73" name="tx73"/>
            <p:cNvSpPr/>
            <p:nvPr/>
          </p:nvSpPr>
          <p:spPr>
            <a:xfrm>
              <a:off x="4473803" y="3602266"/>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45</a:t>
              </a:r>
            </a:p>
          </p:txBody>
        </p:sp>
        <p:sp>
          <p:nvSpPr>
            <p:cNvPr id="74" name="tx74"/>
            <p:cNvSpPr/>
            <p:nvPr/>
          </p:nvSpPr>
          <p:spPr>
            <a:xfrm>
              <a:off x="4728355" y="33777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53</a:t>
              </a:r>
            </a:p>
          </p:txBody>
        </p:sp>
        <p:sp>
          <p:nvSpPr>
            <p:cNvPr id="75" name="tx75"/>
            <p:cNvSpPr/>
            <p:nvPr/>
          </p:nvSpPr>
          <p:spPr>
            <a:xfrm>
              <a:off x="910081"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76" name="tx76"/>
            <p:cNvSpPr/>
            <p:nvPr/>
          </p:nvSpPr>
          <p:spPr>
            <a:xfrm>
              <a:off x="1419184"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77" name="tx77"/>
            <p:cNvSpPr/>
            <p:nvPr/>
          </p:nvSpPr>
          <p:spPr>
            <a:xfrm>
              <a:off x="1928287" y="448307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78" name="tx78"/>
            <p:cNvSpPr/>
            <p:nvPr/>
          </p:nvSpPr>
          <p:spPr>
            <a:xfrm>
              <a:off x="2437390" y="437084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9</a:t>
              </a:r>
            </a:p>
          </p:txBody>
        </p:sp>
        <p:sp>
          <p:nvSpPr>
            <p:cNvPr id="79" name="tx79"/>
            <p:cNvSpPr/>
            <p:nvPr/>
          </p:nvSpPr>
          <p:spPr>
            <a:xfrm>
              <a:off x="2946494" y="428666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12</a:t>
              </a:r>
            </a:p>
          </p:txBody>
        </p:sp>
        <p:sp>
          <p:nvSpPr>
            <p:cNvPr id="80" name="tx80"/>
            <p:cNvSpPr/>
            <p:nvPr/>
          </p:nvSpPr>
          <p:spPr>
            <a:xfrm>
              <a:off x="3455597" y="403412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21</a:t>
              </a:r>
            </a:p>
          </p:txBody>
        </p:sp>
        <p:sp>
          <p:nvSpPr>
            <p:cNvPr id="81" name="tx81"/>
            <p:cNvSpPr/>
            <p:nvPr/>
          </p:nvSpPr>
          <p:spPr>
            <a:xfrm>
              <a:off x="3964700" y="383771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28</a:t>
              </a:r>
            </a:p>
          </p:txBody>
        </p:sp>
        <p:sp>
          <p:nvSpPr>
            <p:cNvPr id="82" name="tx82"/>
            <p:cNvSpPr/>
            <p:nvPr/>
          </p:nvSpPr>
          <p:spPr>
            <a:xfrm>
              <a:off x="4473803" y="327652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48</a:t>
              </a:r>
            </a:p>
          </p:txBody>
        </p:sp>
        <p:sp>
          <p:nvSpPr>
            <p:cNvPr id="83" name="tx83"/>
            <p:cNvSpPr/>
            <p:nvPr/>
          </p:nvSpPr>
          <p:spPr>
            <a:xfrm>
              <a:off x="4728355" y="3108165"/>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54</a:t>
              </a:r>
            </a:p>
          </p:txBody>
        </p:sp>
        <p:sp>
          <p:nvSpPr>
            <p:cNvPr id="84" name="pl84"/>
            <p:cNvSpPr/>
            <p:nvPr/>
          </p:nvSpPr>
          <p:spPr>
            <a:xfrm>
              <a:off x="757350"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85" name="rc85"/>
            <p:cNvSpPr/>
            <p:nvPr/>
          </p:nvSpPr>
          <p:spPr>
            <a:xfrm>
              <a:off x="757350" y="1833621"/>
              <a:ext cx="4123735" cy="3395193"/>
            </a:xfrm>
            <a:prstGeom prst="rect">
              <a:avLst/>
            </a:prstGeom>
            <a:noFill/>
            <a:ln w="13550" cap="rnd">
              <a:solidFill>
                <a:srgbClr val="BEBEBE">
                  <a:alpha val="100000"/>
                </a:srgbClr>
              </a:solidFill>
              <a:prstDash val="solid"/>
              <a:round/>
            </a:ln>
          </p:spPr>
          <p:txBody>
            <a:bodyPr/>
            <a:lstStyle/>
            <a:p/>
          </p:txBody>
        </p:sp>
        <p:sp>
          <p:nvSpPr>
            <p:cNvPr id="86" name="pl86"/>
            <p:cNvSpPr/>
            <p:nvPr/>
          </p:nvSpPr>
          <p:spPr>
            <a:xfrm>
              <a:off x="4950675" y="5074487"/>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7" name="pl87"/>
            <p:cNvSpPr/>
            <p:nvPr/>
          </p:nvSpPr>
          <p:spPr>
            <a:xfrm>
              <a:off x="4950675" y="4513298"/>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8" name="pl88"/>
            <p:cNvSpPr/>
            <p:nvPr/>
          </p:nvSpPr>
          <p:spPr>
            <a:xfrm>
              <a:off x="4950675" y="3952109"/>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89" name="pl89"/>
            <p:cNvSpPr/>
            <p:nvPr/>
          </p:nvSpPr>
          <p:spPr>
            <a:xfrm>
              <a:off x="4950675" y="3390920"/>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0" name="pl90"/>
            <p:cNvSpPr/>
            <p:nvPr/>
          </p:nvSpPr>
          <p:spPr>
            <a:xfrm>
              <a:off x="4950675" y="2829731"/>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1" name="pl91"/>
            <p:cNvSpPr/>
            <p:nvPr/>
          </p:nvSpPr>
          <p:spPr>
            <a:xfrm>
              <a:off x="4950675" y="2268542"/>
              <a:ext cx="4123735" cy="0"/>
            </a:xfrm>
            <a:custGeom>
              <a:avLst/>
              <a:pathLst>
                <a:path w="4123735" h="0">
                  <a:moveTo>
                    <a:pt x="0" y="0"/>
                  </a:moveTo>
                  <a:lnTo>
                    <a:pt x="4123735" y="0"/>
                  </a:lnTo>
                  <a:lnTo>
                    <a:pt x="4123735" y="0"/>
                  </a:lnTo>
                </a:path>
              </a:pathLst>
            </a:custGeom>
            <a:ln w="6775" cap="flat">
              <a:solidFill>
                <a:srgbClr val="EBEBEB">
                  <a:alpha val="100000"/>
                </a:srgbClr>
              </a:solidFill>
              <a:prstDash val="solid"/>
              <a:round/>
            </a:ln>
          </p:spPr>
          <p:txBody>
            <a:bodyPr/>
            <a:lstStyle/>
            <a:p/>
          </p:txBody>
        </p:sp>
        <p:sp>
          <p:nvSpPr>
            <p:cNvPr id="92" name="pl92"/>
            <p:cNvSpPr/>
            <p:nvPr/>
          </p:nvSpPr>
          <p:spPr>
            <a:xfrm>
              <a:off x="4950675" y="4793892"/>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3" name="pl93"/>
            <p:cNvSpPr/>
            <p:nvPr/>
          </p:nvSpPr>
          <p:spPr>
            <a:xfrm>
              <a:off x="4950675" y="4232703"/>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4" name="pl94"/>
            <p:cNvSpPr/>
            <p:nvPr/>
          </p:nvSpPr>
          <p:spPr>
            <a:xfrm>
              <a:off x="4950675" y="3671515"/>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5" name="pl95"/>
            <p:cNvSpPr/>
            <p:nvPr/>
          </p:nvSpPr>
          <p:spPr>
            <a:xfrm>
              <a:off x="4950675" y="3110326"/>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6" name="pl96"/>
            <p:cNvSpPr/>
            <p:nvPr/>
          </p:nvSpPr>
          <p:spPr>
            <a:xfrm>
              <a:off x="4950675" y="2549137"/>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7" name="pl97"/>
            <p:cNvSpPr/>
            <p:nvPr/>
          </p:nvSpPr>
          <p:spPr>
            <a:xfrm>
              <a:off x="4950675" y="1987948"/>
              <a:ext cx="4123735" cy="0"/>
            </a:xfrm>
            <a:custGeom>
              <a:avLst/>
              <a:pathLst>
                <a:path w="4123735" h="0">
                  <a:moveTo>
                    <a:pt x="0" y="0"/>
                  </a:moveTo>
                  <a:lnTo>
                    <a:pt x="4123735" y="0"/>
                  </a:lnTo>
                  <a:lnTo>
                    <a:pt x="4123735" y="0"/>
                  </a:lnTo>
                </a:path>
              </a:pathLst>
            </a:custGeom>
            <a:ln w="13550" cap="flat">
              <a:solidFill>
                <a:srgbClr val="EBEBEB">
                  <a:alpha val="100000"/>
                </a:srgbClr>
              </a:solidFill>
              <a:prstDash val="solid"/>
              <a:round/>
            </a:ln>
          </p:spPr>
          <p:txBody>
            <a:bodyPr/>
            <a:lstStyle/>
            <a:p/>
          </p:txBody>
        </p:sp>
        <p:sp>
          <p:nvSpPr>
            <p:cNvPr id="98" name="pl98"/>
            <p:cNvSpPr/>
            <p:nvPr/>
          </p:nvSpPr>
          <p:spPr>
            <a:xfrm>
              <a:off x="510340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535795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12509"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86706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12161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376164"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3071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885267"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13981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39437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648922"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903473"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158025"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412576"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667128"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921680" y="1833621"/>
              <a:ext cx="0" cy="3395193"/>
            </a:xfrm>
            <a:custGeom>
              <a:avLst/>
              <a:pathLst>
                <a:path w="0" h="3395193">
                  <a:moveTo>
                    <a:pt x="0" y="339519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FF0000">
                  <a:alpha val="100000"/>
                </a:srgbClr>
              </a:solidFill>
              <a:prstDash val="solid"/>
              <a:round/>
            </a:ln>
          </p:spPr>
          <p:txBody>
            <a:bodyPr/>
            <a:lstStyle/>
            <a:p/>
          </p:txBody>
        </p:sp>
        <p:sp>
          <p:nvSpPr>
            <p:cNvPr id="115" name="pl115"/>
            <p:cNvSpPr/>
            <p:nvPr/>
          </p:nvSpPr>
          <p:spPr>
            <a:xfrm>
              <a:off x="5103406" y="4765833"/>
              <a:ext cx="3818273" cy="28059"/>
            </a:xfrm>
            <a:custGeom>
              <a:avLst/>
              <a:pathLst>
                <a:path w="3818273" h="28059">
                  <a:moveTo>
                    <a:pt x="0" y="28059"/>
                  </a:moveTo>
                  <a:lnTo>
                    <a:pt x="254551" y="28059"/>
                  </a:lnTo>
                  <a:lnTo>
                    <a:pt x="509103" y="28059"/>
                  </a:lnTo>
                  <a:lnTo>
                    <a:pt x="763654" y="28059"/>
                  </a:lnTo>
                  <a:lnTo>
                    <a:pt x="1018206" y="28059"/>
                  </a:lnTo>
                  <a:lnTo>
                    <a:pt x="1272757" y="28059"/>
                  </a:lnTo>
                  <a:lnTo>
                    <a:pt x="1527309" y="28059"/>
                  </a:lnTo>
                  <a:lnTo>
                    <a:pt x="1781861" y="28059"/>
                  </a:lnTo>
                  <a:lnTo>
                    <a:pt x="2036412" y="28059"/>
                  </a:lnTo>
                  <a:lnTo>
                    <a:pt x="2290964" y="28059"/>
                  </a:lnTo>
                  <a:lnTo>
                    <a:pt x="2545515" y="28059"/>
                  </a:lnTo>
                  <a:lnTo>
                    <a:pt x="2800067" y="28059"/>
                  </a:lnTo>
                  <a:lnTo>
                    <a:pt x="3054619" y="28059"/>
                  </a:lnTo>
                  <a:lnTo>
                    <a:pt x="3309170" y="0"/>
                  </a:lnTo>
                  <a:lnTo>
                    <a:pt x="3563722" y="0"/>
                  </a:lnTo>
                  <a:lnTo>
                    <a:pt x="3818273" y="0"/>
                  </a:lnTo>
                </a:path>
              </a:pathLst>
            </a:custGeom>
            <a:ln w="29811" cap="flat">
              <a:solidFill>
                <a:srgbClr val="0058AB">
                  <a:alpha val="100000"/>
                </a:srgbClr>
              </a:solidFill>
              <a:prstDash val="solid"/>
              <a:round/>
            </a:ln>
          </p:spPr>
          <p:txBody>
            <a:bodyPr/>
            <a:lstStyle/>
            <a:p/>
          </p:txBody>
        </p:sp>
        <p:sp>
          <p:nvSpPr>
            <p:cNvPr id="116" name="pt116"/>
            <p:cNvSpPr/>
            <p:nvPr/>
          </p:nvSpPr>
          <p:spPr>
            <a:xfrm>
              <a:off x="5078580"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533313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5587683"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584223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609678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6351338"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660588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6860441"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4992"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9544"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24096"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78647"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33199" y="47690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87750"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42302"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896854" y="47410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078580"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533313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5587683"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584223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09678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6351338"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60588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6860441"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114992"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69544"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624096"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878647"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133199" y="47690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387750"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642302"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896854" y="47410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5103406"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5612509"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612161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663071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7139818"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7648922"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158025" y="486494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tx155"/>
            <p:cNvSpPr/>
            <p:nvPr/>
          </p:nvSpPr>
          <p:spPr>
            <a:xfrm>
              <a:off x="8667128"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6" name="tx156"/>
            <p:cNvSpPr/>
            <p:nvPr/>
          </p:nvSpPr>
          <p:spPr>
            <a:xfrm>
              <a:off x="8921680" y="483688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157" name="tx157"/>
            <p:cNvSpPr/>
            <p:nvPr/>
          </p:nvSpPr>
          <p:spPr>
            <a:xfrm>
              <a:off x="5103406"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8" name="tx158"/>
            <p:cNvSpPr/>
            <p:nvPr/>
          </p:nvSpPr>
          <p:spPr>
            <a:xfrm>
              <a:off x="5612509"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59" name="tx159"/>
            <p:cNvSpPr/>
            <p:nvPr/>
          </p:nvSpPr>
          <p:spPr>
            <a:xfrm>
              <a:off x="612161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0" name="tx160"/>
            <p:cNvSpPr/>
            <p:nvPr/>
          </p:nvSpPr>
          <p:spPr>
            <a:xfrm>
              <a:off x="663071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1" name="tx161"/>
            <p:cNvSpPr/>
            <p:nvPr/>
          </p:nvSpPr>
          <p:spPr>
            <a:xfrm>
              <a:off x="7139818"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2" name="tx162"/>
            <p:cNvSpPr/>
            <p:nvPr/>
          </p:nvSpPr>
          <p:spPr>
            <a:xfrm>
              <a:off x="7648922"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3" name="tx163"/>
            <p:cNvSpPr/>
            <p:nvPr/>
          </p:nvSpPr>
          <p:spPr>
            <a:xfrm>
              <a:off x="8158025" y="462337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64" name="tx164"/>
            <p:cNvSpPr/>
            <p:nvPr/>
          </p:nvSpPr>
          <p:spPr>
            <a:xfrm>
              <a:off x="8667128"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5" name="tx165"/>
            <p:cNvSpPr/>
            <p:nvPr/>
          </p:nvSpPr>
          <p:spPr>
            <a:xfrm>
              <a:off x="8921680" y="459531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166" name="pl166"/>
            <p:cNvSpPr/>
            <p:nvPr/>
          </p:nvSpPr>
          <p:spPr>
            <a:xfrm>
              <a:off x="4950675" y="4793892"/>
              <a:ext cx="4123735" cy="0"/>
            </a:xfrm>
            <a:custGeom>
              <a:avLst/>
              <a:pathLst>
                <a:path w="4123735" h="0">
                  <a:moveTo>
                    <a:pt x="0" y="0"/>
                  </a:moveTo>
                  <a:lnTo>
                    <a:pt x="4123735" y="0"/>
                  </a:lnTo>
                  <a:lnTo>
                    <a:pt x="4123735" y="0"/>
                  </a:lnTo>
                </a:path>
              </a:pathLst>
            </a:custGeom>
            <a:ln w="13550" cap="flat">
              <a:solidFill>
                <a:srgbClr val="A9A9A9">
                  <a:alpha val="100000"/>
                </a:srgbClr>
              </a:solidFill>
              <a:prstDash val="dash"/>
              <a:round/>
            </a:ln>
          </p:spPr>
          <p:txBody>
            <a:bodyPr/>
            <a:lstStyle/>
            <a:p/>
          </p:txBody>
        </p:sp>
        <p:sp>
          <p:nvSpPr>
            <p:cNvPr id="167" name="rc167"/>
            <p:cNvSpPr/>
            <p:nvPr/>
          </p:nvSpPr>
          <p:spPr>
            <a:xfrm>
              <a:off x="4950675" y="1833621"/>
              <a:ext cx="4123735" cy="3395193"/>
            </a:xfrm>
            <a:prstGeom prst="rect">
              <a:avLst/>
            </a:prstGeom>
            <a:noFill/>
            <a:ln w="13550" cap="rnd">
              <a:solidFill>
                <a:srgbClr val="BEBEBE">
                  <a:alpha val="100000"/>
                </a:srgbClr>
              </a:solidFill>
              <a:prstDash val="solid"/>
              <a:round/>
            </a:ln>
          </p:spPr>
          <p:txBody>
            <a:bodyPr/>
            <a:lstStyle/>
            <a:p/>
          </p:txBody>
        </p:sp>
        <p:sp>
          <p:nvSpPr>
            <p:cNvPr id="168" name="tx168"/>
            <p:cNvSpPr/>
            <p:nvPr/>
          </p:nvSpPr>
          <p:spPr>
            <a:xfrm>
              <a:off x="2551344" y="1663192"/>
              <a:ext cx="53574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Females</a:t>
              </a:r>
            </a:p>
          </p:txBody>
        </p:sp>
        <p:sp>
          <p:nvSpPr>
            <p:cNvPr id="169" name="tx169"/>
            <p:cNvSpPr/>
            <p:nvPr/>
          </p:nvSpPr>
          <p:spPr>
            <a:xfrm>
              <a:off x="6826188" y="1663192"/>
              <a:ext cx="372709"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1A1A1A">
                      <a:alpha val="100000"/>
                    </a:srgbClr>
                  </a:solidFill>
                  <a:latin typeface="Arial"/>
                  <a:cs typeface="Arial"/>
                </a:rPr>
                <a:t>Males</a:t>
              </a:r>
            </a:p>
          </p:txBody>
        </p:sp>
        <p:sp>
          <p:nvSpPr>
            <p:cNvPr id="170" name="tx170"/>
            <p:cNvSpPr/>
            <p:nvPr/>
          </p:nvSpPr>
          <p:spPr>
            <a:xfrm rot="-2700000">
              <a:off x="538189"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71" name="tx171"/>
            <p:cNvSpPr/>
            <p:nvPr/>
          </p:nvSpPr>
          <p:spPr>
            <a:xfrm rot="-2700000">
              <a:off x="800779"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(1)</a:t>
              </a:r>
            </a:p>
          </p:txBody>
        </p:sp>
        <p:sp>
          <p:nvSpPr>
            <p:cNvPr id="172" name="tx172"/>
            <p:cNvSpPr/>
            <p:nvPr/>
          </p:nvSpPr>
          <p:spPr>
            <a:xfrm rot="-2700000">
              <a:off x="104729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(1)</a:t>
              </a:r>
            </a:p>
          </p:txBody>
        </p:sp>
        <p:sp>
          <p:nvSpPr>
            <p:cNvPr id="173" name="tx173"/>
            <p:cNvSpPr/>
            <p:nvPr/>
          </p:nvSpPr>
          <p:spPr>
            <a:xfrm rot="-2700000">
              <a:off x="130184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(1)</a:t>
              </a:r>
            </a:p>
          </p:txBody>
        </p:sp>
        <p:sp>
          <p:nvSpPr>
            <p:cNvPr id="174" name="tx174"/>
            <p:cNvSpPr/>
            <p:nvPr/>
          </p:nvSpPr>
          <p:spPr>
            <a:xfrm rot="-2700000">
              <a:off x="155639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(3)</a:t>
              </a:r>
            </a:p>
          </p:txBody>
        </p:sp>
        <p:sp>
          <p:nvSpPr>
            <p:cNvPr id="175" name="tx175"/>
            <p:cNvSpPr/>
            <p:nvPr/>
          </p:nvSpPr>
          <p:spPr>
            <a:xfrm rot="-2700000">
              <a:off x="181094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(5)</a:t>
              </a:r>
            </a:p>
          </p:txBody>
        </p:sp>
        <p:sp>
          <p:nvSpPr>
            <p:cNvPr id="176" name="tx176"/>
            <p:cNvSpPr/>
            <p:nvPr/>
          </p:nvSpPr>
          <p:spPr>
            <a:xfrm rot="-2700000">
              <a:off x="206549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(5)</a:t>
              </a:r>
            </a:p>
          </p:txBody>
        </p:sp>
        <p:sp>
          <p:nvSpPr>
            <p:cNvPr id="177" name="tx177"/>
            <p:cNvSpPr/>
            <p:nvPr/>
          </p:nvSpPr>
          <p:spPr>
            <a:xfrm rot="-2700000">
              <a:off x="232005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(7)</a:t>
              </a:r>
            </a:p>
          </p:txBody>
        </p:sp>
        <p:sp>
          <p:nvSpPr>
            <p:cNvPr id="178" name="tx178"/>
            <p:cNvSpPr/>
            <p:nvPr/>
          </p:nvSpPr>
          <p:spPr>
            <a:xfrm rot="-2700000">
              <a:off x="2522309" y="5467147"/>
              <a:ext cx="534649"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(11)</a:t>
              </a:r>
            </a:p>
          </p:txBody>
        </p:sp>
        <p:sp>
          <p:nvSpPr>
            <p:cNvPr id="179" name="tx179"/>
            <p:cNvSpPr/>
            <p:nvPr/>
          </p:nvSpPr>
          <p:spPr>
            <a:xfrm rot="-2700000">
              <a:off x="276882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(16)</a:t>
              </a:r>
            </a:p>
          </p:txBody>
        </p:sp>
        <p:sp>
          <p:nvSpPr>
            <p:cNvPr id="180" name="tx180"/>
            <p:cNvSpPr/>
            <p:nvPr/>
          </p:nvSpPr>
          <p:spPr>
            <a:xfrm rot="-2700000">
              <a:off x="3023373"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(17)</a:t>
              </a:r>
            </a:p>
          </p:txBody>
        </p:sp>
        <p:sp>
          <p:nvSpPr>
            <p:cNvPr id="181" name="tx181"/>
            <p:cNvSpPr/>
            <p:nvPr/>
          </p:nvSpPr>
          <p:spPr>
            <a:xfrm rot="-2700000">
              <a:off x="3277924"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(21)</a:t>
              </a:r>
            </a:p>
          </p:txBody>
        </p:sp>
        <p:sp>
          <p:nvSpPr>
            <p:cNvPr id="182" name="tx182"/>
            <p:cNvSpPr/>
            <p:nvPr/>
          </p:nvSpPr>
          <p:spPr>
            <a:xfrm rot="-2700000">
              <a:off x="3532476"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(25)</a:t>
              </a:r>
            </a:p>
          </p:txBody>
        </p:sp>
        <p:sp>
          <p:nvSpPr>
            <p:cNvPr id="183" name="tx183"/>
            <p:cNvSpPr/>
            <p:nvPr/>
          </p:nvSpPr>
          <p:spPr>
            <a:xfrm rot="-2700000">
              <a:off x="3787028"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(29)</a:t>
              </a:r>
            </a:p>
          </p:txBody>
        </p:sp>
        <p:sp>
          <p:nvSpPr>
            <p:cNvPr id="184" name="tx184"/>
            <p:cNvSpPr/>
            <p:nvPr/>
          </p:nvSpPr>
          <p:spPr>
            <a:xfrm rot="-2700000">
              <a:off x="4041579"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(30)</a:t>
              </a:r>
            </a:p>
          </p:txBody>
        </p:sp>
        <p:sp>
          <p:nvSpPr>
            <p:cNvPr id="185" name="tx185"/>
            <p:cNvSpPr/>
            <p:nvPr/>
          </p:nvSpPr>
          <p:spPr>
            <a:xfrm rot="-2700000">
              <a:off x="4296131" y="5470477"/>
              <a:ext cx="544068"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(36)</a:t>
              </a:r>
            </a:p>
          </p:txBody>
        </p:sp>
        <p:sp>
          <p:nvSpPr>
            <p:cNvPr id="186" name="tx186"/>
            <p:cNvSpPr/>
            <p:nvPr/>
          </p:nvSpPr>
          <p:spPr>
            <a:xfrm rot="-2700000">
              <a:off x="473151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2010 (0)</a:t>
              </a:r>
            </a:p>
          </p:txBody>
        </p:sp>
        <p:sp>
          <p:nvSpPr>
            <p:cNvPr id="187" name="tx187"/>
            <p:cNvSpPr/>
            <p:nvPr/>
          </p:nvSpPr>
          <p:spPr>
            <a:xfrm rot="-2700000">
              <a:off x="4994104" y="5442157"/>
              <a:ext cx="463966"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2011 (0)</a:t>
              </a:r>
            </a:p>
          </p:txBody>
        </p:sp>
        <p:sp>
          <p:nvSpPr>
            <p:cNvPr id="188" name="tx188"/>
            <p:cNvSpPr/>
            <p:nvPr/>
          </p:nvSpPr>
          <p:spPr>
            <a:xfrm rot="-2700000">
              <a:off x="5240617"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2012 (0)</a:t>
              </a:r>
            </a:p>
          </p:txBody>
        </p:sp>
        <p:sp>
          <p:nvSpPr>
            <p:cNvPr id="189" name="tx189"/>
            <p:cNvSpPr/>
            <p:nvPr/>
          </p:nvSpPr>
          <p:spPr>
            <a:xfrm rot="-2700000">
              <a:off x="549516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2013 (0)</a:t>
              </a:r>
            </a:p>
          </p:txBody>
        </p:sp>
        <p:sp>
          <p:nvSpPr>
            <p:cNvPr id="190" name="tx190"/>
            <p:cNvSpPr/>
            <p:nvPr/>
          </p:nvSpPr>
          <p:spPr>
            <a:xfrm rot="-2700000">
              <a:off x="574972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2014 (0)</a:t>
              </a:r>
            </a:p>
          </p:txBody>
        </p:sp>
        <p:sp>
          <p:nvSpPr>
            <p:cNvPr id="191" name="tx191"/>
            <p:cNvSpPr/>
            <p:nvPr/>
          </p:nvSpPr>
          <p:spPr>
            <a:xfrm rot="-2700000">
              <a:off x="6004272"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2015 (0)</a:t>
              </a:r>
            </a:p>
          </p:txBody>
        </p:sp>
        <p:sp>
          <p:nvSpPr>
            <p:cNvPr id="192" name="tx192"/>
            <p:cNvSpPr/>
            <p:nvPr/>
          </p:nvSpPr>
          <p:spPr>
            <a:xfrm rot="-2700000">
              <a:off x="625882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2016 (0)</a:t>
              </a:r>
            </a:p>
          </p:txBody>
        </p:sp>
        <p:sp>
          <p:nvSpPr>
            <p:cNvPr id="193" name="tx193"/>
            <p:cNvSpPr/>
            <p:nvPr/>
          </p:nvSpPr>
          <p:spPr>
            <a:xfrm rot="-2700000">
              <a:off x="6513375"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2017 (0)</a:t>
              </a:r>
            </a:p>
          </p:txBody>
        </p:sp>
        <p:sp>
          <p:nvSpPr>
            <p:cNvPr id="194" name="tx194"/>
            <p:cNvSpPr/>
            <p:nvPr/>
          </p:nvSpPr>
          <p:spPr>
            <a:xfrm rot="-2700000">
              <a:off x="676792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2018 (0)</a:t>
              </a:r>
            </a:p>
          </p:txBody>
        </p:sp>
        <p:sp>
          <p:nvSpPr>
            <p:cNvPr id="195" name="tx195"/>
            <p:cNvSpPr/>
            <p:nvPr/>
          </p:nvSpPr>
          <p:spPr>
            <a:xfrm rot="-2700000">
              <a:off x="702247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2019 (0)</a:t>
              </a:r>
            </a:p>
          </p:txBody>
        </p:sp>
        <p:sp>
          <p:nvSpPr>
            <p:cNvPr id="196" name="tx196"/>
            <p:cNvSpPr/>
            <p:nvPr/>
          </p:nvSpPr>
          <p:spPr>
            <a:xfrm rot="-2700000">
              <a:off x="7277030"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2020 (0)</a:t>
              </a:r>
            </a:p>
          </p:txBody>
        </p:sp>
        <p:sp>
          <p:nvSpPr>
            <p:cNvPr id="197" name="tx197"/>
            <p:cNvSpPr/>
            <p:nvPr/>
          </p:nvSpPr>
          <p:spPr>
            <a:xfrm rot="-2700000">
              <a:off x="7531581"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2021 (0)</a:t>
              </a:r>
            </a:p>
          </p:txBody>
        </p:sp>
        <p:sp>
          <p:nvSpPr>
            <p:cNvPr id="198" name="tx198"/>
            <p:cNvSpPr/>
            <p:nvPr/>
          </p:nvSpPr>
          <p:spPr>
            <a:xfrm rot="-2700000">
              <a:off x="7786133"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2022 (0)</a:t>
              </a:r>
            </a:p>
          </p:txBody>
        </p:sp>
        <p:sp>
          <p:nvSpPr>
            <p:cNvPr id="199" name="tx199"/>
            <p:cNvSpPr/>
            <p:nvPr/>
          </p:nvSpPr>
          <p:spPr>
            <a:xfrm rot="-2700000">
              <a:off x="8040684"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2023 (2)</a:t>
              </a:r>
            </a:p>
          </p:txBody>
        </p:sp>
        <p:sp>
          <p:nvSpPr>
            <p:cNvPr id="200" name="tx200"/>
            <p:cNvSpPr/>
            <p:nvPr/>
          </p:nvSpPr>
          <p:spPr>
            <a:xfrm rot="-2700000">
              <a:off x="8295236"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2024 (4)</a:t>
              </a:r>
            </a:p>
          </p:txBody>
        </p:sp>
        <p:sp>
          <p:nvSpPr>
            <p:cNvPr id="201" name="tx201"/>
            <p:cNvSpPr/>
            <p:nvPr/>
          </p:nvSpPr>
          <p:spPr>
            <a:xfrm rot="-2700000">
              <a:off x="8549788" y="5445487"/>
              <a:ext cx="473384"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4D4D4D">
                      <a:alpha val="100000"/>
                    </a:srgbClr>
                  </a:solidFill>
                  <a:latin typeface="Arial"/>
                  <a:cs typeface="Arial"/>
                </a:rPr>
                <a:t>2025 (4)</a:t>
              </a:r>
            </a:p>
          </p:txBody>
        </p:sp>
        <p:sp>
          <p:nvSpPr>
            <p:cNvPr id="202" name="tx202"/>
            <p:cNvSpPr/>
            <p:nvPr/>
          </p:nvSpPr>
          <p:spPr>
            <a:xfrm>
              <a:off x="632541" y="4753887"/>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3" name="tx203"/>
            <p:cNvSpPr/>
            <p:nvPr/>
          </p:nvSpPr>
          <p:spPr>
            <a:xfrm>
              <a:off x="570361" y="4192698"/>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04" name="tx204"/>
            <p:cNvSpPr/>
            <p:nvPr/>
          </p:nvSpPr>
          <p:spPr>
            <a:xfrm>
              <a:off x="570361" y="363151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05" name="tx205"/>
            <p:cNvSpPr/>
            <p:nvPr/>
          </p:nvSpPr>
          <p:spPr>
            <a:xfrm>
              <a:off x="570361" y="307032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06" name="tx206"/>
            <p:cNvSpPr/>
            <p:nvPr/>
          </p:nvSpPr>
          <p:spPr>
            <a:xfrm>
              <a:off x="570361" y="2509132"/>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07" name="tx207"/>
            <p:cNvSpPr/>
            <p:nvPr/>
          </p:nvSpPr>
          <p:spPr>
            <a:xfrm>
              <a:off x="508182" y="1947943"/>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08" name="tx208"/>
            <p:cNvSpPr/>
            <p:nvPr/>
          </p:nvSpPr>
          <p:spPr>
            <a:xfrm rot="-5400000">
              <a:off x="-37121" y="348120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09" name="pl209"/>
            <p:cNvSpPr/>
            <p:nvPr/>
          </p:nvSpPr>
          <p:spPr>
            <a:xfrm>
              <a:off x="4252981" y="6242141"/>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10" name="pl210"/>
            <p:cNvSpPr/>
            <p:nvPr/>
          </p:nvSpPr>
          <p:spPr>
            <a:xfrm>
              <a:off x="4976552" y="6242141"/>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11" name="tx211"/>
            <p:cNvSpPr/>
            <p:nvPr/>
          </p:nvSpPr>
          <p:spPr>
            <a:xfrm>
              <a:off x="4520081" y="6192124"/>
              <a:ext cx="3649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HPV1</a:t>
              </a:r>
            </a:p>
          </p:txBody>
        </p:sp>
        <p:sp>
          <p:nvSpPr>
            <p:cNvPr id="212" name="tx212"/>
            <p:cNvSpPr/>
            <p:nvPr/>
          </p:nvSpPr>
          <p:spPr>
            <a:xfrm>
              <a:off x="5243652" y="6192124"/>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213" name="tx213"/>
            <p:cNvSpPr/>
            <p:nvPr/>
          </p:nvSpPr>
          <p:spPr>
            <a:xfrm>
              <a:off x="757350" y="1368037"/>
              <a:ext cx="763496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Human Papillomavirus (HPV) vaccine, first and last dose, programme coverage (%), AFRO, 2010-2025</a:t>
              </a:r>
            </a:p>
          </p:txBody>
        </p:sp>
        <p:sp>
          <p:nvSpPr>
            <p:cNvPr id="214" name="tx214"/>
            <p:cNvSpPr/>
            <p:nvPr/>
          </p:nvSpPr>
          <p:spPr>
            <a:xfrm>
              <a:off x="4912427" y="6491048"/>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15" name="tx215"/>
            <p:cNvSpPr/>
            <p:nvPr/>
          </p:nvSpPr>
          <p:spPr>
            <a:xfrm>
              <a:off x="474387" y="6611748"/>
              <a:ext cx="860002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Number of countries with HPV vaccination are indicated in parentheses. Countries without introduction are included in aggregates using a value of zero for the estimate.</a:t>
              </a:r>
            </a:p>
          </p:txBody>
        </p:sp>
      </p:grpSp>
      <p:sp>
        <p:nvSpPr>
          <p:cNvPr id="2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assessed according to the national schedule, and is used for short-term performance monitoring and SDG reporting.
In 2025, first dose (HPV1) coverage among girls increased to 54% and last dose (HPVc) coverage increased to 53%.
HPV1 coverage among boys remained the same at 1% and HPVc coverage remained the same at 1%.
HPV vaccine was available in 36* (out of 47) countries for girls and 4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
*Includes partial introductions</a:t>
            </a:r>
          </a:p>
        </p:txBody>
      </p:sp>
      <p:sp>
        <p:nvSpPr>
          <p:cNvPr id="2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In 2025, HPV last dose coverage among girls increased to 53% and coverage among boys remained the same at 1%.Increases among girls are driven by new introductions, national scale up and 1-dose scheudle implementation.</a:t>
            </a:r>
          </a:p>
        </p:txBody>
      </p:sp>
      <p:grpSp xmlns:pic="http://schemas.openxmlformats.org/drawingml/2006/picture">
        <p:nvGrpSpPr>
          <p:cNvPr id="218" name=""/>
          <p:cNvGrpSpPr/>
          <p:nvPr/>
        </p:nvGrpSpPr>
        <p:grpSpPr>
          <a:xfrm>
            <a:off x="292608" y="1097280"/>
            <a:ext cx="8595360" cy="28575"/>
            <a:chOff x="292608" y="1097280"/>
            <a:chExt cx="8595360" cy="28575"/>
          </a:xfrm>
        </p:grpSpPr>
        <p:sp>
          <p:nvSpPr>
            <p:cNvPr id="2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79840"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 name="rc5"/>
            <p:cNvSpPr/>
            <p:nvPr/>
          </p:nvSpPr>
          <p:spPr>
            <a:xfrm>
              <a:off x="2308088"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 name="rc6"/>
            <p:cNvSpPr/>
            <p:nvPr/>
          </p:nvSpPr>
          <p:spPr>
            <a:xfrm>
              <a:off x="2736337"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 name="rc7"/>
            <p:cNvSpPr/>
            <p:nvPr/>
          </p:nvSpPr>
          <p:spPr>
            <a:xfrm>
              <a:off x="3164585"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3592833"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4021081"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4449330"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 name="rc11"/>
            <p:cNvSpPr/>
            <p:nvPr/>
          </p:nvSpPr>
          <p:spPr>
            <a:xfrm>
              <a:off x="4877578"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5305826"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 name="rc13"/>
            <p:cNvSpPr/>
            <p:nvPr/>
          </p:nvSpPr>
          <p:spPr>
            <a:xfrm>
              <a:off x="5734074"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6162322" y="4544822"/>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6590571" y="4544822"/>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6" name="rc16"/>
            <p:cNvSpPr/>
            <p:nvPr/>
          </p:nvSpPr>
          <p:spPr>
            <a:xfrm>
              <a:off x="7018819" y="4544822"/>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17" name="rc17"/>
            <p:cNvSpPr/>
            <p:nvPr/>
          </p:nvSpPr>
          <p:spPr>
            <a:xfrm>
              <a:off x="7447067" y="4544822"/>
              <a:ext cx="428248" cy="1079488"/>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 name="rc18"/>
            <p:cNvSpPr/>
            <p:nvPr/>
          </p:nvSpPr>
          <p:spPr>
            <a:xfrm>
              <a:off x="7875315" y="4544822"/>
              <a:ext cx="428248" cy="107948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 name="rc19"/>
            <p:cNvSpPr/>
            <p:nvPr/>
          </p:nvSpPr>
          <p:spPr>
            <a:xfrm>
              <a:off x="8303564" y="4544822"/>
              <a:ext cx="428248" cy="1079488"/>
            </a:xfrm>
            <a:prstGeom prst="rect">
              <a:avLst/>
            </a:prstGeom>
            <a:solidFill>
              <a:srgbClr val="E2251A">
                <a:alpha val="100000"/>
              </a:srgbClr>
            </a:solidFill>
            <a:ln w="2710" cap="flat">
              <a:solidFill>
                <a:srgbClr val="FFFFFF">
                  <a:alpha val="100000"/>
                </a:srgbClr>
              </a:solidFill>
              <a:prstDash val="solid"/>
              <a:miter/>
            </a:ln>
          </p:spPr>
          <p:txBody>
            <a:bodyPr/>
            <a:lstStyle/>
            <a:p/>
          </p:txBody>
        </p:sp>
        <p:sp>
          <p:nvSpPr>
            <p:cNvPr id="20" name="rc20"/>
            <p:cNvSpPr/>
            <p:nvPr/>
          </p:nvSpPr>
          <p:spPr>
            <a:xfrm>
              <a:off x="1879840" y="1306356"/>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2308088" y="1306356"/>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22" name="rc22"/>
            <p:cNvSpPr/>
            <p:nvPr/>
          </p:nvSpPr>
          <p:spPr>
            <a:xfrm>
              <a:off x="2736337" y="1306356"/>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23" name="rc23"/>
            <p:cNvSpPr/>
            <p:nvPr/>
          </p:nvSpPr>
          <p:spPr>
            <a:xfrm>
              <a:off x="3164585" y="1306356"/>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24" name="rc24"/>
            <p:cNvSpPr/>
            <p:nvPr/>
          </p:nvSpPr>
          <p:spPr>
            <a:xfrm>
              <a:off x="3592833" y="1306356"/>
              <a:ext cx="428248" cy="107948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 name="rc25"/>
            <p:cNvSpPr/>
            <p:nvPr/>
          </p:nvSpPr>
          <p:spPr>
            <a:xfrm>
              <a:off x="4021081" y="1306356"/>
              <a:ext cx="428248" cy="107948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6" name="rc26"/>
            <p:cNvSpPr/>
            <p:nvPr/>
          </p:nvSpPr>
          <p:spPr>
            <a:xfrm>
              <a:off x="4449330" y="1306356"/>
              <a:ext cx="428248" cy="1079488"/>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 name="rc27"/>
            <p:cNvSpPr/>
            <p:nvPr/>
          </p:nvSpPr>
          <p:spPr>
            <a:xfrm>
              <a:off x="4877578" y="1306356"/>
              <a:ext cx="428248" cy="1079488"/>
            </a:xfrm>
            <a:prstGeom prst="rect">
              <a:avLst/>
            </a:prstGeom>
            <a:solidFill>
              <a:srgbClr val="DF2219">
                <a:alpha val="100000"/>
              </a:srgbClr>
            </a:solidFill>
            <a:ln w="2710" cap="flat">
              <a:solidFill>
                <a:srgbClr val="FFFFFF">
                  <a:alpha val="100000"/>
                </a:srgbClr>
              </a:solidFill>
              <a:prstDash val="solid"/>
              <a:miter/>
            </a:ln>
          </p:spPr>
          <p:txBody>
            <a:bodyPr/>
            <a:lstStyle/>
            <a:p/>
          </p:txBody>
        </p:sp>
        <p:sp>
          <p:nvSpPr>
            <p:cNvPr id="28" name="rc28"/>
            <p:cNvSpPr/>
            <p:nvPr/>
          </p:nvSpPr>
          <p:spPr>
            <a:xfrm>
              <a:off x="5305826" y="1306356"/>
              <a:ext cx="428248" cy="1079488"/>
            </a:xfrm>
            <a:prstGeom prst="rect">
              <a:avLst/>
            </a:prstGeom>
            <a:solidFill>
              <a:srgbClr val="E5331B">
                <a:alpha val="100000"/>
              </a:srgbClr>
            </a:solidFill>
            <a:ln w="2710" cap="flat">
              <a:solidFill>
                <a:srgbClr val="FFFFFF">
                  <a:alpha val="100000"/>
                </a:srgbClr>
              </a:solidFill>
              <a:prstDash val="solid"/>
              <a:miter/>
            </a:ln>
          </p:spPr>
          <p:txBody>
            <a:bodyPr/>
            <a:lstStyle/>
            <a:p/>
          </p:txBody>
        </p:sp>
        <p:sp>
          <p:nvSpPr>
            <p:cNvPr id="29" name="rc29"/>
            <p:cNvSpPr/>
            <p:nvPr/>
          </p:nvSpPr>
          <p:spPr>
            <a:xfrm>
              <a:off x="5734074" y="1306356"/>
              <a:ext cx="428248" cy="1079488"/>
            </a:xfrm>
            <a:prstGeom prst="rect">
              <a:avLst/>
            </a:prstGeom>
            <a:solidFill>
              <a:srgbClr val="EB4E1D">
                <a:alpha val="100000"/>
              </a:srgbClr>
            </a:solidFill>
            <a:ln w="2710" cap="flat">
              <a:solidFill>
                <a:srgbClr val="FFFFFF">
                  <a:alpha val="100000"/>
                </a:srgbClr>
              </a:solidFill>
              <a:prstDash val="solid"/>
              <a:miter/>
            </a:ln>
          </p:spPr>
          <p:txBody>
            <a:bodyPr/>
            <a:lstStyle/>
            <a:p/>
          </p:txBody>
        </p:sp>
        <p:sp>
          <p:nvSpPr>
            <p:cNvPr id="30" name="rc30"/>
            <p:cNvSpPr/>
            <p:nvPr/>
          </p:nvSpPr>
          <p:spPr>
            <a:xfrm>
              <a:off x="6162322" y="1306356"/>
              <a:ext cx="428248" cy="1079488"/>
            </a:xfrm>
            <a:prstGeom prst="rect">
              <a:avLst/>
            </a:prstGeom>
            <a:solidFill>
              <a:srgbClr val="F06420">
                <a:alpha val="100000"/>
              </a:srgbClr>
            </a:solidFill>
            <a:ln w="2710" cap="flat">
              <a:solidFill>
                <a:srgbClr val="FFFFFF">
                  <a:alpha val="100000"/>
                </a:srgbClr>
              </a:solidFill>
              <a:prstDash val="solid"/>
              <a:miter/>
            </a:ln>
          </p:spPr>
          <p:txBody>
            <a:bodyPr/>
            <a:lstStyle/>
            <a:p/>
          </p:txBody>
        </p:sp>
        <p:sp>
          <p:nvSpPr>
            <p:cNvPr id="31" name="rc31"/>
            <p:cNvSpPr/>
            <p:nvPr/>
          </p:nvSpPr>
          <p:spPr>
            <a:xfrm>
              <a:off x="6590571" y="1306356"/>
              <a:ext cx="428248" cy="1079488"/>
            </a:xfrm>
            <a:prstGeom prst="rect">
              <a:avLst/>
            </a:prstGeom>
            <a:solidFill>
              <a:srgbClr val="F6811F">
                <a:alpha val="100000"/>
              </a:srgbClr>
            </a:solidFill>
            <a:ln w="2710" cap="flat">
              <a:solidFill>
                <a:srgbClr val="FFFFFF">
                  <a:alpha val="100000"/>
                </a:srgbClr>
              </a:solidFill>
              <a:prstDash val="solid"/>
              <a:miter/>
            </a:ln>
          </p:spPr>
          <p:txBody>
            <a:bodyPr/>
            <a:lstStyle/>
            <a:p/>
          </p:txBody>
        </p:sp>
        <p:sp>
          <p:nvSpPr>
            <p:cNvPr id="32" name="rc32"/>
            <p:cNvSpPr/>
            <p:nvPr/>
          </p:nvSpPr>
          <p:spPr>
            <a:xfrm>
              <a:off x="7018819" y="1306356"/>
              <a:ext cx="428248" cy="1079488"/>
            </a:xfrm>
            <a:prstGeom prst="rect">
              <a:avLst/>
            </a:prstGeom>
            <a:solidFill>
              <a:srgbClr val="F57B20">
                <a:alpha val="100000"/>
              </a:srgbClr>
            </a:solidFill>
            <a:ln w="2710" cap="flat">
              <a:solidFill>
                <a:srgbClr val="FFFFFF">
                  <a:alpha val="100000"/>
                </a:srgbClr>
              </a:solidFill>
              <a:prstDash val="solid"/>
              <a:miter/>
            </a:ln>
          </p:spPr>
          <p:txBody>
            <a:bodyPr/>
            <a:lstStyle/>
            <a:p/>
          </p:txBody>
        </p:sp>
        <p:sp>
          <p:nvSpPr>
            <p:cNvPr id="33" name="rc33"/>
            <p:cNvSpPr/>
            <p:nvPr/>
          </p:nvSpPr>
          <p:spPr>
            <a:xfrm>
              <a:off x="7447067" y="1306356"/>
              <a:ext cx="428248" cy="1079488"/>
            </a:xfrm>
            <a:prstGeom prst="rect">
              <a:avLst/>
            </a:prstGeom>
            <a:solidFill>
              <a:srgbClr val="B4C034">
                <a:alpha val="100000"/>
              </a:srgbClr>
            </a:solidFill>
            <a:ln w="2710" cap="flat">
              <a:solidFill>
                <a:srgbClr val="FFFFFF">
                  <a:alpha val="100000"/>
                </a:srgbClr>
              </a:solidFill>
              <a:prstDash val="solid"/>
              <a:miter/>
            </a:ln>
          </p:spPr>
          <p:txBody>
            <a:bodyPr/>
            <a:lstStyle/>
            <a:p/>
          </p:txBody>
        </p:sp>
        <p:sp>
          <p:nvSpPr>
            <p:cNvPr id="34" name="rc34"/>
            <p:cNvSpPr/>
            <p:nvPr/>
          </p:nvSpPr>
          <p:spPr>
            <a:xfrm>
              <a:off x="7875315" y="1306356"/>
              <a:ext cx="428248" cy="1079488"/>
            </a:xfrm>
            <a:prstGeom prst="rect">
              <a:avLst/>
            </a:prstGeom>
            <a:solidFill>
              <a:srgbClr val="499C3F">
                <a:alpha val="100000"/>
              </a:srgbClr>
            </a:solidFill>
            <a:ln w="2710" cap="flat">
              <a:solidFill>
                <a:srgbClr val="FFFFFF">
                  <a:alpha val="100000"/>
                </a:srgbClr>
              </a:solidFill>
              <a:prstDash val="solid"/>
              <a:miter/>
            </a:ln>
          </p:spPr>
          <p:txBody>
            <a:bodyPr/>
            <a:lstStyle/>
            <a:p/>
          </p:txBody>
        </p:sp>
        <p:sp>
          <p:nvSpPr>
            <p:cNvPr id="35" name="rc35"/>
            <p:cNvSpPr/>
            <p:nvPr/>
          </p:nvSpPr>
          <p:spPr>
            <a:xfrm>
              <a:off x="8303564" y="1306356"/>
              <a:ext cx="428248" cy="1079488"/>
            </a:xfrm>
            <a:prstGeom prst="rect">
              <a:avLst/>
            </a:prstGeom>
            <a:solidFill>
              <a:srgbClr val="00833D">
                <a:alpha val="100000"/>
              </a:srgbClr>
            </a:solidFill>
            <a:ln w="2710" cap="flat">
              <a:solidFill>
                <a:srgbClr val="FFFFFF">
                  <a:alpha val="100000"/>
                </a:srgbClr>
              </a:solidFill>
              <a:prstDash val="solid"/>
              <a:miter/>
            </a:ln>
          </p:spPr>
          <p:txBody>
            <a:bodyPr/>
            <a:lstStyle/>
            <a:p/>
          </p:txBody>
        </p:sp>
        <p:sp>
          <p:nvSpPr>
            <p:cNvPr id="36" name="rc36"/>
            <p:cNvSpPr/>
            <p:nvPr/>
          </p:nvSpPr>
          <p:spPr>
            <a:xfrm>
              <a:off x="1879840"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2308088"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8" name="rc38"/>
            <p:cNvSpPr/>
            <p:nvPr/>
          </p:nvSpPr>
          <p:spPr>
            <a:xfrm>
              <a:off x="2736337"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3164585"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3592833"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1" name="rc41"/>
            <p:cNvSpPr/>
            <p:nvPr/>
          </p:nvSpPr>
          <p:spPr>
            <a:xfrm>
              <a:off x="4021081"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4449330"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3" name="rc43"/>
            <p:cNvSpPr/>
            <p:nvPr/>
          </p:nvSpPr>
          <p:spPr>
            <a:xfrm>
              <a:off x="4877578"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 name="rc44"/>
            <p:cNvSpPr/>
            <p:nvPr/>
          </p:nvSpPr>
          <p:spPr>
            <a:xfrm>
              <a:off x="5305826" y="2385845"/>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5734074" y="2385845"/>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46" name="rc46"/>
            <p:cNvSpPr/>
            <p:nvPr/>
          </p:nvSpPr>
          <p:spPr>
            <a:xfrm>
              <a:off x="6162322" y="2385845"/>
              <a:ext cx="428248" cy="1079488"/>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47" name="rc47"/>
            <p:cNvSpPr/>
            <p:nvPr/>
          </p:nvSpPr>
          <p:spPr>
            <a:xfrm>
              <a:off x="6590571" y="2385845"/>
              <a:ext cx="428248" cy="107948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8" name="rc48"/>
            <p:cNvSpPr/>
            <p:nvPr/>
          </p:nvSpPr>
          <p:spPr>
            <a:xfrm>
              <a:off x="7018819" y="2385845"/>
              <a:ext cx="428248" cy="107948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9" name="rc49"/>
            <p:cNvSpPr/>
            <p:nvPr/>
          </p:nvSpPr>
          <p:spPr>
            <a:xfrm>
              <a:off x="7447067" y="2385845"/>
              <a:ext cx="428248" cy="1079488"/>
            </a:xfrm>
            <a:prstGeom prst="rect">
              <a:avLst/>
            </a:prstGeom>
            <a:solidFill>
              <a:srgbClr val="F06420">
                <a:alpha val="100000"/>
              </a:srgbClr>
            </a:solidFill>
            <a:ln w="2710" cap="flat">
              <a:solidFill>
                <a:srgbClr val="FFFFFF">
                  <a:alpha val="100000"/>
                </a:srgbClr>
              </a:solidFill>
              <a:prstDash val="solid"/>
              <a:miter/>
            </a:ln>
          </p:spPr>
          <p:txBody>
            <a:bodyPr/>
            <a:lstStyle/>
            <a:p/>
          </p:txBody>
        </p:sp>
        <p:sp>
          <p:nvSpPr>
            <p:cNvPr id="50" name="rc50"/>
            <p:cNvSpPr/>
            <p:nvPr/>
          </p:nvSpPr>
          <p:spPr>
            <a:xfrm>
              <a:off x="7875315" y="2385845"/>
              <a:ext cx="428248" cy="1079488"/>
            </a:xfrm>
            <a:prstGeom prst="rect">
              <a:avLst/>
            </a:prstGeom>
            <a:solidFill>
              <a:srgbClr val="E9C21E">
                <a:alpha val="100000"/>
              </a:srgbClr>
            </a:solidFill>
            <a:ln w="2710" cap="flat">
              <a:solidFill>
                <a:srgbClr val="FFFFFF">
                  <a:alpha val="100000"/>
                </a:srgbClr>
              </a:solidFill>
              <a:prstDash val="solid"/>
              <a:miter/>
            </a:ln>
          </p:spPr>
          <p:txBody>
            <a:bodyPr/>
            <a:lstStyle/>
            <a:p/>
          </p:txBody>
        </p:sp>
        <p:sp>
          <p:nvSpPr>
            <p:cNvPr id="51" name="rc51"/>
            <p:cNvSpPr/>
            <p:nvPr/>
          </p:nvSpPr>
          <p:spPr>
            <a:xfrm>
              <a:off x="8303564" y="2385845"/>
              <a:ext cx="428248" cy="1079488"/>
            </a:xfrm>
            <a:prstGeom prst="rect">
              <a:avLst/>
            </a:prstGeom>
            <a:solidFill>
              <a:srgbClr val="7BBA41">
                <a:alpha val="100000"/>
              </a:srgbClr>
            </a:solidFill>
            <a:ln w="2710" cap="flat">
              <a:solidFill>
                <a:srgbClr val="FFFFFF">
                  <a:alpha val="100000"/>
                </a:srgbClr>
              </a:solidFill>
              <a:prstDash val="solid"/>
              <a:miter/>
            </a:ln>
          </p:spPr>
          <p:txBody>
            <a:bodyPr/>
            <a:lstStyle/>
            <a:p/>
          </p:txBody>
        </p:sp>
        <p:sp>
          <p:nvSpPr>
            <p:cNvPr id="52" name="rc52"/>
            <p:cNvSpPr/>
            <p:nvPr/>
          </p:nvSpPr>
          <p:spPr>
            <a:xfrm>
              <a:off x="1879840" y="3465333"/>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308088" y="3465333"/>
              <a:ext cx="428248" cy="107948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4" name="rc54"/>
            <p:cNvSpPr/>
            <p:nvPr/>
          </p:nvSpPr>
          <p:spPr>
            <a:xfrm>
              <a:off x="2736337" y="3465333"/>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55" name="rc55"/>
            <p:cNvSpPr/>
            <p:nvPr/>
          </p:nvSpPr>
          <p:spPr>
            <a:xfrm>
              <a:off x="3164585" y="3465333"/>
              <a:ext cx="428248" cy="1079488"/>
            </a:xfrm>
            <a:prstGeom prst="rect">
              <a:avLst/>
            </a:prstGeom>
            <a:solidFill>
              <a:srgbClr val="B80B01">
                <a:alpha val="100000"/>
              </a:srgbClr>
            </a:solidFill>
            <a:ln w="2710" cap="flat">
              <a:solidFill>
                <a:srgbClr val="FFFFFF">
                  <a:alpha val="100000"/>
                </a:srgbClr>
              </a:solidFill>
              <a:prstDash val="solid"/>
              <a:miter/>
            </a:ln>
          </p:spPr>
          <p:txBody>
            <a:bodyPr/>
            <a:lstStyle/>
            <a:p/>
          </p:txBody>
        </p:sp>
        <p:sp>
          <p:nvSpPr>
            <p:cNvPr id="56" name="rc56"/>
            <p:cNvSpPr/>
            <p:nvPr/>
          </p:nvSpPr>
          <p:spPr>
            <a:xfrm>
              <a:off x="3592833" y="3465333"/>
              <a:ext cx="428248" cy="107948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7" name="rc57"/>
            <p:cNvSpPr/>
            <p:nvPr/>
          </p:nvSpPr>
          <p:spPr>
            <a:xfrm>
              <a:off x="4021081" y="3465333"/>
              <a:ext cx="428248" cy="1079488"/>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8" name="rc58"/>
            <p:cNvSpPr/>
            <p:nvPr/>
          </p:nvSpPr>
          <p:spPr>
            <a:xfrm>
              <a:off x="4449330" y="3465333"/>
              <a:ext cx="428248" cy="1079488"/>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9" name="rc59"/>
            <p:cNvSpPr/>
            <p:nvPr/>
          </p:nvSpPr>
          <p:spPr>
            <a:xfrm>
              <a:off x="4877578" y="3465333"/>
              <a:ext cx="428248" cy="1079488"/>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60" name="rc60"/>
            <p:cNvSpPr/>
            <p:nvPr/>
          </p:nvSpPr>
          <p:spPr>
            <a:xfrm>
              <a:off x="5305826" y="3465333"/>
              <a:ext cx="428248" cy="1079488"/>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61" name="rc61"/>
            <p:cNvSpPr/>
            <p:nvPr/>
          </p:nvSpPr>
          <p:spPr>
            <a:xfrm>
              <a:off x="5734074" y="3465333"/>
              <a:ext cx="428248" cy="1079488"/>
            </a:xfrm>
            <a:prstGeom prst="rect">
              <a:avLst/>
            </a:prstGeom>
            <a:solidFill>
              <a:srgbClr val="D51D13">
                <a:alpha val="100000"/>
              </a:srgbClr>
            </a:solidFill>
            <a:ln w="2710" cap="flat">
              <a:solidFill>
                <a:srgbClr val="FFFFFF">
                  <a:alpha val="100000"/>
                </a:srgbClr>
              </a:solidFill>
              <a:prstDash val="solid"/>
              <a:miter/>
            </a:ln>
          </p:spPr>
          <p:txBody>
            <a:bodyPr/>
            <a:lstStyle/>
            <a:p/>
          </p:txBody>
        </p:sp>
        <p:sp>
          <p:nvSpPr>
            <p:cNvPr id="62" name="rc62"/>
            <p:cNvSpPr/>
            <p:nvPr/>
          </p:nvSpPr>
          <p:spPr>
            <a:xfrm>
              <a:off x="6162322" y="3465333"/>
              <a:ext cx="428248" cy="1079488"/>
            </a:xfrm>
            <a:prstGeom prst="rect">
              <a:avLst/>
            </a:prstGeom>
            <a:solidFill>
              <a:srgbClr val="DC2017">
                <a:alpha val="100000"/>
              </a:srgbClr>
            </a:solidFill>
            <a:ln w="2710" cap="flat">
              <a:solidFill>
                <a:srgbClr val="FFFFFF">
                  <a:alpha val="100000"/>
                </a:srgbClr>
              </a:solidFill>
              <a:prstDash val="solid"/>
              <a:miter/>
            </a:ln>
          </p:spPr>
          <p:txBody>
            <a:bodyPr/>
            <a:lstStyle/>
            <a:p/>
          </p:txBody>
        </p:sp>
        <p:sp>
          <p:nvSpPr>
            <p:cNvPr id="63" name="rc63"/>
            <p:cNvSpPr/>
            <p:nvPr/>
          </p:nvSpPr>
          <p:spPr>
            <a:xfrm>
              <a:off x="6590571" y="3465333"/>
              <a:ext cx="428248" cy="10794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 name="rc64"/>
            <p:cNvSpPr/>
            <p:nvPr/>
          </p:nvSpPr>
          <p:spPr>
            <a:xfrm>
              <a:off x="7018819" y="3465333"/>
              <a:ext cx="428248" cy="107948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 name="rc65"/>
            <p:cNvSpPr/>
            <p:nvPr/>
          </p:nvSpPr>
          <p:spPr>
            <a:xfrm>
              <a:off x="7447067" y="3465333"/>
              <a:ext cx="428248" cy="1079488"/>
            </a:xfrm>
            <a:prstGeom prst="rect">
              <a:avLst/>
            </a:prstGeom>
            <a:solidFill>
              <a:srgbClr val="F88E1D">
                <a:alpha val="100000"/>
              </a:srgbClr>
            </a:solidFill>
            <a:ln w="2710" cap="flat">
              <a:solidFill>
                <a:srgbClr val="FFFFFF">
                  <a:alpha val="100000"/>
                </a:srgbClr>
              </a:solidFill>
              <a:prstDash val="solid"/>
              <a:miter/>
            </a:ln>
          </p:spPr>
          <p:txBody>
            <a:bodyPr/>
            <a:lstStyle/>
            <a:p/>
          </p:txBody>
        </p:sp>
        <p:sp>
          <p:nvSpPr>
            <p:cNvPr id="66" name="rc66"/>
            <p:cNvSpPr/>
            <p:nvPr/>
          </p:nvSpPr>
          <p:spPr>
            <a:xfrm>
              <a:off x="7875315" y="3465333"/>
              <a:ext cx="428248" cy="1079488"/>
            </a:xfrm>
            <a:prstGeom prst="rect">
              <a:avLst/>
            </a:prstGeom>
            <a:solidFill>
              <a:srgbClr val="E1C223">
                <a:alpha val="100000"/>
              </a:srgbClr>
            </a:solidFill>
            <a:ln w="2710" cap="flat">
              <a:solidFill>
                <a:srgbClr val="FFFFFF">
                  <a:alpha val="100000"/>
                </a:srgbClr>
              </a:solidFill>
              <a:prstDash val="solid"/>
              <a:miter/>
            </a:ln>
          </p:spPr>
          <p:txBody>
            <a:bodyPr/>
            <a:lstStyle/>
            <a:p/>
          </p:txBody>
        </p:sp>
        <p:sp>
          <p:nvSpPr>
            <p:cNvPr id="67" name="rc67"/>
            <p:cNvSpPr/>
            <p:nvPr/>
          </p:nvSpPr>
          <p:spPr>
            <a:xfrm>
              <a:off x="8303564" y="3465333"/>
              <a:ext cx="428248" cy="1079488"/>
            </a:xfrm>
            <a:prstGeom prst="rect">
              <a:avLst/>
            </a:prstGeom>
            <a:solidFill>
              <a:srgbClr val="97BF3C">
                <a:alpha val="100000"/>
              </a:srgbClr>
            </a:solidFill>
            <a:ln w="2710" cap="flat">
              <a:solidFill>
                <a:srgbClr val="FFFFFF">
                  <a:alpha val="100000"/>
                </a:srgbClr>
              </a:solidFill>
              <a:prstDash val="solid"/>
              <a:miter/>
            </a:ln>
          </p:spPr>
          <p:txBody>
            <a:bodyPr/>
            <a:lstStyle/>
            <a:p/>
          </p:txBody>
        </p:sp>
        <p:sp>
          <p:nvSpPr>
            <p:cNvPr id="68" name="tx68"/>
            <p:cNvSpPr/>
            <p:nvPr/>
          </p:nvSpPr>
          <p:spPr>
            <a:xfrm>
              <a:off x="802918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63</a:t>
              </a:r>
            </a:p>
          </p:txBody>
        </p:sp>
        <p:sp>
          <p:nvSpPr>
            <p:cNvPr id="69" name="tx69"/>
            <p:cNvSpPr/>
            <p:nvPr/>
          </p:nvSpPr>
          <p:spPr>
            <a:xfrm>
              <a:off x="845742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000000">
                      <a:alpha val="100000"/>
                    </a:srgbClr>
                  </a:solidFill>
                  <a:latin typeface="Arial"/>
                  <a:cs typeface="Arial"/>
                </a:rPr>
                <a:t>69</a:t>
              </a:r>
            </a:p>
          </p:txBody>
        </p:sp>
        <p:sp>
          <p:nvSpPr>
            <p:cNvPr id="70" name="tx70"/>
            <p:cNvSpPr/>
            <p:nvPr/>
          </p:nvSpPr>
          <p:spPr>
            <a:xfrm>
              <a:off x="2063835"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1" name="tx71"/>
            <p:cNvSpPr/>
            <p:nvPr/>
          </p:nvSpPr>
          <p:spPr>
            <a:xfrm>
              <a:off x="2492083"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2" name="tx72"/>
            <p:cNvSpPr/>
            <p:nvPr/>
          </p:nvSpPr>
          <p:spPr>
            <a:xfrm>
              <a:off x="2920331"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3" name="tx73"/>
            <p:cNvSpPr/>
            <p:nvPr/>
          </p:nvSpPr>
          <p:spPr>
            <a:xfrm>
              <a:off x="3348580"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4" name="tx74"/>
            <p:cNvSpPr/>
            <p:nvPr/>
          </p:nvSpPr>
          <p:spPr>
            <a:xfrm>
              <a:off x="3776828"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5" name="tx75"/>
            <p:cNvSpPr/>
            <p:nvPr/>
          </p:nvSpPr>
          <p:spPr>
            <a:xfrm>
              <a:off x="4205076"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6" name="tx76"/>
            <p:cNvSpPr/>
            <p:nvPr/>
          </p:nvSpPr>
          <p:spPr>
            <a:xfrm>
              <a:off x="4633324"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7" name="tx77"/>
            <p:cNvSpPr/>
            <p:nvPr/>
          </p:nvSpPr>
          <p:spPr>
            <a:xfrm>
              <a:off x="5061572"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8" name="tx78"/>
            <p:cNvSpPr/>
            <p:nvPr/>
          </p:nvSpPr>
          <p:spPr>
            <a:xfrm>
              <a:off x="5489821"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79" name="tx79"/>
            <p:cNvSpPr/>
            <p:nvPr/>
          </p:nvSpPr>
          <p:spPr>
            <a:xfrm>
              <a:off x="5918069"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0" name="tx80"/>
            <p:cNvSpPr/>
            <p:nvPr/>
          </p:nvSpPr>
          <p:spPr>
            <a:xfrm>
              <a:off x="6346317"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1" name="tx81"/>
            <p:cNvSpPr/>
            <p:nvPr/>
          </p:nvSpPr>
          <p:spPr>
            <a:xfrm>
              <a:off x="6774565"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82" name="tx82"/>
            <p:cNvSpPr/>
            <p:nvPr/>
          </p:nvSpPr>
          <p:spPr>
            <a:xfrm>
              <a:off x="7202814"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83" name="tx83"/>
            <p:cNvSpPr/>
            <p:nvPr/>
          </p:nvSpPr>
          <p:spPr>
            <a:xfrm>
              <a:off x="7631062"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9</a:t>
              </a:r>
            </a:p>
          </p:txBody>
        </p:sp>
        <p:sp>
          <p:nvSpPr>
            <p:cNvPr id="84" name="tx84"/>
            <p:cNvSpPr/>
            <p:nvPr/>
          </p:nvSpPr>
          <p:spPr>
            <a:xfrm>
              <a:off x="8059310" y="5045750"/>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85" name="tx85"/>
            <p:cNvSpPr/>
            <p:nvPr/>
          </p:nvSpPr>
          <p:spPr>
            <a:xfrm>
              <a:off x="8457429" y="5045750"/>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14</a:t>
              </a:r>
            </a:p>
          </p:txBody>
        </p:sp>
        <p:sp>
          <p:nvSpPr>
            <p:cNvPr id="86" name="tx86"/>
            <p:cNvSpPr/>
            <p:nvPr/>
          </p:nvSpPr>
          <p:spPr>
            <a:xfrm>
              <a:off x="2063835"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87" name="tx87"/>
            <p:cNvSpPr/>
            <p:nvPr/>
          </p:nvSpPr>
          <p:spPr>
            <a:xfrm>
              <a:off x="2492083"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88" name="tx88"/>
            <p:cNvSpPr/>
            <p:nvPr/>
          </p:nvSpPr>
          <p:spPr>
            <a:xfrm>
              <a:off x="2920331"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89" name="tx89"/>
            <p:cNvSpPr/>
            <p:nvPr/>
          </p:nvSpPr>
          <p:spPr>
            <a:xfrm>
              <a:off x="3348580"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90" name="tx90"/>
            <p:cNvSpPr/>
            <p:nvPr/>
          </p:nvSpPr>
          <p:spPr>
            <a:xfrm>
              <a:off x="3776828"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1" name="tx91"/>
            <p:cNvSpPr/>
            <p:nvPr/>
          </p:nvSpPr>
          <p:spPr>
            <a:xfrm>
              <a:off x="4205076" y="1807284"/>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8</a:t>
              </a:r>
            </a:p>
          </p:txBody>
        </p:sp>
        <p:sp>
          <p:nvSpPr>
            <p:cNvPr id="92" name="tx92"/>
            <p:cNvSpPr/>
            <p:nvPr/>
          </p:nvSpPr>
          <p:spPr>
            <a:xfrm>
              <a:off x="4607218" y="1807284"/>
              <a:ext cx="112471"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11</a:t>
              </a:r>
            </a:p>
          </p:txBody>
        </p:sp>
        <p:sp>
          <p:nvSpPr>
            <p:cNvPr id="93" name="tx93"/>
            <p:cNvSpPr/>
            <p:nvPr/>
          </p:nvSpPr>
          <p:spPr>
            <a:xfrm>
              <a:off x="5031443"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13</a:t>
              </a:r>
            </a:p>
          </p:txBody>
        </p:sp>
        <p:sp>
          <p:nvSpPr>
            <p:cNvPr id="94" name="tx94"/>
            <p:cNvSpPr/>
            <p:nvPr/>
          </p:nvSpPr>
          <p:spPr>
            <a:xfrm>
              <a:off x="5459691"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16</a:t>
              </a:r>
            </a:p>
          </p:txBody>
        </p:sp>
        <p:sp>
          <p:nvSpPr>
            <p:cNvPr id="95" name="tx95"/>
            <p:cNvSpPr/>
            <p:nvPr/>
          </p:nvSpPr>
          <p:spPr>
            <a:xfrm>
              <a:off x="5887939"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21</a:t>
              </a:r>
            </a:p>
          </p:txBody>
        </p:sp>
        <p:sp>
          <p:nvSpPr>
            <p:cNvPr id="96" name="tx96"/>
            <p:cNvSpPr/>
            <p:nvPr/>
          </p:nvSpPr>
          <p:spPr>
            <a:xfrm>
              <a:off x="6316188"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97" name="tx97"/>
            <p:cNvSpPr/>
            <p:nvPr/>
          </p:nvSpPr>
          <p:spPr>
            <a:xfrm>
              <a:off x="6744436"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31</a:t>
              </a:r>
            </a:p>
          </p:txBody>
        </p:sp>
        <p:sp>
          <p:nvSpPr>
            <p:cNvPr id="98" name="tx98"/>
            <p:cNvSpPr/>
            <p:nvPr/>
          </p:nvSpPr>
          <p:spPr>
            <a:xfrm>
              <a:off x="7172684"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30</a:t>
              </a:r>
            </a:p>
          </p:txBody>
        </p:sp>
        <p:sp>
          <p:nvSpPr>
            <p:cNvPr id="99" name="tx99"/>
            <p:cNvSpPr/>
            <p:nvPr/>
          </p:nvSpPr>
          <p:spPr>
            <a:xfrm>
              <a:off x="7600932" y="1807284"/>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50</a:t>
              </a:r>
            </a:p>
          </p:txBody>
        </p:sp>
        <p:sp>
          <p:nvSpPr>
            <p:cNvPr id="100" name="tx100"/>
            <p:cNvSpPr/>
            <p:nvPr/>
          </p:nvSpPr>
          <p:spPr>
            <a:xfrm>
              <a:off x="2063835"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1" name="tx101"/>
            <p:cNvSpPr/>
            <p:nvPr/>
          </p:nvSpPr>
          <p:spPr>
            <a:xfrm>
              <a:off x="2492083"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2" name="tx102"/>
            <p:cNvSpPr/>
            <p:nvPr/>
          </p:nvSpPr>
          <p:spPr>
            <a:xfrm>
              <a:off x="2920331"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3" name="tx103"/>
            <p:cNvSpPr/>
            <p:nvPr/>
          </p:nvSpPr>
          <p:spPr>
            <a:xfrm>
              <a:off x="3348580"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4" name="tx104"/>
            <p:cNvSpPr/>
            <p:nvPr/>
          </p:nvSpPr>
          <p:spPr>
            <a:xfrm>
              <a:off x="3776828"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5" name="tx105"/>
            <p:cNvSpPr/>
            <p:nvPr/>
          </p:nvSpPr>
          <p:spPr>
            <a:xfrm>
              <a:off x="4205076"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6" name="tx106"/>
            <p:cNvSpPr/>
            <p:nvPr/>
          </p:nvSpPr>
          <p:spPr>
            <a:xfrm>
              <a:off x="4633324"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7" name="tx107"/>
            <p:cNvSpPr/>
            <p:nvPr/>
          </p:nvSpPr>
          <p:spPr>
            <a:xfrm>
              <a:off x="5061572"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8" name="tx108"/>
            <p:cNvSpPr/>
            <p:nvPr/>
          </p:nvSpPr>
          <p:spPr>
            <a:xfrm>
              <a:off x="5489821"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09" name="tx109"/>
            <p:cNvSpPr/>
            <p:nvPr/>
          </p:nvSpPr>
          <p:spPr>
            <a:xfrm>
              <a:off x="5918069"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0" name="tx110"/>
            <p:cNvSpPr/>
            <p:nvPr/>
          </p:nvSpPr>
          <p:spPr>
            <a:xfrm>
              <a:off x="6346317"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a:t>
              </a:r>
            </a:p>
          </p:txBody>
        </p:sp>
        <p:sp>
          <p:nvSpPr>
            <p:cNvPr id="111" name="tx111"/>
            <p:cNvSpPr/>
            <p:nvPr/>
          </p:nvSpPr>
          <p:spPr>
            <a:xfrm>
              <a:off x="6774565"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12" name="tx112"/>
            <p:cNvSpPr/>
            <p:nvPr/>
          </p:nvSpPr>
          <p:spPr>
            <a:xfrm>
              <a:off x="7202814" y="2886773"/>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13" name="tx113"/>
            <p:cNvSpPr/>
            <p:nvPr/>
          </p:nvSpPr>
          <p:spPr>
            <a:xfrm>
              <a:off x="7600932"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26</a:t>
              </a:r>
            </a:p>
          </p:txBody>
        </p:sp>
        <p:sp>
          <p:nvSpPr>
            <p:cNvPr id="114" name="tx114"/>
            <p:cNvSpPr/>
            <p:nvPr/>
          </p:nvSpPr>
          <p:spPr>
            <a:xfrm>
              <a:off x="8029181"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44</a:t>
              </a:r>
            </a:p>
          </p:txBody>
        </p:sp>
        <p:sp>
          <p:nvSpPr>
            <p:cNvPr id="115" name="tx115"/>
            <p:cNvSpPr/>
            <p:nvPr/>
          </p:nvSpPr>
          <p:spPr>
            <a:xfrm>
              <a:off x="8457429" y="2886773"/>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56</a:t>
              </a:r>
            </a:p>
          </p:txBody>
        </p:sp>
        <p:sp>
          <p:nvSpPr>
            <p:cNvPr id="116" name="tx116"/>
            <p:cNvSpPr/>
            <p:nvPr/>
          </p:nvSpPr>
          <p:spPr>
            <a:xfrm>
              <a:off x="2063835"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7" name="tx117"/>
            <p:cNvSpPr/>
            <p:nvPr/>
          </p:nvSpPr>
          <p:spPr>
            <a:xfrm>
              <a:off x="2492083"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0</a:t>
              </a:r>
            </a:p>
          </p:txBody>
        </p:sp>
        <p:sp>
          <p:nvSpPr>
            <p:cNvPr id="118" name="tx118"/>
            <p:cNvSpPr/>
            <p:nvPr/>
          </p:nvSpPr>
          <p:spPr>
            <a:xfrm>
              <a:off x="2920331"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19" name="tx119"/>
            <p:cNvSpPr/>
            <p:nvPr/>
          </p:nvSpPr>
          <p:spPr>
            <a:xfrm>
              <a:off x="3348580"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a:t>
              </a:r>
            </a:p>
          </p:txBody>
        </p:sp>
        <p:sp>
          <p:nvSpPr>
            <p:cNvPr id="120" name="tx120"/>
            <p:cNvSpPr/>
            <p:nvPr/>
          </p:nvSpPr>
          <p:spPr>
            <a:xfrm>
              <a:off x="3776828"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1" name="tx121"/>
            <p:cNvSpPr/>
            <p:nvPr/>
          </p:nvSpPr>
          <p:spPr>
            <a:xfrm>
              <a:off x="4205076"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a:t>
              </a:r>
            </a:p>
          </p:txBody>
        </p:sp>
        <p:sp>
          <p:nvSpPr>
            <p:cNvPr id="122" name="tx122"/>
            <p:cNvSpPr/>
            <p:nvPr/>
          </p:nvSpPr>
          <p:spPr>
            <a:xfrm>
              <a:off x="4633324"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a:t>
              </a:r>
            </a:p>
          </p:txBody>
        </p:sp>
        <p:sp>
          <p:nvSpPr>
            <p:cNvPr id="123" name="tx123"/>
            <p:cNvSpPr/>
            <p:nvPr/>
          </p:nvSpPr>
          <p:spPr>
            <a:xfrm>
              <a:off x="5061572"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6</a:t>
              </a:r>
            </a:p>
          </p:txBody>
        </p:sp>
        <p:sp>
          <p:nvSpPr>
            <p:cNvPr id="124" name="tx124"/>
            <p:cNvSpPr/>
            <p:nvPr/>
          </p:nvSpPr>
          <p:spPr>
            <a:xfrm>
              <a:off x="5489821" y="3966261"/>
              <a:ext cx="60258"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7</a:t>
              </a:r>
            </a:p>
          </p:txBody>
        </p:sp>
        <p:sp>
          <p:nvSpPr>
            <p:cNvPr id="125" name="tx125"/>
            <p:cNvSpPr/>
            <p:nvPr/>
          </p:nvSpPr>
          <p:spPr>
            <a:xfrm>
              <a:off x="588793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10</a:t>
              </a:r>
            </a:p>
          </p:txBody>
        </p:sp>
        <p:sp>
          <p:nvSpPr>
            <p:cNvPr id="126" name="tx126"/>
            <p:cNvSpPr/>
            <p:nvPr/>
          </p:nvSpPr>
          <p:spPr>
            <a:xfrm>
              <a:off x="6316188"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12</a:t>
              </a:r>
            </a:p>
          </p:txBody>
        </p:sp>
        <p:sp>
          <p:nvSpPr>
            <p:cNvPr id="127" name="tx127"/>
            <p:cNvSpPr/>
            <p:nvPr/>
          </p:nvSpPr>
          <p:spPr>
            <a:xfrm>
              <a:off x="6744436"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8" name="tx128"/>
            <p:cNvSpPr/>
            <p:nvPr/>
          </p:nvSpPr>
          <p:spPr>
            <a:xfrm>
              <a:off x="7172684"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15</a:t>
              </a:r>
            </a:p>
          </p:txBody>
        </p:sp>
        <p:sp>
          <p:nvSpPr>
            <p:cNvPr id="129" name="tx129"/>
            <p:cNvSpPr/>
            <p:nvPr/>
          </p:nvSpPr>
          <p:spPr>
            <a:xfrm>
              <a:off x="7600932"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33</a:t>
              </a:r>
            </a:p>
          </p:txBody>
        </p:sp>
        <p:sp>
          <p:nvSpPr>
            <p:cNvPr id="130" name="tx130"/>
            <p:cNvSpPr/>
            <p:nvPr/>
          </p:nvSpPr>
          <p:spPr>
            <a:xfrm>
              <a:off x="8029181"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45</a:t>
              </a:r>
            </a:p>
          </p:txBody>
        </p:sp>
        <p:sp>
          <p:nvSpPr>
            <p:cNvPr id="131" name="tx131"/>
            <p:cNvSpPr/>
            <p:nvPr/>
          </p:nvSpPr>
          <p:spPr>
            <a:xfrm>
              <a:off x="8457429" y="3966261"/>
              <a:ext cx="120517" cy="77632"/>
            </a:xfrm>
            <a:prstGeom prst="rect">
              <a:avLst/>
            </a:prstGeom>
            <a:noFill/>
          </p:spPr>
          <p:txBody>
            <a:bodyPr lIns="0" rIns="0" tIns="0" bIns="0" anchorCtr="1" anchor="ctr" wrap="none"/>
            <a:lstStyle/>
            <a:p>
              <a:pPr algn="l" marL="0" marR="0" indent="0">
                <a:spcBef>
                  <a:spcPts val="0"/>
                </a:spcBef>
                <a:spcAft>
                  <a:spcPts val="0"/>
                </a:spcAft>
              </a:pPr>
              <a:r>
                <a:rPr sz="853" i="0" b="0">
                  <a:solidFill>
                    <a:srgbClr val="FFFFFF">
                      <a:alpha val="100000"/>
                    </a:srgbClr>
                  </a:solidFill>
                  <a:latin typeface="Arial"/>
                  <a:cs typeface="Arial"/>
                </a:rPr>
                <a:t>53</a:t>
              </a:r>
            </a:p>
          </p:txBody>
        </p:sp>
        <p:sp>
          <p:nvSpPr>
            <p:cNvPr id="132" name="rc13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879840" y="3465333"/>
              <a:ext cx="6851971" cy="1079488"/>
            </a:xfrm>
            <a:prstGeom prst="rect">
              <a:avLst/>
            </a:prstGeom>
            <a:noFill/>
            <a:ln w="27101" cap="flat">
              <a:solidFill>
                <a:srgbClr val="000000">
                  <a:alpha val="100000"/>
                </a:srgbClr>
              </a:solidFill>
              <a:prstDash val="solid"/>
              <a:miter/>
            </a:ln>
          </p:spPr>
          <p:txBody>
            <a:bodyPr/>
            <a:lstStyle/>
            <a:p/>
          </p:txBody>
        </p:sp>
        <p:sp>
          <p:nvSpPr>
            <p:cNvPr id="196" name="tx196"/>
            <p:cNvSpPr/>
            <p:nvPr/>
          </p:nvSpPr>
          <p:spPr>
            <a:xfrm rot="-2700000">
              <a:off x="201306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197" name="tx197"/>
            <p:cNvSpPr/>
            <p:nvPr/>
          </p:nvSpPr>
          <p:spPr>
            <a:xfrm rot="-2700000">
              <a:off x="2442828" y="944126"/>
              <a:ext cx="30056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2011</a:t>
              </a:r>
            </a:p>
          </p:txBody>
        </p:sp>
        <p:sp>
          <p:nvSpPr>
            <p:cNvPr id="198" name="tx198"/>
            <p:cNvSpPr/>
            <p:nvPr/>
          </p:nvSpPr>
          <p:spPr>
            <a:xfrm rot="-2700000">
              <a:off x="286956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2012</a:t>
              </a:r>
            </a:p>
          </p:txBody>
        </p:sp>
        <p:sp>
          <p:nvSpPr>
            <p:cNvPr id="199" name="tx199"/>
            <p:cNvSpPr/>
            <p:nvPr/>
          </p:nvSpPr>
          <p:spPr>
            <a:xfrm rot="-2700000">
              <a:off x="329781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2013</a:t>
              </a:r>
            </a:p>
          </p:txBody>
        </p:sp>
        <p:sp>
          <p:nvSpPr>
            <p:cNvPr id="200" name="tx200"/>
            <p:cNvSpPr/>
            <p:nvPr/>
          </p:nvSpPr>
          <p:spPr>
            <a:xfrm rot="-2700000">
              <a:off x="372606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2014</a:t>
              </a:r>
            </a:p>
          </p:txBody>
        </p:sp>
        <p:sp>
          <p:nvSpPr>
            <p:cNvPr id="201" name="tx201"/>
            <p:cNvSpPr/>
            <p:nvPr/>
          </p:nvSpPr>
          <p:spPr>
            <a:xfrm rot="-2700000">
              <a:off x="4154308"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202" name="tx202"/>
            <p:cNvSpPr/>
            <p:nvPr/>
          </p:nvSpPr>
          <p:spPr>
            <a:xfrm rot="-2700000">
              <a:off x="458255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2016</a:t>
              </a:r>
            </a:p>
          </p:txBody>
        </p:sp>
        <p:sp>
          <p:nvSpPr>
            <p:cNvPr id="203" name="tx203"/>
            <p:cNvSpPr/>
            <p:nvPr/>
          </p:nvSpPr>
          <p:spPr>
            <a:xfrm rot="-2700000">
              <a:off x="501080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2017</a:t>
              </a:r>
            </a:p>
          </p:txBody>
        </p:sp>
        <p:sp>
          <p:nvSpPr>
            <p:cNvPr id="204" name="tx204"/>
            <p:cNvSpPr/>
            <p:nvPr/>
          </p:nvSpPr>
          <p:spPr>
            <a:xfrm rot="-2700000">
              <a:off x="5439053"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2018</a:t>
              </a:r>
            </a:p>
          </p:txBody>
        </p:sp>
        <p:sp>
          <p:nvSpPr>
            <p:cNvPr id="205" name="tx205"/>
            <p:cNvSpPr/>
            <p:nvPr/>
          </p:nvSpPr>
          <p:spPr>
            <a:xfrm rot="-2700000">
              <a:off x="5867301"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206" name="tx206"/>
            <p:cNvSpPr/>
            <p:nvPr/>
          </p:nvSpPr>
          <p:spPr>
            <a:xfrm rot="-2700000">
              <a:off x="6295549"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207" name="tx207"/>
            <p:cNvSpPr/>
            <p:nvPr/>
          </p:nvSpPr>
          <p:spPr>
            <a:xfrm rot="-2700000">
              <a:off x="6723797"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2021</a:t>
              </a:r>
            </a:p>
          </p:txBody>
        </p:sp>
        <p:sp>
          <p:nvSpPr>
            <p:cNvPr id="208" name="tx208"/>
            <p:cNvSpPr/>
            <p:nvPr/>
          </p:nvSpPr>
          <p:spPr>
            <a:xfrm rot="-2700000">
              <a:off x="7152046"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2022</a:t>
              </a:r>
            </a:p>
          </p:txBody>
        </p:sp>
        <p:sp>
          <p:nvSpPr>
            <p:cNvPr id="209" name="tx209"/>
            <p:cNvSpPr/>
            <p:nvPr/>
          </p:nvSpPr>
          <p:spPr>
            <a:xfrm rot="-2700000">
              <a:off x="7580294"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2023</a:t>
              </a:r>
            </a:p>
          </p:txBody>
        </p:sp>
        <p:sp>
          <p:nvSpPr>
            <p:cNvPr id="210" name="tx210"/>
            <p:cNvSpPr/>
            <p:nvPr/>
          </p:nvSpPr>
          <p:spPr>
            <a:xfrm rot="-2700000">
              <a:off x="8008542"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2024</a:t>
              </a:r>
            </a:p>
          </p:txBody>
        </p:sp>
        <p:sp>
          <p:nvSpPr>
            <p:cNvPr id="211" name="tx211"/>
            <p:cNvSpPr/>
            <p:nvPr/>
          </p:nvSpPr>
          <p:spPr>
            <a:xfrm rot="-2700000">
              <a:off x="8436790" y="940473"/>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212" name="tx212"/>
            <p:cNvSpPr/>
            <p:nvPr/>
          </p:nvSpPr>
          <p:spPr>
            <a:xfrm>
              <a:off x="790549" y="5034503"/>
              <a:ext cx="684062"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AFRO-Central</a:t>
              </a:r>
            </a:p>
          </p:txBody>
        </p:sp>
        <p:sp>
          <p:nvSpPr>
            <p:cNvPr id="213" name="tx213"/>
            <p:cNvSpPr/>
            <p:nvPr/>
          </p:nvSpPr>
          <p:spPr>
            <a:xfrm>
              <a:off x="1168653" y="3955014"/>
              <a:ext cx="305958" cy="77358"/>
            </a:xfrm>
            <a:prstGeom prst="rect">
              <a:avLst/>
            </a:prstGeom>
            <a:noFill/>
          </p:spPr>
          <p:txBody>
            <a:bodyPr lIns="0" rIns="0" tIns="0" bIns="0" anchorCtr="1" anchor="ctr" wrap="none"/>
            <a:lstStyle/>
            <a:p>
              <a:pPr algn="l" marL="0" marR="0" indent="0">
                <a:spcBef>
                  <a:spcPts val="0"/>
                </a:spcBef>
                <a:spcAft>
                  <a:spcPts val="0"/>
                </a:spcAft>
              </a:pPr>
              <a:r>
                <a:rPr sz="850" i="0" b="1">
                  <a:solidFill>
                    <a:srgbClr val="4D4D4D">
                      <a:alpha val="100000"/>
                    </a:srgbClr>
                  </a:solidFill>
                  <a:latin typeface="Arial"/>
                  <a:cs typeface="Arial"/>
                </a:rPr>
                <a:t>AFRO</a:t>
              </a:r>
            </a:p>
          </p:txBody>
        </p:sp>
        <p:sp>
          <p:nvSpPr>
            <p:cNvPr id="214" name="tx214"/>
            <p:cNvSpPr/>
            <p:nvPr/>
          </p:nvSpPr>
          <p:spPr>
            <a:xfrm>
              <a:off x="894516" y="2875525"/>
              <a:ext cx="58009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AFRO-West</a:t>
              </a:r>
            </a:p>
          </p:txBody>
        </p:sp>
        <p:sp>
          <p:nvSpPr>
            <p:cNvPr id="215" name="tx215"/>
            <p:cNvSpPr/>
            <p:nvPr/>
          </p:nvSpPr>
          <p:spPr>
            <a:xfrm>
              <a:off x="508182" y="1796037"/>
              <a:ext cx="55211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AFRO-East</a:t>
              </a:r>
            </a:p>
          </p:txBody>
        </p:sp>
        <p:sp>
          <p:nvSpPr>
            <p:cNvPr id="216" name="tx216"/>
            <p:cNvSpPr/>
            <p:nvPr/>
          </p:nvSpPr>
          <p:spPr>
            <a:xfrm>
              <a:off x="1090289" y="1796037"/>
              <a:ext cx="72054"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&amp;</a:t>
              </a:r>
            </a:p>
          </p:txBody>
        </p:sp>
        <p:sp>
          <p:nvSpPr>
            <p:cNvPr id="217" name="tx217"/>
            <p:cNvSpPr/>
            <p:nvPr/>
          </p:nvSpPr>
          <p:spPr>
            <a:xfrm>
              <a:off x="1192336" y="1796037"/>
              <a:ext cx="282275" cy="77358"/>
            </a:xfrm>
            <a:prstGeom prst="rect">
              <a:avLst/>
            </a:prstGeom>
            <a:noFill/>
          </p:spPr>
          <p:txBody>
            <a:bodyPr lIns="0" rIns="0" tIns="0" bIns="0" anchorCtr="1" anchor="ctr" wrap="none"/>
            <a:lstStyle/>
            <a:p>
              <a:pPr algn="l" marL="0" marR="0" indent="0">
                <a:spcBef>
                  <a:spcPts val="0"/>
                </a:spcBef>
                <a:spcAft>
                  <a:spcPts val="0"/>
                </a:spcAft>
              </a:pPr>
              <a:r>
                <a:rPr sz="850" i="0" b="0">
                  <a:solidFill>
                    <a:srgbClr val="4D4D4D">
                      <a:alpha val="100000"/>
                    </a:srgbClr>
                  </a:solidFill>
                  <a:latin typeface="Arial"/>
                  <a:cs typeface="Arial"/>
                </a:rPr>
                <a:t>South</a:t>
              </a:r>
            </a:p>
          </p:txBody>
        </p:sp>
        <p:sp>
          <p:nvSpPr>
            <p:cNvPr id="218" name="tx218"/>
            <p:cNvSpPr/>
            <p:nvPr/>
          </p:nvSpPr>
          <p:spPr>
            <a:xfrm>
              <a:off x="3361168" y="6087286"/>
              <a:ext cx="165972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  </a:t>
              </a:r>
            </a:p>
          </p:txBody>
        </p:sp>
        <p:pic>
          <p:nvPicPr>
            <p:cNvPr id="219" name="pic219"/>
            <p:cNvPicPr/>
            <p:nvPr/>
          </p:nvPicPr>
          <p:blipFill>
            <a:blip r:embed="rId2" cstate="print"/>
            <a:stretch>
              <a:fillRect/>
            </a:stretch>
          </p:blipFill>
          <p:spPr>
            <a:xfrm>
              <a:off x="5090484" y="5941026"/>
              <a:ext cx="2160000" cy="219455"/>
            </a:xfrm>
            <a:prstGeom prst="rect">
              <a:avLst/>
            </a:prstGeom>
          </p:spPr>
        </p:pic>
        <p:sp>
          <p:nvSpPr>
            <p:cNvPr id="220" name="pl220"/>
            <p:cNvSpPr/>
            <p:nvPr/>
          </p:nvSpPr>
          <p:spPr>
            <a:xfrm>
              <a:off x="50940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1" name="pl221"/>
            <p:cNvSpPr/>
            <p:nvPr/>
          </p:nvSpPr>
          <p:spPr>
            <a:xfrm>
              <a:off x="57180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2" name="pl222"/>
            <p:cNvSpPr/>
            <p:nvPr/>
          </p:nvSpPr>
          <p:spPr>
            <a:xfrm>
              <a:off x="63420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3" name="pl223"/>
            <p:cNvSpPr/>
            <p:nvPr/>
          </p:nvSpPr>
          <p:spPr>
            <a:xfrm>
              <a:off x="6966084"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 name="pl224"/>
            <p:cNvSpPr/>
            <p:nvPr/>
          </p:nvSpPr>
          <p:spPr>
            <a:xfrm>
              <a:off x="50940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5" name="pl225"/>
            <p:cNvSpPr/>
            <p:nvPr/>
          </p:nvSpPr>
          <p:spPr>
            <a:xfrm>
              <a:off x="57180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6" name="pl226"/>
            <p:cNvSpPr/>
            <p:nvPr/>
          </p:nvSpPr>
          <p:spPr>
            <a:xfrm>
              <a:off x="63420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7" name="pl227"/>
            <p:cNvSpPr/>
            <p:nvPr/>
          </p:nvSpPr>
          <p:spPr>
            <a:xfrm>
              <a:off x="6966084"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8" name="tx228"/>
            <p:cNvSpPr/>
            <p:nvPr/>
          </p:nvSpPr>
          <p:spPr>
            <a:xfrm>
              <a:off x="5062995"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29" name="tx229"/>
            <p:cNvSpPr/>
            <p:nvPr/>
          </p:nvSpPr>
          <p:spPr>
            <a:xfrm>
              <a:off x="56559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20</a:t>
              </a:r>
            </a:p>
          </p:txBody>
        </p:sp>
        <p:sp>
          <p:nvSpPr>
            <p:cNvPr id="230" name="tx230"/>
            <p:cNvSpPr/>
            <p:nvPr/>
          </p:nvSpPr>
          <p:spPr>
            <a:xfrm>
              <a:off x="62799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40</a:t>
              </a:r>
            </a:p>
          </p:txBody>
        </p:sp>
        <p:sp>
          <p:nvSpPr>
            <p:cNvPr id="231" name="tx231"/>
            <p:cNvSpPr/>
            <p:nvPr/>
          </p:nvSpPr>
          <p:spPr>
            <a:xfrm>
              <a:off x="6903905"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32" name="tx232"/>
            <p:cNvSpPr/>
            <p:nvPr/>
          </p:nvSpPr>
          <p:spPr>
            <a:xfrm>
              <a:off x="1537242" y="435349"/>
              <a:ext cx="472095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HPVc programme coverage (%), girls, by subregion, 2010-2025</a:t>
              </a:r>
            </a:p>
          </p:txBody>
        </p:sp>
        <p:sp>
          <p:nvSpPr>
            <p:cNvPr id="233" name="tx233"/>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34" name="tx234"/>
            <p:cNvSpPr/>
            <p:nvPr/>
          </p:nvSpPr>
          <p:spPr>
            <a:xfrm>
              <a:off x="5780376" y="6593460"/>
              <a:ext cx="3294034"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Subregions ordered based on descending coverage in 2025.</a:t>
              </a:r>
            </a:p>
          </p:txBody>
        </p:sp>
      </p:grpSp>
      <p:sp>
        <p:nvSpPr>
          <p:cNvPr id="2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'HPVc programme coverage' indicator is defined as the target population who received the last dose of HPV vaccine in the reporting year.
This heatmap shows HPVc programme coverage among girls, by region and year. The colour gradient is based on the best performing region.
In 2025, AFRO-East &amp; South had the highest HPVc coverage (69%), and AFRO-Central had the lowest coverage (14%).
Countries without HPV vaccine in 2025 (n=12): Algeria, Burundi, CAR, Chad, Congo, DRC, Equatorial Guinea, Gabon, Guinea, Guinea-Bissau, Niger, and South Sudan.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4134099"/>
              <a:ext cx="2186599" cy="493798"/>
            </a:xfrm>
            <a:custGeom>
              <a:avLst/>
              <a:pathLst>
                <a:path w="2186599" h="493798">
                  <a:moveTo>
                    <a:pt x="0" y="493798"/>
                  </a:moveTo>
                  <a:lnTo>
                    <a:pt x="145773" y="493798"/>
                  </a:lnTo>
                  <a:lnTo>
                    <a:pt x="291546" y="493798"/>
                  </a:lnTo>
                  <a:lnTo>
                    <a:pt x="437319" y="493798"/>
                  </a:lnTo>
                  <a:lnTo>
                    <a:pt x="583093" y="493798"/>
                  </a:lnTo>
                  <a:lnTo>
                    <a:pt x="728866" y="493798"/>
                  </a:lnTo>
                  <a:lnTo>
                    <a:pt x="874639" y="493798"/>
                  </a:lnTo>
                  <a:lnTo>
                    <a:pt x="1020413" y="493798"/>
                  </a:lnTo>
                  <a:lnTo>
                    <a:pt x="1166186" y="493798"/>
                  </a:lnTo>
                  <a:lnTo>
                    <a:pt x="1311959" y="493798"/>
                  </a:lnTo>
                  <a:lnTo>
                    <a:pt x="1457733" y="458527"/>
                  </a:lnTo>
                  <a:lnTo>
                    <a:pt x="1603506" y="387984"/>
                  </a:lnTo>
                  <a:lnTo>
                    <a:pt x="1749279" y="387984"/>
                  </a:lnTo>
                  <a:lnTo>
                    <a:pt x="1895052" y="176356"/>
                  </a:lnTo>
                  <a:lnTo>
                    <a:pt x="2040826" y="317441"/>
                  </a:lnTo>
                  <a:lnTo>
                    <a:pt x="2186599" y="0"/>
                  </a:lnTo>
                </a:path>
              </a:pathLst>
            </a:custGeom>
            <a:ln w="28456" cap="flat">
              <a:solidFill>
                <a:srgbClr val="FF0000">
                  <a:alpha val="100000"/>
                </a:srgbClr>
              </a:solidFill>
              <a:prstDash val="solid"/>
              <a:round/>
            </a:ln>
          </p:spPr>
          <p:txBody>
            <a:bodyPr/>
            <a:lstStyle/>
            <a:p/>
          </p:txBody>
        </p:sp>
        <p:sp>
          <p:nvSpPr>
            <p:cNvPr id="34" name="pl34"/>
            <p:cNvSpPr/>
            <p:nvPr/>
          </p:nvSpPr>
          <p:spPr>
            <a:xfrm>
              <a:off x="1027030" y="4134099"/>
              <a:ext cx="2186599" cy="493798"/>
            </a:xfrm>
            <a:custGeom>
              <a:avLst/>
              <a:pathLst>
                <a:path w="2186599" h="493798">
                  <a:moveTo>
                    <a:pt x="0" y="493798"/>
                  </a:moveTo>
                  <a:lnTo>
                    <a:pt x="145773" y="493798"/>
                  </a:lnTo>
                  <a:lnTo>
                    <a:pt x="291546" y="493798"/>
                  </a:lnTo>
                  <a:lnTo>
                    <a:pt x="437319" y="493798"/>
                  </a:lnTo>
                  <a:lnTo>
                    <a:pt x="583093" y="493798"/>
                  </a:lnTo>
                  <a:lnTo>
                    <a:pt x="728866" y="493798"/>
                  </a:lnTo>
                  <a:lnTo>
                    <a:pt x="874639" y="493798"/>
                  </a:lnTo>
                  <a:lnTo>
                    <a:pt x="1020413" y="493798"/>
                  </a:lnTo>
                  <a:lnTo>
                    <a:pt x="1166186" y="493798"/>
                  </a:lnTo>
                  <a:lnTo>
                    <a:pt x="1311959" y="493798"/>
                  </a:lnTo>
                  <a:lnTo>
                    <a:pt x="1457733" y="493798"/>
                  </a:lnTo>
                  <a:lnTo>
                    <a:pt x="1603506" y="458527"/>
                  </a:lnTo>
                  <a:lnTo>
                    <a:pt x="1749279" y="458527"/>
                  </a:lnTo>
                  <a:lnTo>
                    <a:pt x="1895052" y="176356"/>
                  </a:lnTo>
                  <a:lnTo>
                    <a:pt x="2040826" y="317441"/>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41" name="tx41"/>
            <p:cNvSpPr/>
            <p:nvPr/>
          </p:nvSpPr>
          <p:spPr>
            <a:xfrm>
              <a:off x="2776310"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42" name="tx42"/>
            <p:cNvSpPr/>
            <p:nvPr/>
          </p:nvSpPr>
          <p:spPr>
            <a:xfrm>
              <a:off x="3067857" y="428812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a:t>
              </a:r>
            </a:p>
          </p:txBody>
        </p:sp>
        <p:sp>
          <p:nvSpPr>
            <p:cNvPr id="43" name="tx43"/>
            <p:cNvSpPr/>
            <p:nvPr/>
          </p:nvSpPr>
          <p:spPr>
            <a:xfrm>
              <a:off x="3213630" y="39706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14</a:t>
              </a:r>
            </a:p>
          </p:txBody>
        </p:sp>
        <p:sp>
          <p:nvSpPr>
            <p:cNvPr id="44" name="tx44"/>
            <p:cNvSpPr/>
            <p:nvPr/>
          </p:nvSpPr>
          <p:spPr>
            <a:xfrm>
              <a:off x="102703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51" name="tx51"/>
            <p:cNvSpPr/>
            <p:nvPr/>
          </p:nvSpPr>
          <p:spPr>
            <a:xfrm>
              <a:off x="3067857"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52" name="tx52"/>
            <p:cNvSpPr/>
            <p:nvPr/>
          </p:nvSpPr>
          <p:spPr>
            <a:xfrm>
              <a:off x="3213630" y="419804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14</a:t>
              </a:r>
            </a:p>
          </p:txBody>
        </p:sp>
        <p:sp>
          <p:nvSpPr>
            <p:cNvPr id="53" name="pl53"/>
            <p:cNvSpPr/>
            <p:nvPr/>
          </p:nvSpPr>
          <p:spPr>
            <a:xfrm>
              <a:off x="75735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rc54"/>
            <p:cNvSpPr/>
            <p:nvPr/>
          </p:nvSpPr>
          <p:spPr>
            <a:xfrm>
              <a:off x="757350" y="889137"/>
              <a:ext cx="2725960" cy="4655815"/>
            </a:xfrm>
            <a:prstGeom prst="rect">
              <a:avLst/>
            </a:prstGeom>
            <a:noFill/>
            <a:ln w="13550" cap="rnd">
              <a:solidFill>
                <a:srgbClr val="BEBEBE">
                  <a:alpha val="100000"/>
                </a:srgbClr>
              </a:solidFill>
              <a:prstDash val="solid"/>
              <a:round/>
            </a:ln>
          </p:spPr>
          <p:txBody>
            <a:bodyPr/>
            <a:lstStyle/>
            <a:p/>
          </p:txBody>
        </p:sp>
        <p:sp>
          <p:nvSpPr>
            <p:cNvPr id="55" name="pl55"/>
            <p:cNvSpPr/>
            <p:nvPr/>
          </p:nvSpPr>
          <p:spPr>
            <a:xfrm>
              <a:off x="355290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355290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355290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355290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355290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355290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355290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2" name="pl62"/>
            <p:cNvSpPr/>
            <p:nvPr/>
          </p:nvSpPr>
          <p:spPr>
            <a:xfrm>
              <a:off x="355290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355290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355290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355290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355290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355290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8" name="pl68"/>
            <p:cNvSpPr/>
            <p:nvPr/>
          </p:nvSpPr>
          <p:spPr>
            <a:xfrm>
              <a:off x="382258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968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1141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2599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40567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551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6972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84299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98876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1345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280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2608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57186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71763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6340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0918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822580" y="2194176"/>
              <a:ext cx="2186599" cy="2433721"/>
            </a:xfrm>
            <a:custGeom>
              <a:avLst/>
              <a:pathLst>
                <a:path w="2186599" h="2433721">
                  <a:moveTo>
                    <a:pt x="0" y="2433721"/>
                  </a:moveTo>
                  <a:lnTo>
                    <a:pt x="145773" y="2398450"/>
                  </a:lnTo>
                  <a:lnTo>
                    <a:pt x="291546" y="2398450"/>
                  </a:lnTo>
                  <a:lnTo>
                    <a:pt x="437319" y="2398450"/>
                  </a:lnTo>
                  <a:lnTo>
                    <a:pt x="583093" y="2081008"/>
                  </a:lnTo>
                  <a:lnTo>
                    <a:pt x="728866" y="2081008"/>
                  </a:lnTo>
                  <a:lnTo>
                    <a:pt x="874639" y="1728295"/>
                  </a:lnTo>
                  <a:lnTo>
                    <a:pt x="1020413" y="1763566"/>
                  </a:lnTo>
                  <a:lnTo>
                    <a:pt x="1166186" y="1481395"/>
                  </a:lnTo>
                  <a:lnTo>
                    <a:pt x="1311959" y="493798"/>
                  </a:lnTo>
                  <a:lnTo>
                    <a:pt x="1457733" y="881783"/>
                  </a:lnTo>
                  <a:lnTo>
                    <a:pt x="1603506" y="775969"/>
                  </a:lnTo>
                  <a:lnTo>
                    <a:pt x="1749279" y="529069"/>
                  </a:lnTo>
                  <a:lnTo>
                    <a:pt x="1895052" y="105813"/>
                  </a:lnTo>
                  <a:lnTo>
                    <a:pt x="2040826" y="0"/>
                  </a:lnTo>
                  <a:lnTo>
                    <a:pt x="2186599" y="0"/>
                  </a:lnTo>
                </a:path>
              </a:pathLst>
            </a:custGeom>
            <a:ln w="28456" cap="flat">
              <a:solidFill>
                <a:srgbClr val="FF0000">
                  <a:alpha val="100000"/>
                </a:srgbClr>
              </a:solidFill>
              <a:prstDash val="solid"/>
              <a:round/>
            </a:ln>
          </p:spPr>
          <p:txBody>
            <a:bodyPr/>
            <a:lstStyle/>
            <a:p/>
          </p:txBody>
        </p:sp>
        <p:sp>
          <p:nvSpPr>
            <p:cNvPr id="85" name="pl85"/>
            <p:cNvSpPr/>
            <p:nvPr/>
          </p:nvSpPr>
          <p:spPr>
            <a:xfrm>
              <a:off x="3822580" y="2194176"/>
              <a:ext cx="2186599" cy="2433721"/>
            </a:xfrm>
            <a:custGeom>
              <a:avLst/>
              <a:pathLst>
                <a:path w="2186599" h="2433721">
                  <a:moveTo>
                    <a:pt x="0" y="2433721"/>
                  </a:moveTo>
                  <a:lnTo>
                    <a:pt x="145773" y="2398450"/>
                  </a:lnTo>
                  <a:lnTo>
                    <a:pt x="291546" y="2398450"/>
                  </a:lnTo>
                  <a:lnTo>
                    <a:pt x="437319" y="2398450"/>
                  </a:lnTo>
                  <a:lnTo>
                    <a:pt x="583093" y="2151550"/>
                  </a:lnTo>
                  <a:lnTo>
                    <a:pt x="728866" y="2151550"/>
                  </a:lnTo>
                  <a:lnTo>
                    <a:pt x="874639" y="2045737"/>
                  </a:lnTo>
                  <a:lnTo>
                    <a:pt x="1020413" y="1975194"/>
                  </a:lnTo>
                  <a:lnTo>
                    <a:pt x="1166186" y="1869380"/>
                  </a:lnTo>
                  <a:lnTo>
                    <a:pt x="1311959" y="1693023"/>
                  </a:lnTo>
                  <a:lnTo>
                    <a:pt x="1457733" y="1516667"/>
                  </a:lnTo>
                  <a:lnTo>
                    <a:pt x="1603506" y="1340310"/>
                  </a:lnTo>
                  <a:lnTo>
                    <a:pt x="1749279" y="1375581"/>
                  </a:lnTo>
                  <a:lnTo>
                    <a:pt x="1895052" y="670155"/>
                  </a:lnTo>
                  <a:lnTo>
                    <a:pt x="2040826" y="211627"/>
                  </a:lnTo>
                  <a:lnTo>
                    <a:pt x="2186599" y="0"/>
                  </a:lnTo>
                </a:path>
              </a:pathLst>
            </a:custGeom>
            <a:ln w="28456" cap="flat">
              <a:solidFill>
                <a:srgbClr val="0058AB">
                  <a:alpha val="100000"/>
                </a:srgbClr>
              </a:solidFill>
              <a:prstDash val="solid"/>
              <a:round/>
            </a:ln>
          </p:spPr>
          <p:txBody>
            <a:bodyPr/>
            <a:lstStyle/>
            <a:p/>
          </p:txBody>
        </p:sp>
        <p:sp>
          <p:nvSpPr>
            <p:cNvPr id="86" name="tx86"/>
            <p:cNvSpPr/>
            <p:nvPr/>
          </p:nvSpPr>
          <p:spPr>
            <a:xfrm>
              <a:off x="382258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4114127" y="4429214"/>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a:t>
              </a:r>
            </a:p>
          </p:txBody>
        </p:sp>
        <p:sp>
          <p:nvSpPr>
            <p:cNvPr id="88" name="tx88"/>
            <p:cNvSpPr/>
            <p:nvPr/>
          </p:nvSpPr>
          <p:spPr>
            <a:xfrm>
              <a:off x="4405674" y="4111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89" name="tx89"/>
            <p:cNvSpPr/>
            <p:nvPr/>
          </p:nvSpPr>
          <p:spPr>
            <a:xfrm>
              <a:off x="4697220" y="37590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20</a:t>
              </a:r>
            </a:p>
          </p:txBody>
        </p:sp>
        <p:sp>
          <p:nvSpPr>
            <p:cNvPr id="90" name="tx90"/>
            <p:cNvSpPr/>
            <p:nvPr/>
          </p:nvSpPr>
          <p:spPr>
            <a:xfrm>
              <a:off x="4988767" y="3512159"/>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27</a:t>
              </a:r>
            </a:p>
          </p:txBody>
        </p:sp>
        <p:sp>
          <p:nvSpPr>
            <p:cNvPr id="91" name="tx91"/>
            <p:cNvSpPr/>
            <p:nvPr/>
          </p:nvSpPr>
          <p:spPr>
            <a:xfrm>
              <a:off x="5280313" y="29125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44</a:t>
              </a:r>
            </a:p>
          </p:txBody>
        </p:sp>
        <p:sp>
          <p:nvSpPr>
            <p:cNvPr id="92" name="tx92"/>
            <p:cNvSpPr/>
            <p:nvPr/>
          </p:nvSpPr>
          <p:spPr>
            <a:xfrm>
              <a:off x="5571860" y="255983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54</a:t>
              </a:r>
            </a:p>
          </p:txBody>
        </p:sp>
        <p:sp>
          <p:nvSpPr>
            <p:cNvPr id="93" name="tx93"/>
            <p:cNvSpPr/>
            <p:nvPr/>
          </p:nvSpPr>
          <p:spPr>
            <a:xfrm>
              <a:off x="5863407" y="20307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69</a:t>
              </a:r>
            </a:p>
          </p:txBody>
        </p:sp>
        <p:sp>
          <p:nvSpPr>
            <p:cNvPr id="94" name="tx94"/>
            <p:cNvSpPr/>
            <p:nvPr/>
          </p:nvSpPr>
          <p:spPr>
            <a:xfrm>
              <a:off x="6009180" y="2030764"/>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69</a:t>
              </a:r>
            </a:p>
          </p:txBody>
        </p:sp>
        <p:sp>
          <p:nvSpPr>
            <p:cNvPr id="95" name="tx95"/>
            <p:cNvSpPr/>
            <p:nvPr/>
          </p:nvSpPr>
          <p:spPr>
            <a:xfrm>
              <a:off x="382258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4114127" y="465657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a:t>
              </a:r>
            </a:p>
          </p:txBody>
        </p:sp>
        <p:sp>
          <p:nvSpPr>
            <p:cNvPr id="97" name="tx97"/>
            <p:cNvSpPr/>
            <p:nvPr/>
          </p:nvSpPr>
          <p:spPr>
            <a:xfrm>
              <a:off x="4405674" y="4409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8</a:t>
              </a:r>
            </a:p>
          </p:txBody>
        </p:sp>
        <p:sp>
          <p:nvSpPr>
            <p:cNvPr id="98" name="tx98"/>
            <p:cNvSpPr/>
            <p:nvPr/>
          </p:nvSpPr>
          <p:spPr>
            <a:xfrm>
              <a:off x="4697220" y="4303857"/>
              <a:ext cx="102870"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11</a:t>
              </a:r>
            </a:p>
          </p:txBody>
        </p:sp>
        <p:sp>
          <p:nvSpPr>
            <p:cNvPr id="99" name="tx99"/>
            <p:cNvSpPr/>
            <p:nvPr/>
          </p:nvSpPr>
          <p:spPr>
            <a:xfrm>
              <a:off x="4988767" y="412750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16</a:t>
              </a:r>
            </a:p>
          </p:txBody>
        </p:sp>
        <p:sp>
          <p:nvSpPr>
            <p:cNvPr id="100" name="tx100"/>
            <p:cNvSpPr/>
            <p:nvPr/>
          </p:nvSpPr>
          <p:spPr>
            <a:xfrm>
              <a:off x="5280313" y="377478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26</a:t>
              </a:r>
            </a:p>
          </p:txBody>
        </p:sp>
        <p:sp>
          <p:nvSpPr>
            <p:cNvPr id="101" name="tx101"/>
            <p:cNvSpPr/>
            <p:nvPr/>
          </p:nvSpPr>
          <p:spPr>
            <a:xfrm>
              <a:off x="5571860" y="363370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30</a:t>
              </a:r>
            </a:p>
          </p:txBody>
        </p:sp>
        <p:sp>
          <p:nvSpPr>
            <p:cNvPr id="102" name="tx102"/>
            <p:cNvSpPr/>
            <p:nvPr/>
          </p:nvSpPr>
          <p:spPr>
            <a:xfrm>
              <a:off x="5863407" y="2469748"/>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63</a:t>
              </a:r>
            </a:p>
          </p:txBody>
        </p:sp>
        <p:sp>
          <p:nvSpPr>
            <p:cNvPr id="103" name="tx103"/>
            <p:cNvSpPr/>
            <p:nvPr/>
          </p:nvSpPr>
          <p:spPr>
            <a:xfrm>
              <a:off x="6009180" y="2258120"/>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69</a:t>
              </a:r>
            </a:p>
          </p:txBody>
        </p:sp>
        <p:sp>
          <p:nvSpPr>
            <p:cNvPr id="104" name="pl104"/>
            <p:cNvSpPr/>
            <p:nvPr/>
          </p:nvSpPr>
          <p:spPr>
            <a:xfrm>
              <a:off x="355290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5" name="rc105"/>
            <p:cNvSpPr/>
            <p:nvPr/>
          </p:nvSpPr>
          <p:spPr>
            <a:xfrm>
              <a:off x="3552900" y="889137"/>
              <a:ext cx="2725960" cy="4655815"/>
            </a:xfrm>
            <a:prstGeom prst="rect">
              <a:avLst/>
            </a:prstGeom>
            <a:noFill/>
            <a:ln w="13550" cap="rnd">
              <a:solidFill>
                <a:srgbClr val="BEBEBE">
                  <a:alpha val="100000"/>
                </a:srgbClr>
              </a:solidFill>
              <a:prstDash val="solid"/>
              <a:round/>
            </a:ln>
          </p:spPr>
          <p:txBody>
            <a:bodyPr/>
            <a:lstStyle/>
            <a:p/>
          </p:txBody>
        </p:sp>
        <p:sp>
          <p:nvSpPr>
            <p:cNvPr id="106" name="pl106"/>
            <p:cNvSpPr/>
            <p:nvPr/>
          </p:nvSpPr>
          <p:spPr>
            <a:xfrm>
              <a:off x="634845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634845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634845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634845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634845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634845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2" name="pl112"/>
            <p:cNvSpPr/>
            <p:nvPr/>
          </p:nvSpPr>
          <p:spPr>
            <a:xfrm>
              <a:off x="634845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3" name="pl113"/>
            <p:cNvSpPr/>
            <p:nvPr/>
          </p:nvSpPr>
          <p:spPr>
            <a:xfrm>
              <a:off x="634845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634845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63484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634845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634845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8" name="pl118"/>
            <p:cNvSpPr/>
            <p:nvPr/>
          </p:nvSpPr>
          <p:spPr>
            <a:xfrm>
              <a:off x="634845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9" name="pl119"/>
            <p:cNvSpPr/>
            <p:nvPr/>
          </p:nvSpPr>
          <p:spPr>
            <a:xfrm>
              <a:off x="66181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76390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967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05545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20122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34699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49277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63854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1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93009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7586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16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6741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1318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5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047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18130" y="2652703"/>
              <a:ext cx="2186599" cy="1975194"/>
            </a:xfrm>
            <a:custGeom>
              <a:avLst/>
              <a:pathLst>
                <a:path w="2186599" h="1975194">
                  <a:moveTo>
                    <a:pt x="0" y="1975194"/>
                  </a:moveTo>
                  <a:lnTo>
                    <a:pt x="145773" y="1975194"/>
                  </a:lnTo>
                  <a:lnTo>
                    <a:pt x="291546" y="1975194"/>
                  </a:lnTo>
                  <a:lnTo>
                    <a:pt x="437319" y="1975194"/>
                  </a:lnTo>
                  <a:lnTo>
                    <a:pt x="583093" y="1975194"/>
                  </a:lnTo>
                  <a:lnTo>
                    <a:pt x="728866" y="1975194"/>
                  </a:lnTo>
                  <a:lnTo>
                    <a:pt x="874639" y="1975194"/>
                  </a:lnTo>
                  <a:lnTo>
                    <a:pt x="1020413" y="1975194"/>
                  </a:lnTo>
                  <a:lnTo>
                    <a:pt x="1166186" y="1975194"/>
                  </a:lnTo>
                  <a:lnTo>
                    <a:pt x="1311959" y="1834109"/>
                  </a:lnTo>
                  <a:lnTo>
                    <a:pt x="1457733" y="1763566"/>
                  </a:lnTo>
                  <a:lnTo>
                    <a:pt x="1603506" y="1798837"/>
                  </a:lnTo>
                  <a:lnTo>
                    <a:pt x="1749279" y="1622481"/>
                  </a:lnTo>
                  <a:lnTo>
                    <a:pt x="1895052" y="1022868"/>
                  </a:lnTo>
                  <a:lnTo>
                    <a:pt x="2040826" y="423255"/>
                  </a:lnTo>
                  <a:lnTo>
                    <a:pt x="2186599" y="0"/>
                  </a:lnTo>
                </a:path>
              </a:pathLst>
            </a:custGeom>
            <a:ln w="28456" cap="flat">
              <a:solidFill>
                <a:srgbClr val="FF0000">
                  <a:alpha val="100000"/>
                </a:srgbClr>
              </a:solidFill>
              <a:prstDash val="solid"/>
              <a:round/>
            </a:ln>
          </p:spPr>
          <p:txBody>
            <a:bodyPr/>
            <a:lstStyle/>
            <a:p/>
          </p:txBody>
        </p:sp>
        <p:sp>
          <p:nvSpPr>
            <p:cNvPr id="136" name="pl136"/>
            <p:cNvSpPr/>
            <p:nvPr/>
          </p:nvSpPr>
          <p:spPr>
            <a:xfrm>
              <a:off x="6618130" y="2652703"/>
              <a:ext cx="2186599" cy="1975194"/>
            </a:xfrm>
            <a:custGeom>
              <a:avLst/>
              <a:pathLst>
                <a:path w="2186599" h="1975194">
                  <a:moveTo>
                    <a:pt x="0" y="1975194"/>
                  </a:moveTo>
                  <a:lnTo>
                    <a:pt x="145773" y="1975194"/>
                  </a:lnTo>
                  <a:lnTo>
                    <a:pt x="291546" y="1975194"/>
                  </a:lnTo>
                  <a:lnTo>
                    <a:pt x="437319" y="1975194"/>
                  </a:lnTo>
                  <a:lnTo>
                    <a:pt x="583093" y="1975194"/>
                  </a:lnTo>
                  <a:lnTo>
                    <a:pt x="728866" y="1975194"/>
                  </a:lnTo>
                  <a:lnTo>
                    <a:pt x="874639" y="1975194"/>
                  </a:lnTo>
                  <a:lnTo>
                    <a:pt x="1020413" y="1975194"/>
                  </a:lnTo>
                  <a:lnTo>
                    <a:pt x="1166186" y="1975194"/>
                  </a:lnTo>
                  <a:lnTo>
                    <a:pt x="1311959" y="1939923"/>
                  </a:lnTo>
                  <a:lnTo>
                    <a:pt x="1457733" y="1904651"/>
                  </a:lnTo>
                  <a:lnTo>
                    <a:pt x="1603506" y="1834109"/>
                  </a:lnTo>
                  <a:lnTo>
                    <a:pt x="1749279" y="1798837"/>
                  </a:lnTo>
                  <a:lnTo>
                    <a:pt x="1895052" y="1058139"/>
                  </a:lnTo>
                  <a:lnTo>
                    <a:pt x="2040826" y="423255"/>
                  </a:lnTo>
                  <a:lnTo>
                    <a:pt x="2186599" y="0"/>
                  </a:lnTo>
                </a:path>
              </a:pathLst>
            </a:custGeom>
            <a:ln w="28456" cap="flat">
              <a:solidFill>
                <a:srgbClr val="0058AB">
                  <a:alpha val="100000"/>
                </a:srgbClr>
              </a:solidFill>
              <a:prstDash val="solid"/>
              <a:round/>
            </a:ln>
          </p:spPr>
          <p:txBody>
            <a:bodyPr/>
            <a:lstStyle/>
            <a:p/>
          </p:txBody>
        </p:sp>
        <p:sp>
          <p:nvSpPr>
            <p:cNvPr id="137" name="tx137"/>
            <p:cNvSpPr/>
            <p:nvPr/>
          </p:nvSpPr>
          <p:spPr>
            <a:xfrm>
              <a:off x="661813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690967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720122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749277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778431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8075863" y="4252857"/>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6</a:t>
              </a:r>
            </a:p>
          </p:txBody>
        </p:sp>
        <p:sp>
          <p:nvSpPr>
            <p:cNvPr id="143" name="tx143"/>
            <p:cNvSpPr/>
            <p:nvPr/>
          </p:nvSpPr>
          <p:spPr>
            <a:xfrm>
              <a:off x="8367410" y="4111772"/>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10</a:t>
              </a:r>
            </a:p>
          </p:txBody>
        </p:sp>
        <p:sp>
          <p:nvSpPr>
            <p:cNvPr id="144" name="tx144"/>
            <p:cNvSpPr/>
            <p:nvPr/>
          </p:nvSpPr>
          <p:spPr>
            <a:xfrm>
              <a:off x="8658957" y="29125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44</a:t>
              </a:r>
            </a:p>
          </p:txBody>
        </p:sp>
        <p:sp>
          <p:nvSpPr>
            <p:cNvPr id="145" name="tx145"/>
            <p:cNvSpPr/>
            <p:nvPr/>
          </p:nvSpPr>
          <p:spPr>
            <a:xfrm>
              <a:off x="8804730" y="2489291"/>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56</a:t>
              </a:r>
            </a:p>
          </p:txBody>
        </p:sp>
        <p:sp>
          <p:nvSpPr>
            <p:cNvPr id="146" name="tx146"/>
            <p:cNvSpPr/>
            <p:nvPr/>
          </p:nvSpPr>
          <p:spPr>
            <a:xfrm>
              <a:off x="661813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690967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720122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749277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778431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8075863" y="4621299"/>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2</a:t>
              </a:r>
            </a:p>
          </p:txBody>
        </p:sp>
        <p:sp>
          <p:nvSpPr>
            <p:cNvPr id="152" name="tx152"/>
            <p:cNvSpPr/>
            <p:nvPr/>
          </p:nvSpPr>
          <p:spPr>
            <a:xfrm>
              <a:off x="8367410" y="4515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a:t>
              </a:r>
            </a:p>
          </p:txBody>
        </p:sp>
        <p:sp>
          <p:nvSpPr>
            <p:cNvPr id="153" name="tx153"/>
            <p:cNvSpPr/>
            <p:nvPr/>
          </p:nvSpPr>
          <p:spPr>
            <a:xfrm>
              <a:off x="8658957" y="3139903"/>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44</a:t>
              </a:r>
            </a:p>
          </p:txBody>
        </p:sp>
        <p:sp>
          <p:nvSpPr>
            <p:cNvPr id="154" name="tx154"/>
            <p:cNvSpPr/>
            <p:nvPr/>
          </p:nvSpPr>
          <p:spPr>
            <a:xfrm>
              <a:off x="8804730" y="2716647"/>
              <a:ext cx="110276"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56</a:t>
              </a:r>
            </a:p>
          </p:txBody>
        </p:sp>
        <p:sp>
          <p:nvSpPr>
            <p:cNvPr id="155" name="pl155"/>
            <p:cNvSpPr/>
            <p:nvPr/>
          </p:nvSpPr>
          <p:spPr>
            <a:xfrm>
              <a:off x="634845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6" name="rc156"/>
            <p:cNvSpPr/>
            <p:nvPr/>
          </p:nvSpPr>
          <p:spPr>
            <a:xfrm>
              <a:off x="6348450" y="889137"/>
              <a:ext cx="2725960" cy="4655815"/>
            </a:xfrm>
            <a:prstGeom prst="rect">
              <a:avLst/>
            </a:prstGeom>
            <a:noFill/>
            <a:ln w="13550" cap="rnd">
              <a:solidFill>
                <a:srgbClr val="BEBEBE">
                  <a:alpha val="100000"/>
                </a:srgbClr>
              </a:solidFill>
              <a:prstDash val="solid"/>
              <a:round/>
            </a:ln>
          </p:spPr>
          <p:txBody>
            <a:bodyPr/>
            <a:lstStyle/>
            <a:p/>
          </p:txBody>
        </p:sp>
        <p:sp>
          <p:nvSpPr>
            <p:cNvPr id="157" name="tx157"/>
            <p:cNvSpPr/>
            <p:nvPr/>
          </p:nvSpPr>
          <p:spPr>
            <a:xfrm>
              <a:off x="1717994" y="729133"/>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AFRO-Central</a:t>
              </a:r>
            </a:p>
          </p:txBody>
        </p:sp>
        <p:sp>
          <p:nvSpPr>
            <p:cNvPr id="158" name="tx158"/>
            <p:cNvSpPr/>
            <p:nvPr/>
          </p:nvSpPr>
          <p:spPr>
            <a:xfrm>
              <a:off x="4347626" y="729133"/>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AFRO-East &amp; South</a:t>
              </a:r>
            </a:p>
          </p:txBody>
        </p:sp>
        <p:sp>
          <p:nvSpPr>
            <p:cNvPr id="159" name="tx159"/>
            <p:cNvSpPr/>
            <p:nvPr/>
          </p:nvSpPr>
          <p:spPr>
            <a:xfrm>
              <a:off x="7370359" y="729133"/>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AFRO-West</a:t>
              </a:r>
            </a:p>
          </p:txBody>
        </p:sp>
        <p:sp>
          <p:nvSpPr>
            <p:cNvPr id="160" name="tx160"/>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61" name="tx161"/>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62" name="tx162"/>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63" name="tx163"/>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64" name="tx164"/>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65" name="tx165"/>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66" name="tx166"/>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67" name="tx167"/>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68" name="tx168"/>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69" name="tx169"/>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70" name="tx170"/>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71" name="tx171"/>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72" name="tx172"/>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73" name="tx173"/>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74" name="tx174"/>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75" name="tx175"/>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76" name="tx176"/>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77" name="tx177"/>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78" name="tx178"/>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79" name="tx179"/>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80" name="tx180"/>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81" name="tx181"/>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82" name="tx182"/>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83" name="tx183"/>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84" name="tx184"/>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85" name="tx185"/>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86" name="tx186"/>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87" name="tx187"/>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88" name="tx188"/>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89" name="tx189"/>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90" name="tx190"/>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91" name="tx191"/>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92" name="tx192"/>
            <p:cNvSpPr/>
            <p:nvPr/>
          </p:nvSpPr>
          <p:spPr>
            <a:xfrm rot="-5400000">
              <a:off x="64910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93" name="tx193"/>
            <p:cNvSpPr/>
            <p:nvPr/>
          </p:nvSpPr>
          <p:spPr>
            <a:xfrm rot="-5400000">
              <a:off x="66410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94" name="tx194"/>
            <p:cNvSpPr/>
            <p:nvPr/>
          </p:nvSpPr>
          <p:spPr>
            <a:xfrm rot="-5400000">
              <a:off x="67825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95" name="tx195"/>
            <p:cNvSpPr/>
            <p:nvPr/>
          </p:nvSpPr>
          <p:spPr>
            <a:xfrm rot="-5400000">
              <a:off x="69283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96" name="tx196"/>
            <p:cNvSpPr/>
            <p:nvPr/>
          </p:nvSpPr>
          <p:spPr>
            <a:xfrm rot="-5400000">
              <a:off x="70741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97" name="tx197"/>
            <p:cNvSpPr/>
            <p:nvPr/>
          </p:nvSpPr>
          <p:spPr>
            <a:xfrm rot="-5400000">
              <a:off x="72198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98" name="tx198"/>
            <p:cNvSpPr/>
            <p:nvPr/>
          </p:nvSpPr>
          <p:spPr>
            <a:xfrm rot="-5400000">
              <a:off x="736566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99" name="tx199"/>
            <p:cNvSpPr/>
            <p:nvPr/>
          </p:nvSpPr>
          <p:spPr>
            <a:xfrm rot="-5400000">
              <a:off x="75114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00" name="tx200"/>
            <p:cNvSpPr/>
            <p:nvPr/>
          </p:nvSpPr>
          <p:spPr>
            <a:xfrm rot="-5400000">
              <a:off x="76572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01" name="tx201"/>
            <p:cNvSpPr/>
            <p:nvPr/>
          </p:nvSpPr>
          <p:spPr>
            <a:xfrm rot="-5400000">
              <a:off x="78029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02" name="tx202"/>
            <p:cNvSpPr/>
            <p:nvPr/>
          </p:nvSpPr>
          <p:spPr>
            <a:xfrm rot="-5400000">
              <a:off x="79487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03" name="tx203"/>
            <p:cNvSpPr/>
            <p:nvPr/>
          </p:nvSpPr>
          <p:spPr>
            <a:xfrm rot="-5400000">
              <a:off x="80945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04" name="tx204"/>
            <p:cNvSpPr/>
            <p:nvPr/>
          </p:nvSpPr>
          <p:spPr>
            <a:xfrm rot="-5400000">
              <a:off x="82403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05" name="tx205"/>
            <p:cNvSpPr/>
            <p:nvPr/>
          </p:nvSpPr>
          <p:spPr>
            <a:xfrm rot="-5400000">
              <a:off x="83860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06" name="tx206"/>
            <p:cNvSpPr/>
            <p:nvPr/>
          </p:nvSpPr>
          <p:spPr>
            <a:xfrm rot="-5400000">
              <a:off x="85318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07" name="tx207"/>
            <p:cNvSpPr/>
            <p:nvPr/>
          </p:nvSpPr>
          <p:spPr>
            <a:xfrm rot="-5400000">
              <a:off x="86776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08" name="tx20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9" name="tx20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0" name="tx21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1" name="tx21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2" name="tx21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3" name="tx21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4" name="tx21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5" name="pl21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16" name="pl21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17" name="tx21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18" name="tx21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19" name="tx219"/>
            <p:cNvSpPr/>
            <p:nvPr/>
          </p:nvSpPr>
          <p:spPr>
            <a:xfrm>
              <a:off x="757350" y="435349"/>
              <a:ext cx="5326105"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Females, programme coverage (%), 2010-2025</a:t>
              </a:r>
            </a:p>
          </p:txBody>
        </p:sp>
        <p:sp>
          <p:nvSpPr>
            <p:cNvPr id="220" name="tx22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The HPV vaccine helps protect against human papillomavirus (HPV), which can cause cervical cancer and other HPV-related diseases. It is usually recommended between 9-14 years of age, and is generally given as a one or two-dose schedule.
HPV programme coverage is based on the national schedule and the programmes eligibility criteria for each calendar year. Complete HPV coverage among girls contributes to SDG 3.b.1, with a target of 90% coverage by 2030.</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35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 name="pl5"/>
            <p:cNvSpPr/>
            <p:nvPr/>
          </p:nvSpPr>
          <p:spPr>
            <a:xfrm>
              <a:off x="75735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 name="pl6"/>
            <p:cNvSpPr/>
            <p:nvPr/>
          </p:nvSpPr>
          <p:spPr>
            <a:xfrm>
              <a:off x="75735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7" name="pl7"/>
            <p:cNvSpPr/>
            <p:nvPr/>
          </p:nvSpPr>
          <p:spPr>
            <a:xfrm>
              <a:off x="75735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8" name="pl8"/>
            <p:cNvSpPr/>
            <p:nvPr/>
          </p:nvSpPr>
          <p:spPr>
            <a:xfrm>
              <a:off x="75735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9" name="pl9"/>
            <p:cNvSpPr/>
            <p:nvPr/>
          </p:nvSpPr>
          <p:spPr>
            <a:xfrm>
              <a:off x="75735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 name="pl10"/>
            <p:cNvSpPr/>
            <p:nvPr/>
          </p:nvSpPr>
          <p:spPr>
            <a:xfrm>
              <a:off x="75735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 name="pl11"/>
            <p:cNvSpPr/>
            <p:nvPr/>
          </p:nvSpPr>
          <p:spPr>
            <a:xfrm>
              <a:off x="75735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2" name="pl12"/>
            <p:cNvSpPr/>
            <p:nvPr/>
          </p:nvSpPr>
          <p:spPr>
            <a:xfrm>
              <a:off x="75735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3" name="pl13"/>
            <p:cNvSpPr/>
            <p:nvPr/>
          </p:nvSpPr>
          <p:spPr>
            <a:xfrm>
              <a:off x="7573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4" name="pl14"/>
            <p:cNvSpPr/>
            <p:nvPr/>
          </p:nvSpPr>
          <p:spPr>
            <a:xfrm>
              <a:off x="75735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5" name="pl15"/>
            <p:cNvSpPr/>
            <p:nvPr/>
          </p:nvSpPr>
          <p:spPr>
            <a:xfrm>
              <a:off x="75735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6" name="pl16"/>
            <p:cNvSpPr/>
            <p:nvPr/>
          </p:nvSpPr>
          <p:spPr>
            <a:xfrm>
              <a:off x="75735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7" name="pl17"/>
            <p:cNvSpPr/>
            <p:nvPr/>
          </p:nvSpPr>
          <p:spPr>
            <a:xfrm>
              <a:off x="10270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17280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31857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46435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1012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75589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90167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4744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19321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33899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48476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6305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77631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92208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30678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32136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027030" y="4486812"/>
              <a:ext cx="2186599" cy="141085"/>
            </a:xfrm>
            <a:custGeom>
              <a:avLst/>
              <a:pathLst>
                <a:path w="2186599" h="141085">
                  <a:moveTo>
                    <a:pt x="0" y="141085"/>
                  </a:moveTo>
                  <a:lnTo>
                    <a:pt x="145773" y="141085"/>
                  </a:lnTo>
                  <a:lnTo>
                    <a:pt x="291546" y="141085"/>
                  </a:lnTo>
                  <a:lnTo>
                    <a:pt x="437319" y="141085"/>
                  </a:lnTo>
                  <a:lnTo>
                    <a:pt x="583093" y="141085"/>
                  </a:lnTo>
                  <a:lnTo>
                    <a:pt x="728866" y="141085"/>
                  </a:lnTo>
                  <a:lnTo>
                    <a:pt x="874639" y="141085"/>
                  </a:lnTo>
                  <a:lnTo>
                    <a:pt x="1020413" y="141085"/>
                  </a:lnTo>
                  <a:lnTo>
                    <a:pt x="1166186" y="141085"/>
                  </a:lnTo>
                  <a:lnTo>
                    <a:pt x="1311959" y="141085"/>
                  </a:lnTo>
                  <a:lnTo>
                    <a:pt x="1457733" y="141085"/>
                  </a:lnTo>
                  <a:lnTo>
                    <a:pt x="1603506" y="141085"/>
                  </a:lnTo>
                  <a:lnTo>
                    <a:pt x="1749279" y="141085"/>
                  </a:lnTo>
                  <a:lnTo>
                    <a:pt x="1895052" y="0"/>
                  </a:lnTo>
                  <a:lnTo>
                    <a:pt x="2040826" y="35271"/>
                  </a:lnTo>
                  <a:lnTo>
                    <a:pt x="2186599" y="0"/>
                  </a:lnTo>
                </a:path>
              </a:pathLst>
            </a:custGeom>
            <a:ln w="28456" cap="flat">
              <a:solidFill>
                <a:srgbClr val="FF0000">
                  <a:alpha val="100000"/>
                </a:srgbClr>
              </a:solidFill>
              <a:prstDash val="solid"/>
              <a:round/>
            </a:ln>
          </p:spPr>
          <p:txBody>
            <a:bodyPr/>
            <a:lstStyle/>
            <a:p/>
          </p:txBody>
        </p:sp>
        <p:sp>
          <p:nvSpPr>
            <p:cNvPr id="34" name="pl34"/>
            <p:cNvSpPr/>
            <p:nvPr/>
          </p:nvSpPr>
          <p:spPr>
            <a:xfrm>
              <a:off x="1027030" y="4486812"/>
              <a:ext cx="2186599" cy="141085"/>
            </a:xfrm>
            <a:custGeom>
              <a:avLst/>
              <a:pathLst>
                <a:path w="2186599" h="141085">
                  <a:moveTo>
                    <a:pt x="0" y="141085"/>
                  </a:moveTo>
                  <a:lnTo>
                    <a:pt x="145773" y="141085"/>
                  </a:lnTo>
                  <a:lnTo>
                    <a:pt x="291546" y="141085"/>
                  </a:lnTo>
                  <a:lnTo>
                    <a:pt x="437319" y="141085"/>
                  </a:lnTo>
                  <a:lnTo>
                    <a:pt x="583093" y="141085"/>
                  </a:lnTo>
                  <a:lnTo>
                    <a:pt x="728866" y="141085"/>
                  </a:lnTo>
                  <a:lnTo>
                    <a:pt x="874639" y="141085"/>
                  </a:lnTo>
                  <a:lnTo>
                    <a:pt x="1020413" y="141085"/>
                  </a:lnTo>
                  <a:lnTo>
                    <a:pt x="1166186" y="141085"/>
                  </a:lnTo>
                  <a:lnTo>
                    <a:pt x="1311959" y="141085"/>
                  </a:lnTo>
                  <a:lnTo>
                    <a:pt x="1457733" y="141085"/>
                  </a:lnTo>
                  <a:lnTo>
                    <a:pt x="1603506" y="141085"/>
                  </a:lnTo>
                  <a:lnTo>
                    <a:pt x="1749279" y="141085"/>
                  </a:lnTo>
                  <a:lnTo>
                    <a:pt x="1895052" y="0"/>
                  </a:lnTo>
                  <a:lnTo>
                    <a:pt x="2040826" y="35271"/>
                  </a:lnTo>
                  <a:lnTo>
                    <a:pt x="2186599" y="0"/>
                  </a:lnTo>
                </a:path>
              </a:pathLst>
            </a:custGeom>
            <a:ln w="28456" cap="flat">
              <a:solidFill>
                <a:srgbClr val="0058AB">
                  <a:alpha val="100000"/>
                </a:srgbClr>
              </a:solidFill>
              <a:prstDash val="solid"/>
              <a:round/>
            </a:ln>
          </p:spPr>
          <p:txBody>
            <a:bodyPr/>
            <a:lstStyle/>
            <a:p/>
          </p:txBody>
        </p:sp>
        <p:sp>
          <p:nvSpPr>
            <p:cNvPr id="35" name="tx35"/>
            <p:cNvSpPr/>
            <p:nvPr/>
          </p:nvSpPr>
          <p:spPr>
            <a:xfrm>
              <a:off x="102703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6" name="tx36"/>
            <p:cNvSpPr/>
            <p:nvPr/>
          </p:nvSpPr>
          <p:spPr>
            <a:xfrm>
              <a:off x="131857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7" name="tx37"/>
            <p:cNvSpPr/>
            <p:nvPr/>
          </p:nvSpPr>
          <p:spPr>
            <a:xfrm>
              <a:off x="161012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8" name="tx38"/>
            <p:cNvSpPr/>
            <p:nvPr/>
          </p:nvSpPr>
          <p:spPr>
            <a:xfrm>
              <a:off x="190167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39" name="tx39"/>
            <p:cNvSpPr/>
            <p:nvPr/>
          </p:nvSpPr>
          <p:spPr>
            <a:xfrm>
              <a:off x="219321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0" name="tx40"/>
            <p:cNvSpPr/>
            <p:nvPr/>
          </p:nvSpPr>
          <p:spPr>
            <a:xfrm>
              <a:off x="248476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1" name="tx41"/>
            <p:cNvSpPr/>
            <p:nvPr/>
          </p:nvSpPr>
          <p:spPr>
            <a:xfrm>
              <a:off x="277631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42" name="tx42"/>
            <p:cNvSpPr/>
            <p:nvPr/>
          </p:nvSpPr>
          <p:spPr>
            <a:xfrm>
              <a:off x="3067857" y="4358671"/>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3</a:t>
              </a:r>
            </a:p>
          </p:txBody>
        </p:sp>
        <p:sp>
          <p:nvSpPr>
            <p:cNvPr id="43" name="tx43"/>
            <p:cNvSpPr/>
            <p:nvPr/>
          </p:nvSpPr>
          <p:spPr>
            <a:xfrm>
              <a:off x="3213630" y="4323400"/>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4</a:t>
              </a:r>
            </a:p>
          </p:txBody>
        </p:sp>
        <p:sp>
          <p:nvSpPr>
            <p:cNvPr id="44" name="tx44"/>
            <p:cNvSpPr/>
            <p:nvPr/>
          </p:nvSpPr>
          <p:spPr>
            <a:xfrm>
              <a:off x="102703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5" name="tx45"/>
            <p:cNvSpPr/>
            <p:nvPr/>
          </p:nvSpPr>
          <p:spPr>
            <a:xfrm>
              <a:off x="131857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6" name="tx46"/>
            <p:cNvSpPr/>
            <p:nvPr/>
          </p:nvSpPr>
          <p:spPr>
            <a:xfrm>
              <a:off x="161012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7" name="tx47"/>
            <p:cNvSpPr/>
            <p:nvPr/>
          </p:nvSpPr>
          <p:spPr>
            <a:xfrm>
              <a:off x="190167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8" name="tx48"/>
            <p:cNvSpPr/>
            <p:nvPr/>
          </p:nvSpPr>
          <p:spPr>
            <a:xfrm>
              <a:off x="219321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49" name="tx49"/>
            <p:cNvSpPr/>
            <p:nvPr/>
          </p:nvSpPr>
          <p:spPr>
            <a:xfrm>
              <a:off x="248476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0" name="tx50"/>
            <p:cNvSpPr/>
            <p:nvPr/>
          </p:nvSpPr>
          <p:spPr>
            <a:xfrm>
              <a:off x="277631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51" name="tx51"/>
            <p:cNvSpPr/>
            <p:nvPr/>
          </p:nvSpPr>
          <p:spPr>
            <a:xfrm>
              <a:off x="3067857" y="4586028"/>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3</a:t>
              </a:r>
            </a:p>
          </p:txBody>
        </p:sp>
        <p:sp>
          <p:nvSpPr>
            <p:cNvPr id="52" name="tx52"/>
            <p:cNvSpPr/>
            <p:nvPr/>
          </p:nvSpPr>
          <p:spPr>
            <a:xfrm>
              <a:off x="3213630" y="4550756"/>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4</a:t>
              </a:r>
            </a:p>
          </p:txBody>
        </p:sp>
        <p:sp>
          <p:nvSpPr>
            <p:cNvPr id="53" name="pl53"/>
            <p:cNvSpPr/>
            <p:nvPr/>
          </p:nvSpPr>
          <p:spPr>
            <a:xfrm>
              <a:off x="75735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54" name="rc54"/>
            <p:cNvSpPr/>
            <p:nvPr/>
          </p:nvSpPr>
          <p:spPr>
            <a:xfrm>
              <a:off x="757350" y="889137"/>
              <a:ext cx="2725960" cy="4655815"/>
            </a:xfrm>
            <a:prstGeom prst="rect">
              <a:avLst/>
            </a:prstGeom>
            <a:noFill/>
            <a:ln w="13550" cap="rnd">
              <a:solidFill>
                <a:srgbClr val="BEBEBE">
                  <a:alpha val="100000"/>
                </a:srgbClr>
              </a:solidFill>
              <a:prstDash val="solid"/>
              <a:round/>
            </a:ln>
          </p:spPr>
          <p:txBody>
            <a:bodyPr/>
            <a:lstStyle/>
            <a:p/>
          </p:txBody>
        </p:sp>
        <p:sp>
          <p:nvSpPr>
            <p:cNvPr id="55" name="pl55"/>
            <p:cNvSpPr/>
            <p:nvPr/>
          </p:nvSpPr>
          <p:spPr>
            <a:xfrm>
              <a:off x="355290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6" name="pl56"/>
            <p:cNvSpPr/>
            <p:nvPr/>
          </p:nvSpPr>
          <p:spPr>
            <a:xfrm>
              <a:off x="355290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7" name="pl57"/>
            <p:cNvSpPr/>
            <p:nvPr/>
          </p:nvSpPr>
          <p:spPr>
            <a:xfrm>
              <a:off x="355290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8" name="pl58"/>
            <p:cNvSpPr/>
            <p:nvPr/>
          </p:nvSpPr>
          <p:spPr>
            <a:xfrm>
              <a:off x="355290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59" name="pl59"/>
            <p:cNvSpPr/>
            <p:nvPr/>
          </p:nvSpPr>
          <p:spPr>
            <a:xfrm>
              <a:off x="355290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0" name="pl60"/>
            <p:cNvSpPr/>
            <p:nvPr/>
          </p:nvSpPr>
          <p:spPr>
            <a:xfrm>
              <a:off x="355290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1" name="pl61"/>
            <p:cNvSpPr/>
            <p:nvPr/>
          </p:nvSpPr>
          <p:spPr>
            <a:xfrm>
              <a:off x="355290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62" name="pl62"/>
            <p:cNvSpPr/>
            <p:nvPr/>
          </p:nvSpPr>
          <p:spPr>
            <a:xfrm>
              <a:off x="355290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3" name="pl63"/>
            <p:cNvSpPr/>
            <p:nvPr/>
          </p:nvSpPr>
          <p:spPr>
            <a:xfrm>
              <a:off x="355290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4" name="pl64"/>
            <p:cNvSpPr/>
            <p:nvPr/>
          </p:nvSpPr>
          <p:spPr>
            <a:xfrm>
              <a:off x="355290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5" name="pl65"/>
            <p:cNvSpPr/>
            <p:nvPr/>
          </p:nvSpPr>
          <p:spPr>
            <a:xfrm>
              <a:off x="355290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6" name="pl66"/>
            <p:cNvSpPr/>
            <p:nvPr/>
          </p:nvSpPr>
          <p:spPr>
            <a:xfrm>
              <a:off x="355290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7" name="pl67"/>
            <p:cNvSpPr/>
            <p:nvPr/>
          </p:nvSpPr>
          <p:spPr>
            <a:xfrm>
              <a:off x="355290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68" name="pl68"/>
            <p:cNvSpPr/>
            <p:nvPr/>
          </p:nvSpPr>
          <p:spPr>
            <a:xfrm>
              <a:off x="382258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96835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411412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425990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440567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455144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469722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484299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498876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13454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28031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2608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57186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71763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6340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0918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3822580" y="4627898"/>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85" name="pl85"/>
            <p:cNvSpPr/>
            <p:nvPr/>
          </p:nvSpPr>
          <p:spPr>
            <a:xfrm>
              <a:off x="3822580" y="4627898"/>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86" name="tx86"/>
            <p:cNvSpPr/>
            <p:nvPr/>
          </p:nvSpPr>
          <p:spPr>
            <a:xfrm>
              <a:off x="382258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7" name="tx87"/>
            <p:cNvSpPr/>
            <p:nvPr/>
          </p:nvSpPr>
          <p:spPr>
            <a:xfrm>
              <a:off x="411412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8" name="tx88"/>
            <p:cNvSpPr/>
            <p:nvPr/>
          </p:nvSpPr>
          <p:spPr>
            <a:xfrm>
              <a:off x="4405674"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89" name="tx89"/>
            <p:cNvSpPr/>
            <p:nvPr/>
          </p:nvSpPr>
          <p:spPr>
            <a:xfrm>
              <a:off x="469722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0" name="tx90"/>
            <p:cNvSpPr/>
            <p:nvPr/>
          </p:nvSpPr>
          <p:spPr>
            <a:xfrm>
              <a:off x="498876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1" name="tx91"/>
            <p:cNvSpPr/>
            <p:nvPr/>
          </p:nvSpPr>
          <p:spPr>
            <a:xfrm>
              <a:off x="528031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2" name="tx92"/>
            <p:cNvSpPr/>
            <p:nvPr/>
          </p:nvSpPr>
          <p:spPr>
            <a:xfrm>
              <a:off x="557186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3" name="tx93"/>
            <p:cNvSpPr/>
            <p:nvPr/>
          </p:nvSpPr>
          <p:spPr>
            <a:xfrm>
              <a:off x="586340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4" name="tx94"/>
            <p:cNvSpPr/>
            <p:nvPr/>
          </p:nvSpPr>
          <p:spPr>
            <a:xfrm>
              <a:off x="600918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95" name="tx95"/>
            <p:cNvSpPr/>
            <p:nvPr/>
          </p:nvSpPr>
          <p:spPr>
            <a:xfrm>
              <a:off x="382258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6" name="tx96"/>
            <p:cNvSpPr/>
            <p:nvPr/>
          </p:nvSpPr>
          <p:spPr>
            <a:xfrm>
              <a:off x="411412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7" name="tx97"/>
            <p:cNvSpPr/>
            <p:nvPr/>
          </p:nvSpPr>
          <p:spPr>
            <a:xfrm>
              <a:off x="4405674"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8" name="tx98"/>
            <p:cNvSpPr/>
            <p:nvPr/>
          </p:nvSpPr>
          <p:spPr>
            <a:xfrm>
              <a:off x="469722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99" name="tx99"/>
            <p:cNvSpPr/>
            <p:nvPr/>
          </p:nvSpPr>
          <p:spPr>
            <a:xfrm>
              <a:off x="498876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0" name="tx100"/>
            <p:cNvSpPr/>
            <p:nvPr/>
          </p:nvSpPr>
          <p:spPr>
            <a:xfrm>
              <a:off x="528031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1" name="tx101"/>
            <p:cNvSpPr/>
            <p:nvPr/>
          </p:nvSpPr>
          <p:spPr>
            <a:xfrm>
              <a:off x="557186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2" name="tx102"/>
            <p:cNvSpPr/>
            <p:nvPr/>
          </p:nvSpPr>
          <p:spPr>
            <a:xfrm>
              <a:off x="586340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3" name="tx103"/>
            <p:cNvSpPr/>
            <p:nvPr/>
          </p:nvSpPr>
          <p:spPr>
            <a:xfrm>
              <a:off x="600918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04" name="pl104"/>
            <p:cNvSpPr/>
            <p:nvPr/>
          </p:nvSpPr>
          <p:spPr>
            <a:xfrm>
              <a:off x="355290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05" name="rc105"/>
            <p:cNvSpPr/>
            <p:nvPr/>
          </p:nvSpPr>
          <p:spPr>
            <a:xfrm>
              <a:off x="3552900" y="889137"/>
              <a:ext cx="2725960" cy="4655815"/>
            </a:xfrm>
            <a:prstGeom prst="rect">
              <a:avLst/>
            </a:prstGeom>
            <a:noFill/>
            <a:ln w="13550" cap="rnd">
              <a:solidFill>
                <a:srgbClr val="BEBEBE">
                  <a:alpha val="100000"/>
                </a:srgbClr>
              </a:solidFill>
              <a:prstDash val="solid"/>
              <a:round/>
            </a:ln>
          </p:spPr>
          <p:txBody>
            <a:bodyPr/>
            <a:lstStyle/>
            <a:p/>
          </p:txBody>
        </p:sp>
        <p:sp>
          <p:nvSpPr>
            <p:cNvPr id="106" name="pl106"/>
            <p:cNvSpPr/>
            <p:nvPr/>
          </p:nvSpPr>
          <p:spPr>
            <a:xfrm>
              <a:off x="6348450" y="533332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7" name="pl107"/>
            <p:cNvSpPr/>
            <p:nvPr/>
          </p:nvSpPr>
          <p:spPr>
            <a:xfrm>
              <a:off x="6348450" y="498061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8" name="pl108"/>
            <p:cNvSpPr/>
            <p:nvPr/>
          </p:nvSpPr>
          <p:spPr>
            <a:xfrm>
              <a:off x="6348450" y="4275184"/>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09" name="pl109"/>
            <p:cNvSpPr/>
            <p:nvPr/>
          </p:nvSpPr>
          <p:spPr>
            <a:xfrm>
              <a:off x="6348450" y="356975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0" name="pl110"/>
            <p:cNvSpPr/>
            <p:nvPr/>
          </p:nvSpPr>
          <p:spPr>
            <a:xfrm>
              <a:off x="6348450" y="2864331"/>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1" name="pl111"/>
            <p:cNvSpPr/>
            <p:nvPr/>
          </p:nvSpPr>
          <p:spPr>
            <a:xfrm>
              <a:off x="6348450" y="2158905"/>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2" name="pl112"/>
            <p:cNvSpPr/>
            <p:nvPr/>
          </p:nvSpPr>
          <p:spPr>
            <a:xfrm>
              <a:off x="6348450" y="1453478"/>
              <a:ext cx="2725960" cy="0"/>
            </a:xfrm>
            <a:custGeom>
              <a:avLst/>
              <a:pathLst>
                <a:path w="2725960" h="0">
                  <a:moveTo>
                    <a:pt x="0" y="0"/>
                  </a:moveTo>
                  <a:lnTo>
                    <a:pt x="2725960" y="0"/>
                  </a:lnTo>
                  <a:lnTo>
                    <a:pt x="2725960" y="0"/>
                  </a:lnTo>
                </a:path>
              </a:pathLst>
            </a:custGeom>
            <a:ln w="6775" cap="flat">
              <a:solidFill>
                <a:srgbClr val="EBEBEB">
                  <a:alpha val="100000"/>
                </a:srgbClr>
              </a:solidFill>
              <a:prstDash val="solid"/>
              <a:round/>
            </a:ln>
          </p:spPr>
          <p:txBody>
            <a:bodyPr/>
            <a:lstStyle/>
            <a:p/>
          </p:txBody>
        </p:sp>
        <p:sp>
          <p:nvSpPr>
            <p:cNvPr id="113" name="pl113"/>
            <p:cNvSpPr/>
            <p:nvPr/>
          </p:nvSpPr>
          <p:spPr>
            <a:xfrm>
              <a:off x="6348450" y="462789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4" name="pl114"/>
            <p:cNvSpPr/>
            <p:nvPr/>
          </p:nvSpPr>
          <p:spPr>
            <a:xfrm>
              <a:off x="6348450" y="3922471"/>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5" name="pl115"/>
            <p:cNvSpPr/>
            <p:nvPr/>
          </p:nvSpPr>
          <p:spPr>
            <a:xfrm>
              <a:off x="6348450" y="321704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6" name="pl116"/>
            <p:cNvSpPr/>
            <p:nvPr/>
          </p:nvSpPr>
          <p:spPr>
            <a:xfrm>
              <a:off x="6348450" y="2511618"/>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7" name="pl117"/>
            <p:cNvSpPr/>
            <p:nvPr/>
          </p:nvSpPr>
          <p:spPr>
            <a:xfrm>
              <a:off x="6348450" y="1806192"/>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8" name="pl118"/>
            <p:cNvSpPr/>
            <p:nvPr/>
          </p:nvSpPr>
          <p:spPr>
            <a:xfrm>
              <a:off x="6348450" y="1100765"/>
              <a:ext cx="2725960" cy="0"/>
            </a:xfrm>
            <a:custGeom>
              <a:avLst/>
              <a:pathLst>
                <a:path w="2725960" h="0">
                  <a:moveTo>
                    <a:pt x="0" y="0"/>
                  </a:moveTo>
                  <a:lnTo>
                    <a:pt x="2725960" y="0"/>
                  </a:lnTo>
                  <a:lnTo>
                    <a:pt x="2725960" y="0"/>
                  </a:lnTo>
                </a:path>
              </a:pathLst>
            </a:custGeom>
            <a:ln w="13550" cap="flat">
              <a:solidFill>
                <a:srgbClr val="EBEBEB">
                  <a:alpha val="100000"/>
                </a:srgbClr>
              </a:solidFill>
              <a:prstDash val="solid"/>
              <a:round/>
            </a:ln>
          </p:spPr>
          <p:txBody>
            <a:bodyPr/>
            <a:lstStyle/>
            <a:p/>
          </p:txBody>
        </p:sp>
        <p:sp>
          <p:nvSpPr>
            <p:cNvPr id="119" name="pl119"/>
            <p:cNvSpPr/>
            <p:nvPr/>
          </p:nvSpPr>
          <p:spPr>
            <a:xfrm>
              <a:off x="66181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763904"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967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05545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20122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34699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49277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63854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1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93009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7586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22163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6741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13183"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58957"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04730" y="889137"/>
              <a:ext cx="0" cy="4655815"/>
            </a:xfrm>
            <a:custGeom>
              <a:avLst/>
              <a:pathLst>
                <a:path w="0" h="4655815">
                  <a:moveTo>
                    <a:pt x="0" y="465581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618130" y="4627898"/>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FF0000">
                  <a:alpha val="100000"/>
                </a:srgbClr>
              </a:solidFill>
              <a:prstDash val="solid"/>
              <a:round/>
            </a:ln>
          </p:spPr>
          <p:txBody>
            <a:bodyPr/>
            <a:lstStyle/>
            <a:p/>
          </p:txBody>
        </p:sp>
        <p:sp>
          <p:nvSpPr>
            <p:cNvPr id="136" name="pl136"/>
            <p:cNvSpPr/>
            <p:nvPr/>
          </p:nvSpPr>
          <p:spPr>
            <a:xfrm>
              <a:off x="6618130" y="4627898"/>
              <a:ext cx="2186599" cy="0"/>
            </a:xfrm>
            <a:custGeom>
              <a:avLst/>
              <a:pathLst>
                <a:path w="2186599" h="0">
                  <a:moveTo>
                    <a:pt x="0" y="0"/>
                  </a:moveTo>
                  <a:lnTo>
                    <a:pt x="145773" y="0"/>
                  </a:lnTo>
                  <a:lnTo>
                    <a:pt x="291546" y="0"/>
                  </a:lnTo>
                  <a:lnTo>
                    <a:pt x="437319" y="0"/>
                  </a:lnTo>
                  <a:lnTo>
                    <a:pt x="583093" y="0"/>
                  </a:lnTo>
                  <a:lnTo>
                    <a:pt x="728866" y="0"/>
                  </a:lnTo>
                  <a:lnTo>
                    <a:pt x="874639" y="0"/>
                  </a:lnTo>
                  <a:lnTo>
                    <a:pt x="1020413" y="0"/>
                  </a:lnTo>
                  <a:lnTo>
                    <a:pt x="1166186" y="0"/>
                  </a:lnTo>
                  <a:lnTo>
                    <a:pt x="1311959" y="0"/>
                  </a:lnTo>
                  <a:lnTo>
                    <a:pt x="1457733" y="0"/>
                  </a:lnTo>
                  <a:lnTo>
                    <a:pt x="1603506" y="0"/>
                  </a:lnTo>
                  <a:lnTo>
                    <a:pt x="1749279" y="0"/>
                  </a:lnTo>
                  <a:lnTo>
                    <a:pt x="1895052" y="0"/>
                  </a:lnTo>
                  <a:lnTo>
                    <a:pt x="2040826" y="0"/>
                  </a:lnTo>
                  <a:lnTo>
                    <a:pt x="2186599" y="0"/>
                  </a:lnTo>
                </a:path>
              </a:pathLst>
            </a:custGeom>
            <a:ln w="28456" cap="flat">
              <a:solidFill>
                <a:srgbClr val="0058AB">
                  <a:alpha val="100000"/>
                </a:srgbClr>
              </a:solidFill>
              <a:prstDash val="solid"/>
              <a:round/>
            </a:ln>
          </p:spPr>
          <p:txBody>
            <a:bodyPr/>
            <a:lstStyle/>
            <a:p/>
          </p:txBody>
        </p:sp>
        <p:sp>
          <p:nvSpPr>
            <p:cNvPr id="137" name="tx137"/>
            <p:cNvSpPr/>
            <p:nvPr/>
          </p:nvSpPr>
          <p:spPr>
            <a:xfrm>
              <a:off x="661813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8" name="tx138"/>
            <p:cNvSpPr/>
            <p:nvPr/>
          </p:nvSpPr>
          <p:spPr>
            <a:xfrm>
              <a:off x="690967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39" name="tx139"/>
            <p:cNvSpPr/>
            <p:nvPr/>
          </p:nvSpPr>
          <p:spPr>
            <a:xfrm>
              <a:off x="720122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0" name="tx140"/>
            <p:cNvSpPr/>
            <p:nvPr/>
          </p:nvSpPr>
          <p:spPr>
            <a:xfrm>
              <a:off x="749277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1" name="tx141"/>
            <p:cNvSpPr/>
            <p:nvPr/>
          </p:nvSpPr>
          <p:spPr>
            <a:xfrm>
              <a:off x="778431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2" name="tx142"/>
            <p:cNvSpPr/>
            <p:nvPr/>
          </p:nvSpPr>
          <p:spPr>
            <a:xfrm>
              <a:off x="8075863"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3" name="tx143"/>
            <p:cNvSpPr/>
            <p:nvPr/>
          </p:nvSpPr>
          <p:spPr>
            <a:xfrm>
              <a:off x="836741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4" name="tx144"/>
            <p:cNvSpPr/>
            <p:nvPr/>
          </p:nvSpPr>
          <p:spPr>
            <a:xfrm>
              <a:off x="8658957"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5" name="tx145"/>
            <p:cNvSpPr/>
            <p:nvPr/>
          </p:nvSpPr>
          <p:spPr>
            <a:xfrm>
              <a:off x="8804730" y="4464485"/>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FF0000">
                      <a:alpha val="100000"/>
                    </a:srgbClr>
                  </a:solidFill>
                  <a:latin typeface="Arial"/>
                  <a:cs typeface="Arial"/>
                </a:rPr>
                <a:t>0</a:t>
              </a:r>
            </a:p>
          </p:txBody>
        </p:sp>
        <p:sp>
          <p:nvSpPr>
            <p:cNvPr id="146" name="tx146"/>
            <p:cNvSpPr/>
            <p:nvPr/>
          </p:nvSpPr>
          <p:spPr>
            <a:xfrm>
              <a:off x="661813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7" name="tx147"/>
            <p:cNvSpPr/>
            <p:nvPr/>
          </p:nvSpPr>
          <p:spPr>
            <a:xfrm>
              <a:off x="690967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8" name="tx148"/>
            <p:cNvSpPr/>
            <p:nvPr/>
          </p:nvSpPr>
          <p:spPr>
            <a:xfrm>
              <a:off x="720122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49" name="tx149"/>
            <p:cNvSpPr/>
            <p:nvPr/>
          </p:nvSpPr>
          <p:spPr>
            <a:xfrm>
              <a:off x="749277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0" name="tx150"/>
            <p:cNvSpPr/>
            <p:nvPr/>
          </p:nvSpPr>
          <p:spPr>
            <a:xfrm>
              <a:off x="778431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1" name="tx151"/>
            <p:cNvSpPr/>
            <p:nvPr/>
          </p:nvSpPr>
          <p:spPr>
            <a:xfrm>
              <a:off x="8075863"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2" name="tx152"/>
            <p:cNvSpPr/>
            <p:nvPr/>
          </p:nvSpPr>
          <p:spPr>
            <a:xfrm>
              <a:off x="836741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3" name="tx153"/>
            <p:cNvSpPr/>
            <p:nvPr/>
          </p:nvSpPr>
          <p:spPr>
            <a:xfrm>
              <a:off x="8658957"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4" name="tx154"/>
            <p:cNvSpPr/>
            <p:nvPr/>
          </p:nvSpPr>
          <p:spPr>
            <a:xfrm>
              <a:off x="8804730" y="4691842"/>
              <a:ext cx="55138" cy="71048"/>
            </a:xfrm>
            <a:prstGeom prst="rect">
              <a:avLst/>
            </a:prstGeom>
            <a:noFill/>
          </p:spPr>
          <p:txBody>
            <a:bodyPr lIns="0" rIns="0" tIns="0" bIns="0" anchorCtr="1" anchor="ctr" wrap="none"/>
            <a:lstStyle/>
            <a:p>
              <a:pPr algn="l" marL="0" marR="0" indent="0">
                <a:spcBef>
                  <a:spcPts val="0"/>
                </a:spcBef>
                <a:spcAft>
                  <a:spcPts val="0"/>
                </a:spcAft>
              </a:pPr>
              <a:r>
                <a:rPr sz="782" i="0" b="0">
                  <a:solidFill>
                    <a:srgbClr val="0058AB">
                      <a:alpha val="100000"/>
                    </a:srgbClr>
                  </a:solidFill>
                  <a:latin typeface="Arial"/>
                  <a:cs typeface="Arial"/>
                </a:rPr>
                <a:t>0</a:t>
              </a:r>
            </a:p>
          </p:txBody>
        </p:sp>
        <p:sp>
          <p:nvSpPr>
            <p:cNvPr id="155" name="pl155"/>
            <p:cNvSpPr/>
            <p:nvPr/>
          </p:nvSpPr>
          <p:spPr>
            <a:xfrm>
              <a:off x="6348450" y="4627898"/>
              <a:ext cx="2725960" cy="0"/>
            </a:xfrm>
            <a:custGeom>
              <a:avLst/>
              <a:pathLst>
                <a:path w="2725960" h="0">
                  <a:moveTo>
                    <a:pt x="0" y="0"/>
                  </a:moveTo>
                  <a:lnTo>
                    <a:pt x="2725960" y="0"/>
                  </a:lnTo>
                  <a:lnTo>
                    <a:pt x="2725960" y="0"/>
                  </a:lnTo>
                </a:path>
              </a:pathLst>
            </a:custGeom>
            <a:ln w="13550" cap="flat">
              <a:solidFill>
                <a:srgbClr val="A9A9A9">
                  <a:alpha val="100000"/>
                </a:srgbClr>
              </a:solidFill>
              <a:prstDash val="dash"/>
              <a:round/>
            </a:ln>
          </p:spPr>
          <p:txBody>
            <a:bodyPr/>
            <a:lstStyle/>
            <a:p/>
          </p:txBody>
        </p:sp>
        <p:sp>
          <p:nvSpPr>
            <p:cNvPr id="156" name="rc156"/>
            <p:cNvSpPr/>
            <p:nvPr/>
          </p:nvSpPr>
          <p:spPr>
            <a:xfrm>
              <a:off x="6348450" y="889137"/>
              <a:ext cx="2725960" cy="4655815"/>
            </a:xfrm>
            <a:prstGeom prst="rect">
              <a:avLst/>
            </a:prstGeom>
            <a:noFill/>
            <a:ln w="13550" cap="rnd">
              <a:solidFill>
                <a:srgbClr val="BEBEBE">
                  <a:alpha val="100000"/>
                </a:srgbClr>
              </a:solidFill>
              <a:prstDash val="solid"/>
              <a:round/>
            </a:ln>
          </p:spPr>
          <p:txBody>
            <a:bodyPr/>
            <a:lstStyle/>
            <a:p/>
          </p:txBody>
        </p:sp>
        <p:sp>
          <p:nvSpPr>
            <p:cNvPr id="157" name="tx157"/>
            <p:cNvSpPr/>
            <p:nvPr/>
          </p:nvSpPr>
          <p:spPr>
            <a:xfrm>
              <a:off x="1717994" y="729133"/>
              <a:ext cx="80467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AFRO-Central</a:t>
              </a:r>
            </a:p>
          </p:txBody>
        </p:sp>
        <p:sp>
          <p:nvSpPr>
            <p:cNvPr id="158" name="tx158"/>
            <p:cNvSpPr/>
            <p:nvPr/>
          </p:nvSpPr>
          <p:spPr>
            <a:xfrm>
              <a:off x="4347626" y="729133"/>
              <a:ext cx="1136507"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AFRO-East &amp; South</a:t>
              </a:r>
            </a:p>
          </p:txBody>
        </p:sp>
        <p:sp>
          <p:nvSpPr>
            <p:cNvPr id="159" name="tx159"/>
            <p:cNvSpPr/>
            <p:nvPr/>
          </p:nvSpPr>
          <p:spPr>
            <a:xfrm>
              <a:off x="7370359" y="729133"/>
              <a:ext cx="682142" cy="90982"/>
            </a:xfrm>
            <a:prstGeom prst="rect">
              <a:avLst/>
            </a:prstGeom>
            <a:noFill/>
          </p:spPr>
          <p:txBody>
            <a:bodyPr lIns="0" rIns="0" tIns="0" bIns="0" anchorCtr="1" anchor="ctr" wrap="none"/>
            <a:lstStyle/>
            <a:p>
              <a:pPr algn="l" marL="0" marR="0" indent="0">
                <a:spcBef>
                  <a:spcPts val="0"/>
                </a:spcBef>
                <a:spcAft>
                  <a:spcPts val="0"/>
                </a:spcAft>
              </a:pPr>
              <a:r>
                <a:rPr sz="1000" i="0" b="0">
                  <a:solidFill>
                    <a:srgbClr val="1A1A1A">
                      <a:alpha val="100000"/>
                    </a:srgbClr>
                  </a:solidFill>
                  <a:latin typeface="Arial"/>
                  <a:cs typeface="Arial"/>
                </a:rPr>
                <a:t>AFRO-West</a:t>
              </a:r>
            </a:p>
          </p:txBody>
        </p:sp>
        <p:sp>
          <p:nvSpPr>
            <p:cNvPr id="160" name="tx160"/>
            <p:cNvSpPr/>
            <p:nvPr/>
          </p:nvSpPr>
          <p:spPr>
            <a:xfrm rot="-5400000">
              <a:off x="8999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61" name="tx161"/>
            <p:cNvSpPr/>
            <p:nvPr/>
          </p:nvSpPr>
          <p:spPr>
            <a:xfrm rot="-5400000">
              <a:off x="10499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62" name="tx162"/>
            <p:cNvSpPr/>
            <p:nvPr/>
          </p:nvSpPr>
          <p:spPr>
            <a:xfrm rot="-5400000">
              <a:off x="11914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63" name="tx163"/>
            <p:cNvSpPr/>
            <p:nvPr/>
          </p:nvSpPr>
          <p:spPr>
            <a:xfrm rot="-5400000">
              <a:off x="13372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64" name="tx164"/>
            <p:cNvSpPr/>
            <p:nvPr/>
          </p:nvSpPr>
          <p:spPr>
            <a:xfrm rot="-5400000">
              <a:off x="14830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65" name="tx165"/>
            <p:cNvSpPr/>
            <p:nvPr/>
          </p:nvSpPr>
          <p:spPr>
            <a:xfrm rot="-5400000">
              <a:off x="16287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66" name="tx166"/>
            <p:cNvSpPr/>
            <p:nvPr/>
          </p:nvSpPr>
          <p:spPr>
            <a:xfrm rot="-5400000">
              <a:off x="177456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67" name="tx167"/>
            <p:cNvSpPr/>
            <p:nvPr/>
          </p:nvSpPr>
          <p:spPr>
            <a:xfrm rot="-5400000">
              <a:off x="19203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68" name="tx168"/>
            <p:cNvSpPr/>
            <p:nvPr/>
          </p:nvSpPr>
          <p:spPr>
            <a:xfrm rot="-5400000">
              <a:off x="20661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69" name="tx169"/>
            <p:cNvSpPr/>
            <p:nvPr/>
          </p:nvSpPr>
          <p:spPr>
            <a:xfrm rot="-5400000">
              <a:off x="221188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70" name="tx170"/>
            <p:cNvSpPr/>
            <p:nvPr/>
          </p:nvSpPr>
          <p:spPr>
            <a:xfrm rot="-5400000">
              <a:off x="23576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71" name="tx171"/>
            <p:cNvSpPr/>
            <p:nvPr/>
          </p:nvSpPr>
          <p:spPr>
            <a:xfrm rot="-5400000">
              <a:off x="25034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72" name="tx172"/>
            <p:cNvSpPr/>
            <p:nvPr/>
          </p:nvSpPr>
          <p:spPr>
            <a:xfrm rot="-5400000">
              <a:off x="264920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73" name="tx173"/>
            <p:cNvSpPr/>
            <p:nvPr/>
          </p:nvSpPr>
          <p:spPr>
            <a:xfrm rot="-5400000">
              <a:off x="27949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74" name="tx174"/>
            <p:cNvSpPr/>
            <p:nvPr/>
          </p:nvSpPr>
          <p:spPr>
            <a:xfrm rot="-5400000">
              <a:off x="29407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75" name="tx175"/>
            <p:cNvSpPr/>
            <p:nvPr/>
          </p:nvSpPr>
          <p:spPr>
            <a:xfrm rot="-5400000">
              <a:off x="30865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76" name="tx176"/>
            <p:cNvSpPr/>
            <p:nvPr/>
          </p:nvSpPr>
          <p:spPr>
            <a:xfrm rot="-5400000">
              <a:off x="369547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77" name="tx177"/>
            <p:cNvSpPr/>
            <p:nvPr/>
          </p:nvSpPr>
          <p:spPr>
            <a:xfrm rot="-5400000">
              <a:off x="384550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78" name="tx178"/>
            <p:cNvSpPr/>
            <p:nvPr/>
          </p:nvSpPr>
          <p:spPr>
            <a:xfrm rot="-5400000">
              <a:off x="398702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79" name="tx179"/>
            <p:cNvSpPr/>
            <p:nvPr/>
          </p:nvSpPr>
          <p:spPr>
            <a:xfrm rot="-5400000">
              <a:off x="413279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80" name="tx180"/>
            <p:cNvSpPr/>
            <p:nvPr/>
          </p:nvSpPr>
          <p:spPr>
            <a:xfrm rot="-5400000">
              <a:off x="427857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81" name="tx181"/>
            <p:cNvSpPr/>
            <p:nvPr/>
          </p:nvSpPr>
          <p:spPr>
            <a:xfrm rot="-5400000">
              <a:off x="442434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82" name="tx182"/>
            <p:cNvSpPr/>
            <p:nvPr/>
          </p:nvSpPr>
          <p:spPr>
            <a:xfrm rot="-5400000">
              <a:off x="457011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83" name="tx183"/>
            <p:cNvSpPr/>
            <p:nvPr/>
          </p:nvSpPr>
          <p:spPr>
            <a:xfrm rot="-5400000">
              <a:off x="471589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184" name="tx184"/>
            <p:cNvSpPr/>
            <p:nvPr/>
          </p:nvSpPr>
          <p:spPr>
            <a:xfrm rot="-5400000">
              <a:off x="486166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185" name="tx185"/>
            <p:cNvSpPr/>
            <p:nvPr/>
          </p:nvSpPr>
          <p:spPr>
            <a:xfrm rot="-5400000">
              <a:off x="500743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186" name="tx186"/>
            <p:cNvSpPr/>
            <p:nvPr/>
          </p:nvSpPr>
          <p:spPr>
            <a:xfrm rot="-5400000">
              <a:off x="515321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187" name="tx187"/>
            <p:cNvSpPr/>
            <p:nvPr/>
          </p:nvSpPr>
          <p:spPr>
            <a:xfrm rot="-5400000">
              <a:off x="529898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188" name="tx188"/>
            <p:cNvSpPr/>
            <p:nvPr/>
          </p:nvSpPr>
          <p:spPr>
            <a:xfrm rot="-5400000">
              <a:off x="544475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189" name="tx189"/>
            <p:cNvSpPr/>
            <p:nvPr/>
          </p:nvSpPr>
          <p:spPr>
            <a:xfrm rot="-5400000">
              <a:off x="559053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190" name="tx190"/>
            <p:cNvSpPr/>
            <p:nvPr/>
          </p:nvSpPr>
          <p:spPr>
            <a:xfrm rot="-5400000">
              <a:off x="573630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191" name="tx191"/>
            <p:cNvSpPr/>
            <p:nvPr/>
          </p:nvSpPr>
          <p:spPr>
            <a:xfrm rot="-5400000">
              <a:off x="588207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192" name="tx192"/>
            <p:cNvSpPr/>
            <p:nvPr/>
          </p:nvSpPr>
          <p:spPr>
            <a:xfrm rot="-5400000">
              <a:off x="649102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2010</a:t>
              </a:r>
            </a:p>
          </p:txBody>
        </p:sp>
        <p:sp>
          <p:nvSpPr>
            <p:cNvPr id="193" name="tx193"/>
            <p:cNvSpPr/>
            <p:nvPr/>
          </p:nvSpPr>
          <p:spPr>
            <a:xfrm rot="-5400000">
              <a:off x="6641054" y="5689513"/>
              <a:ext cx="245699"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2011</a:t>
              </a:r>
            </a:p>
          </p:txBody>
        </p:sp>
        <p:sp>
          <p:nvSpPr>
            <p:cNvPr id="194" name="tx194"/>
            <p:cNvSpPr/>
            <p:nvPr/>
          </p:nvSpPr>
          <p:spPr>
            <a:xfrm rot="-5400000">
              <a:off x="678257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2012</a:t>
              </a:r>
            </a:p>
          </p:txBody>
        </p:sp>
        <p:sp>
          <p:nvSpPr>
            <p:cNvPr id="195" name="tx195"/>
            <p:cNvSpPr/>
            <p:nvPr/>
          </p:nvSpPr>
          <p:spPr>
            <a:xfrm rot="-5400000">
              <a:off x="6928349"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2013</a:t>
              </a:r>
            </a:p>
          </p:txBody>
        </p:sp>
        <p:sp>
          <p:nvSpPr>
            <p:cNvPr id="196" name="tx196"/>
            <p:cNvSpPr/>
            <p:nvPr/>
          </p:nvSpPr>
          <p:spPr>
            <a:xfrm rot="-5400000">
              <a:off x="707412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2014</a:t>
              </a:r>
            </a:p>
          </p:txBody>
        </p:sp>
        <p:sp>
          <p:nvSpPr>
            <p:cNvPr id="197" name="tx197"/>
            <p:cNvSpPr/>
            <p:nvPr/>
          </p:nvSpPr>
          <p:spPr>
            <a:xfrm rot="-5400000">
              <a:off x="721989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2015</a:t>
              </a:r>
            </a:p>
          </p:txBody>
        </p:sp>
        <p:sp>
          <p:nvSpPr>
            <p:cNvPr id="198" name="tx198"/>
            <p:cNvSpPr/>
            <p:nvPr/>
          </p:nvSpPr>
          <p:spPr>
            <a:xfrm rot="-5400000">
              <a:off x="736566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2016</a:t>
              </a:r>
            </a:p>
          </p:txBody>
        </p:sp>
        <p:sp>
          <p:nvSpPr>
            <p:cNvPr id="199" name="tx199"/>
            <p:cNvSpPr/>
            <p:nvPr/>
          </p:nvSpPr>
          <p:spPr>
            <a:xfrm rot="-5400000">
              <a:off x="751144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2017</a:t>
              </a:r>
            </a:p>
          </p:txBody>
        </p:sp>
        <p:sp>
          <p:nvSpPr>
            <p:cNvPr id="200" name="tx200"/>
            <p:cNvSpPr/>
            <p:nvPr/>
          </p:nvSpPr>
          <p:spPr>
            <a:xfrm rot="-5400000">
              <a:off x="765721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2018</a:t>
              </a:r>
            </a:p>
          </p:txBody>
        </p:sp>
        <p:sp>
          <p:nvSpPr>
            <p:cNvPr id="201" name="tx201"/>
            <p:cNvSpPr/>
            <p:nvPr/>
          </p:nvSpPr>
          <p:spPr>
            <a:xfrm rot="-5400000">
              <a:off x="780298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2019</a:t>
              </a:r>
            </a:p>
          </p:txBody>
        </p:sp>
        <p:sp>
          <p:nvSpPr>
            <p:cNvPr id="202" name="tx202"/>
            <p:cNvSpPr/>
            <p:nvPr/>
          </p:nvSpPr>
          <p:spPr>
            <a:xfrm rot="-5400000">
              <a:off x="794876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2020</a:t>
              </a:r>
            </a:p>
          </p:txBody>
        </p:sp>
        <p:sp>
          <p:nvSpPr>
            <p:cNvPr id="203" name="tx203"/>
            <p:cNvSpPr/>
            <p:nvPr/>
          </p:nvSpPr>
          <p:spPr>
            <a:xfrm rot="-5400000">
              <a:off x="809453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2021</a:t>
              </a:r>
            </a:p>
          </p:txBody>
        </p:sp>
        <p:sp>
          <p:nvSpPr>
            <p:cNvPr id="204" name="tx204"/>
            <p:cNvSpPr/>
            <p:nvPr/>
          </p:nvSpPr>
          <p:spPr>
            <a:xfrm rot="-5400000">
              <a:off x="824030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2022</a:t>
              </a:r>
            </a:p>
          </p:txBody>
        </p:sp>
        <p:sp>
          <p:nvSpPr>
            <p:cNvPr id="205" name="tx205"/>
            <p:cNvSpPr/>
            <p:nvPr/>
          </p:nvSpPr>
          <p:spPr>
            <a:xfrm rot="-5400000">
              <a:off x="8386082"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2023</a:t>
              </a:r>
            </a:p>
          </p:txBody>
        </p:sp>
        <p:sp>
          <p:nvSpPr>
            <p:cNvPr id="206" name="tx206"/>
            <p:cNvSpPr/>
            <p:nvPr/>
          </p:nvSpPr>
          <p:spPr>
            <a:xfrm rot="-5400000">
              <a:off x="8531855"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2024</a:t>
              </a:r>
            </a:p>
          </p:txBody>
        </p:sp>
        <p:sp>
          <p:nvSpPr>
            <p:cNvPr id="207" name="tx207"/>
            <p:cNvSpPr/>
            <p:nvPr/>
          </p:nvSpPr>
          <p:spPr>
            <a:xfrm rot="-5400000">
              <a:off x="8677628" y="5693765"/>
              <a:ext cx="254203" cy="81838"/>
            </a:xfrm>
            <a:prstGeom prst="rect">
              <a:avLst/>
            </a:prstGeom>
            <a:noFill/>
          </p:spPr>
          <p:txBody>
            <a:bodyPr lIns="0" rIns="0" tIns="0" bIns="0" anchorCtr="1" anchor="ctr" wrap="none"/>
            <a:lstStyle/>
            <a:p>
              <a:pPr algn="l" marL="0" marR="0" indent="0">
                <a:spcBef>
                  <a:spcPts val="0"/>
                </a:spcBef>
                <a:spcAft>
                  <a:spcPts val="0"/>
                </a:spcAft>
              </a:pPr>
              <a:r>
                <a:rPr sz="900" i="0" b="0">
                  <a:solidFill>
                    <a:srgbClr val="4D4D4D">
                      <a:alpha val="100000"/>
                    </a:srgbClr>
                  </a:solidFill>
                  <a:latin typeface="Arial"/>
                  <a:cs typeface="Arial"/>
                </a:rPr>
                <a:t>2025</a:t>
              </a:r>
            </a:p>
          </p:txBody>
        </p:sp>
        <p:sp>
          <p:nvSpPr>
            <p:cNvPr id="208" name="tx208"/>
            <p:cNvSpPr/>
            <p:nvPr/>
          </p:nvSpPr>
          <p:spPr>
            <a:xfrm>
              <a:off x="632541" y="4587893"/>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0</a:t>
              </a:r>
            </a:p>
          </p:txBody>
        </p:sp>
        <p:sp>
          <p:nvSpPr>
            <p:cNvPr id="209" name="tx209"/>
            <p:cNvSpPr/>
            <p:nvPr/>
          </p:nvSpPr>
          <p:spPr>
            <a:xfrm>
              <a:off x="570361" y="3882466"/>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20</a:t>
              </a:r>
            </a:p>
          </p:txBody>
        </p:sp>
        <p:sp>
          <p:nvSpPr>
            <p:cNvPr id="210" name="tx210"/>
            <p:cNvSpPr/>
            <p:nvPr/>
          </p:nvSpPr>
          <p:spPr>
            <a:xfrm>
              <a:off x="570361" y="3177040"/>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40</a:t>
              </a:r>
            </a:p>
          </p:txBody>
        </p:sp>
        <p:sp>
          <p:nvSpPr>
            <p:cNvPr id="211" name="tx211"/>
            <p:cNvSpPr/>
            <p:nvPr/>
          </p:nvSpPr>
          <p:spPr>
            <a:xfrm>
              <a:off x="570361" y="2471613"/>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60</a:t>
              </a:r>
            </a:p>
          </p:txBody>
        </p:sp>
        <p:sp>
          <p:nvSpPr>
            <p:cNvPr id="212" name="tx212"/>
            <p:cNvSpPr/>
            <p:nvPr/>
          </p:nvSpPr>
          <p:spPr>
            <a:xfrm>
              <a:off x="570361" y="1766187"/>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80</a:t>
              </a:r>
            </a:p>
          </p:txBody>
        </p:sp>
        <p:sp>
          <p:nvSpPr>
            <p:cNvPr id="213" name="tx213"/>
            <p:cNvSpPr/>
            <p:nvPr/>
          </p:nvSpPr>
          <p:spPr>
            <a:xfrm>
              <a:off x="508182" y="1060760"/>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100</a:t>
              </a:r>
            </a:p>
          </p:txBody>
        </p:sp>
        <p:sp>
          <p:nvSpPr>
            <p:cNvPr id="214" name="tx214"/>
            <p:cNvSpPr/>
            <p:nvPr/>
          </p:nvSpPr>
          <p:spPr>
            <a:xfrm rot="-5400000">
              <a:off x="-37121" y="316702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215" name="pl215"/>
            <p:cNvSpPr/>
            <p:nvPr/>
          </p:nvSpPr>
          <p:spPr>
            <a:xfrm>
              <a:off x="4325264" y="6344554"/>
              <a:ext cx="175564" cy="0"/>
            </a:xfrm>
            <a:custGeom>
              <a:avLst/>
              <a:pathLst>
                <a:path w="175564" h="0">
                  <a:moveTo>
                    <a:pt x="0" y="0"/>
                  </a:moveTo>
                  <a:lnTo>
                    <a:pt x="175564" y="0"/>
                  </a:lnTo>
                </a:path>
              </a:pathLst>
            </a:custGeom>
            <a:ln w="28456" cap="flat">
              <a:solidFill>
                <a:srgbClr val="FF0000">
                  <a:alpha val="100000"/>
                </a:srgbClr>
              </a:solidFill>
              <a:prstDash val="solid"/>
              <a:round/>
            </a:ln>
          </p:spPr>
          <p:txBody>
            <a:bodyPr/>
            <a:lstStyle/>
            <a:p/>
          </p:txBody>
        </p:sp>
        <p:sp>
          <p:nvSpPr>
            <p:cNvPr id="216" name="pl216"/>
            <p:cNvSpPr/>
            <p:nvPr/>
          </p:nvSpPr>
          <p:spPr>
            <a:xfrm>
              <a:off x="4975775" y="6344554"/>
              <a:ext cx="175564" cy="0"/>
            </a:xfrm>
            <a:custGeom>
              <a:avLst/>
              <a:pathLst>
                <a:path w="175564" h="0">
                  <a:moveTo>
                    <a:pt x="0" y="0"/>
                  </a:moveTo>
                  <a:lnTo>
                    <a:pt x="175564" y="0"/>
                  </a:lnTo>
                </a:path>
              </a:pathLst>
            </a:custGeom>
            <a:ln w="28456" cap="flat">
              <a:solidFill>
                <a:srgbClr val="0058AB">
                  <a:alpha val="100000"/>
                </a:srgbClr>
              </a:solidFill>
              <a:prstDash val="solid"/>
              <a:round/>
            </a:ln>
          </p:spPr>
          <p:txBody>
            <a:bodyPr/>
            <a:lstStyle/>
            <a:p/>
          </p:txBody>
        </p:sp>
        <p:sp>
          <p:nvSpPr>
            <p:cNvPr id="217" name="tx217"/>
            <p:cNvSpPr/>
            <p:nvPr/>
          </p:nvSpPr>
          <p:spPr>
            <a:xfrm>
              <a:off x="4592364" y="6304549"/>
              <a:ext cx="29187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HPV1</a:t>
              </a:r>
            </a:p>
          </p:txBody>
        </p:sp>
        <p:sp>
          <p:nvSpPr>
            <p:cNvPr id="218" name="tx218"/>
            <p:cNvSpPr/>
            <p:nvPr/>
          </p:nvSpPr>
          <p:spPr>
            <a:xfrm>
              <a:off x="5242874" y="6304549"/>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HPVc</a:t>
              </a:r>
            </a:p>
          </p:txBody>
        </p:sp>
        <p:sp>
          <p:nvSpPr>
            <p:cNvPr id="219" name="tx219"/>
            <p:cNvSpPr/>
            <p:nvPr/>
          </p:nvSpPr>
          <p:spPr>
            <a:xfrm>
              <a:off x="757350" y="435349"/>
              <a:ext cx="5130606"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HPV first and last dose, Males, programme coverage (%), 2010-2025</a:t>
              </a:r>
            </a:p>
          </p:txBody>
        </p:sp>
        <p:sp>
          <p:nvSpPr>
            <p:cNvPr id="220" name="tx220"/>
            <p:cNvSpPr/>
            <p:nvPr/>
          </p:nvSpPr>
          <p:spPr>
            <a:xfrm>
              <a:off x="4912427" y="65934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grpSp>
      <p:sp>
        <p:nvSpPr>
          <p:cNvPr id="2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HPV programme coverage is based on the national schedule and the programmes eligibility criteria for each calendar year.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984" y="4789060"/>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5" name="pl5"/>
            <p:cNvSpPr/>
            <p:nvPr/>
          </p:nvSpPr>
          <p:spPr>
            <a:xfrm>
              <a:off x="803984" y="4154279"/>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6" name="pl6"/>
            <p:cNvSpPr/>
            <p:nvPr/>
          </p:nvSpPr>
          <p:spPr>
            <a:xfrm>
              <a:off x="803984" y="3519498"/>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7" name="pl7"/>
            <p:cNvSpPr/>
            <p:nvPr/>
          </p:nvSpPr>
          <p:spPr>
            <a:xfrm>
              <a:off x="803984" y="2884717"/>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8" name="pl8"/>
            <p:cNvSpPr/>
            <p:nvPr/>
          </p:nvSpPr>
          <p:spPr>
            <a:xfrm>
              <a:off x="803984" y="2091241"/>
              <a:ext cx="8270426" cy="0"/>
            </a:xfrm>
            <a:custGeom>
              <a:avLst/>
              <a:pathLst>
                <a:path w="8270426" h="0">
                  <a:moveTo>
                    <a:pt x="0" y="0"/>
                  </a:moveTo>
                  <a:lnTo>
                    <a:pt x="8270426" y="0"/>
                  </a:lnTo>
                  <a:lnTo>
                    <a:pt x="8270426" y="0"/>
                  </a:lnTo>
                </a:path>
              </a:pathLst>
            </a:custGeom>
            <a:ln w="6775" cap="flat">
              <a:solidFill>
                <a:srgbClr val="EBEBEB">
                  <a:alpha val="100000"/>
                </a:srgbClr>
              </a:solidFill>
              <a:prstDash val="solid"/>
              <a:round/>
            </a:ln>
          </p:spPr>
          <p:txBody>
            <a:bodyPr/>
            <a:lstStyle/>
            <a:p/>
          </p:txBody>
        </p:sp>
        <p:sp>
          <p:nvSpPr>
            <p:cNvPr id="9" name="pl9"/>
            <p:cNvSpPr/>
            <p:nvPr/>
          </p:nvSpPr>
          <p:spPr>
            <a:xfrm>
              <a:off x="803984" y="5106451"/>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0" name="pl10"/>
            <p:cNvSpPr/>
            <p:nvPr/>
          </p:nvSpPr>
          <p:spPr>
            <a:xfrm>
              <a:off x="803984" y="4471670"/>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1" name="pl11"/>
            <p:cNvSpPr/>
            <p:nvPr/>
          </p:nvSpPr>
          <p:spPr>
            <a:xfrm>
              <a:off x="803984" y="3836889"/>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2" name="pl12"/>
            <p:cNvSpPr/>
            <p:nvPr/>
          </p:nvSpPr>
          <p:spPr>
            <a:xfrm>
              <a:off x="803984" y="3202108"/>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3" name="pl13"/>
            <p:cNvSpPr/>
            <p:nvPr/>
          </p:nvSpPr>
          <p:spPr>
            <a:xfrm>
              <a:off x="803984" y="2567327"/>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4" name="pl14"/>
            <p:cNvSpPr/>
            <p:nvPr/>
          </p:nvSpPr>
          <p:spPr>
            <a:xfrm>
              <a:off x="803984" y="193254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5" name="pl15"/>
            <p:cNvSpPr/>
            <p:nvPr/>
          </p:nvSpPr>
          <p:spPr>
            <a:xfrm>
              <a:off x="803984" y="2249936"/>
              <a:ext cx="8270426" cy="0"/>
            </a:xfrm>
            <a:custGeom>
              <a:avLst/>
              <a:pathLst>
                <a:path w="8270426" h="0">
                  <a:moveTo>
                    <a:pt x="0" y="0"/>
                  </a:moveTo>
                  <a:lnTo>
                    <a:pt x="8270426" y="0"/>
                  </a:lnTo>
                  <a:lnTo>
                    <a:pt x="8270426" y="0"/>
                  </a:lnTo>
                </a:path>
              </a:pathLst>
            </a:custGeom>
            <a:ln w="13550" cap="flat">
              <a:solidFill>
                <a:srgbClr val="EBEBEB">
                  <a:alpha val="100000"/>
                </a:srgbClr>
              </a:solidFill>
              <a:prstDash val="solid"/>
              <a:round/>
            </a:ln>
          </p:spPr>
          <p:txBody>
            <a:bodyPr/>
            <a:lstStyle/>
            <a:p/>
          </p:txBody>
        </p:sp>
        <p:sp>
          <p:nvSpPr>
            <p:cNvPr id="16" name="pl16"/>
            <p:cNvSpPr/>
            <p:nvPr/>
          </p:nvSpPr>
          <p:spPr>
            <a:xfrm>
              <a:off x="117991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72240"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456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56896"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9223"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0758"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141551" y="1773850"/>
              <a:ext cx="0" cy="3491295"/>
            </a:xfrm>
            <a:custGeom>
              <a:avLst/>
              <a:pathLst>
                <a:path w="0" h="3491295">
                  <a:moveTo>
                    <a:pt x="0" y="34912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179913" y="2662544"/>
              <a:ext cx="6961638" cy="825215"/>
            </a:xfrm>
            <a:custGeom>
              <a:avLst/>
              <a:pathLst>
                <a:path w="6961638" h="825215">
                  <a:moveTo>
                    <a:pt x="0" y="825215"/>
                  </a:moveTo>
                  <a:lnTo>
                    <a:pt x="278465" y="793476"/>
                  </a:lnTo>
                  <a:lnTo>
                    <a:pt x="556931" y="761737"/>
                  </a:lnTo>
                  <a:lnTo>
                    <a:pt x="835396" y="666520"/>
                  </a:lnTo>
                  <a:lnTo>
                    <a:pt x="1113862" y="571302"/>
                  </a:lnTo>
                  <a:lnTo>
                    <a:pt x="1392327" y="476085"/>
                  </a:lnTo>
                  <a:lnTo>
                    <a:pt x="1670793" y="380868"/>
                  </a:lnTo>
                  <a:lnTo>
                    <a:pt x="1949258" y="349129"/>
                  </a:lnTo>
                  <a:lnTo>
                    <a:pt x="2227724" y="222173"/>
                  </a:lnTo>
                  <a:lnTo>
                    <a:pt x="2506189" y="126956"/>
                  </a:lnTo>
                  <a:lnTo>
                    <a:pt x="2784655" y="190434"/>
                  </a:lnTo>
                  <a:lnTo>
                    <a:pt x="3063120" y="190434"/>
                  </a:lnTo>
                  <a:lnTo>
                    <a:pt x="3341586" y="222173"/>
                  </a:lnTo>
                  <a:lnTo>
                    <a:pt x="3620051" y="253912"/>
                  </a:lnTo>
                  <a:lnTo>
                    <a:pt x="3898517" y="190434"/>
                  </a:lnTo>
                  <a:lnTo>
                    <a:pt x="4176982" y="222173"/>
                  </a:lnTo>
                  <a:lnTo>
                    <a:pt x="4455448" y="126956"/>
                  </a:lnTo>
                  <a:lnTo>
                    <a:pt x="4733913" y="95217"/>
                  </a:lnTo>
                  <a:lnTo>
                    <a:pt x="5012379" y="31739"/>
                  </a:lnTo>
                  <a:lnTo>
                    <a:pt x="5290845" y="0"/>
                  </a:lnTo>
                  <a:lnTo>
                    <a:pt x="5569310" y="95217"/>
                  </a:lnTo>
                  <a:lnTo>
                    <a:pt x="5847776" y="190434"/>
                  </a:lnTo>
                  <a:lnTo>
                    <a:pt x="6126241" y="158695"/>
                  </a:lnTo>
                  <a:lnTo>
                    <a:pt x="6404707" y="63478"/>
                  </a:lnTo>
                  <a:lnTo>
                    <a:pt x="6683172" y="63478"/>
                  </a:lnTo>
                  <a:lnTo>
                    <a:pt x="6961638" y="31739"/>
                  </a:lnTo>
                </a:path>
              </a:pathLst>
            </a:custGeom>
            <a:ln w="27101" cap="flat">
              <a:solidFill>
                <a:srgbClr val="F8766D">
                  <a:alpha val="100000"/>
                </a:srgbClr>
              </a:solidFill>
              <a:prstDash val="solid"/>
              <a:round/>
            </a:ln>
          </p:spPr>
          <p:txBody>
            <a:bodyPr/>
            <a:lstStyle/>
            <a:p/>
          </p:txBody>
        </p:sp>
        <p:sp>
          <p:nvSpPr>
            <p:cNvPr id="25" name="pl25"/>
            <p:cNvSpPr/>
            <p:nvPr/>
          </p:nvSpPr>
          <p:spPr>
            <a:xfrm>
              <a:off x="1179913" y="3265586"/>
              <a:ext cx="6961638" cy="1713908"/>
            </a:xfrm>
            <a:custGeom>
              <a:avLst/>
              <a:pathLst>
                <a:path w="6961638" h="1713908">
                  <a:moveTo>
                    <a:pt x="0" y="1682169"/>
                  </a:moveTo>
                  <a:lnTo>
                    <a:pt x="278465" y="1682169"/>
                  </a:lnTo>
                  <a:lnTo>
                    <a:pt x="556931" y="1682169"/>
                  </a:lnTo>
                  <a:lnTo>
                    <a:pt x="835396" y="1682169"/>
                  </a:lnTo>
                  <a:lnTo>
                    <a:pt x="1113862" y="1713908"/>
                  </a:lnTo>
                  <a:lnTo>
                    <a:pt x="1392327" y="1713908"/>
                  </a:lnTo>
                  <a:lnTo>
                    <a:pt x="1670793" y="1713908"/>
                  </a:lnTo>
                  <a:lnTo>
                    <a:pt x="1949258" y="1713908"/>
                  </a:lnTo>
                  <a:lnTo>
                    <a:pt x="2227724" y="1713908"/>
                  </a:lnTo>
                  <a:lnTo>
                    <a:pt x="2506189" y="1682169"/>
                  </a:lnTo>
                  <a:lnTo>
                    <a:pt x="2784655" y="1713908"/>
                  </a:lnTo>
                  <a:lnTo>
                    <a:pt x="3063120" y="1713908"/>
                  </a:lnTo>
                  <a:lnTo>
                    <a:pt x="3341586" y="1650430"/>
                  </a:lnTo>
                  <a:lnTo>
                    <a:pt x="3620051" y="1618691"/>
                  </a:lnTo>
                  <a:lnTo>
                    <a:pt x="3898517" y="1523474"/>
                  </a:lnTo>
                  <a:lnTo>
                    <a:pt x="4176982" y="1301301"/>
                  </a:lnTo>
                  <a:lnTo>
                    <a:pt x="4455448" y="1142605"/>
                  </a:lnTo>
                  <a:lnTo>
                    <a:pt x="4733913" y="1079127"/>
                  </a:lnTo>
                  <a:lnTo>
                    <a:pt x="5012379" y="1047388"/>
                  </a:lnTo>
                  <a:lnTo>
                    <a:pt x="5290845" y="793476"/>
                  </a:lnTo>
                  <a:lnTo>
                    <a:pt x="5569310" y="698259"/>
                  </a:lnTo>
                  <a:lnTo>
                    <a:pt x="5847776" y="634780"/>
                  </a:lnTo>
                  <a:lnTo>
                    <a:pt x="6126241" y="476085"/>
                  </a:lnTo>
                  <a:lnTo>
                    <a:pt x="6404707" y="285651"/>
                  </a:lnTo>
                  <a:lnTo>
                    <a:pt x="6683172" y="95217"/>
                  </a:lnTo>
                  <a:lnTo>
                    <a:pt x="6961638" y="0"/>
                  </a:lnTo>
                </a:path>
              </a:pathLst>
            </a:custGeom>
            <a:ln w="27101" cap="flat">
              <a:solidFill>
                <a:srgbClr val="7CAE00">
                  <a:alpha val="100000"/>
                </a:srgbClr>
              </a:solidFill>
              <a:prstDash val="solid"/>
              <a:round/>
            </a:ln>
          </p:spPr>
          <p:txBody>
            <a:bodyPr/>
            <a:lstStyle/>
            <a:p/>
          </p:txBody>
        </p:sp>
        <p:sp>
          <p:nvSpPr>
            <p:cNvPr id="26" name="pl26"/>
            <p:cNvSpPr/>
            <p:nvPr/>
          </p:nvSpPr>
          <p:spPr>
            <a:xfrm>
              <a:off x="3407637" y="2757761"/>
              <a:ext cx="4733913" cy="2348689"/>
            </a:xfrm>
            <a:custGeom>
              <a:avLst/>
              <a:pathLst>
                <a:path w="4733913" h="2348689">
                  <a:moveTo>
                    <a:pt x="0" y="2348689"/>
                  </a:moveTo>
                  <a:lnTo>
                    <a:pt x="278465" y="2348689"/>
                  </a:lnTo>
                  <a:lnTo>
                    <a:pt x="556931" y="2253472"/>
                  </a:lnTo>
                  <a:lnTo>
                    <a:pt x="835396" y="1999560"/>
                  </a:lnTo>
                  <a:lnTo>
                    <a:pt x="1113862" y="1650430"/>
                  </a:lnTo>
                  <a:lnTo>
                    <a:pt x="1392327" y="1269561"/>
                  </a:lnTo>
                  <a:lnTo>
                    <a:pt x="1670793" y="856954"/>
                  </a:lnTo>
                  <a:lnTo>
                    <a:pt x="1949258" y="444346"/>
                  </a:lnTo>
                  <a:lnTo>
                    <a:pt x="2227724" y="222173"/>
                  </a:lnTo>
                  <a:lnTo>
                    <a:pt x="2506189" y="126956"/>
                  </a:lnTo>
                  <a:lnTo>
                    <a:pt x="2784655" y="31739"/>
                  </a:lnTo>
                  <a:lnTo>
                    <a:pt x="3063120" y="0"/>
                  </a:lnTo>
                  <a:lnTo>
                    <a:pt x="3341586" y="95217"/>
                  </a:lnTo>
                  <a:lnTo>
                    <a:pt x="3620051" y="253912"/>
                  </a:lnTo>
                  <a:lnTo>
                    <a:pt x="3898517" y="190434"/>
                  </a:lnTo>
                  <a:lnTo>
                    <a:pt x="4176982" y="95217"/>
                  </a:lnTo>
                  <a:lnTo>
                    <a:pt x="4455448" y="95217"/>
                  </a:lnTo>
                  <a:lnTo>
                    <a:pt x="4733913" y="31739"/>
                  </a:lnTo>
                </a:path>
              </a:pathLst>
            </a:custGeom>
            <a:ln w="27101" cap="flat">
              <a:solidFill>
                <a:srgbClr val="00BFC4">
                  <a:alpha val="100000"/>
                </a:srgbClr>
              </a:solidFill>
              <a:prstDash val="solid"/>
              <a:round/>
            </a:ln>
          </p:spPr>
          <p:txBody>
            <a:bodyPr/>
            <a:lstStyle/>
            <a:p/>
          </p:txBody>
        </p:sp>
        <p:sp>
          <p:nvSpPr>
            <p:cNvPr id="27" name="pl27"/>
            <p:cNvSpPr/>
            <p:nvPr/>
          </p:nvSpPr>
          <p:spPr>
            <a:xfrm>
              <a:off x="3964568" y="3424281"/>
              <a:ext cx="4176982" cy="1682169"/>
            </a:xfrm>
            <a:custGeom>
              <a:avLst/>
              <a:pathLst>
                <a:path w="4176982" h="1682169">
                  <a:moveTo>
                    <a:pt x="0" y="1682169"/>
                  </a:moveTo>
                  <a:lnTo>
                    <a:pt x="278465" y="1682169"/>
                  </a:lnTo>
                  <a:lnTo>
                    <a:pt x="556931" y="1650430"/>
                  </a:lnTo>
                  <a:lnTo>
                    <a:pt x="835396" y="1650430"/>
                  </a:lnTo>
                  <a:lnTo>
                    <a:pt x="1113862" y="1555213"/>
                  </a:lnTo>
                  <a:lnTo>
                    <a:pt x="1392327" y="1555213"/>
                  </a:lnTo>
                  <a:lnTo>
                    <a:pt x="1670793" y="1523474"/>
                  </a:lnTo>
                  <a:lnTo>
                    <a:pt x="1949258" y="1491735"/>
                  </a:lnTo>
                  <a:lnTo>
                    <a:pt x="2227724" y="1459996"/>
                  </a:lnTo>
                  <a:lnTo>
                    <a:pt x="2506189" y="1364779"/>
                  </a:lnTo>
                  <a:lnTo>
                    <a:pt x="2784655" y="1301301"/>
                  </a:lnTo>
                  <a:lnTo>
                    <a:pt x="3063120" y="1206083"/>
                  </a:lnTo>
                  <a:lnTo>
                    <a:pt x="3341586" y="1206083"/>
                  </a:lnTo>
                  <a:lnTo>
                    <a:pt x="3620051" y="634780"/>
                  </a:lnTo>
                  <a:lnTo>
                    <a:pt x="3898517" y="253912"/>
                  </a:lnTo>
                  <a:lnTo>
                    <a:pt x="4176982" y="0"/>
                  </a:lnTo>
                </a:path>
              </a:pathLst>
            </a:custGeom>
            <a:ln w="27101" cap="flat">
              <a:solidFill>
                <a:srgbClr val="C77CFF">
                  <a:alpha val="100000"/>
                </a:srgbClr>
              </a:solidFill>
              <a:prstDash val="solid"/>
              <a:round/>
            </a:ln>
          </p:spPr>
          <p:txBody>
            <a:bodyPr/>
            <a:lstStyle/>
            <a:p/>
          </p:txBody>
        </p:sp>
        <p:sp>
          <p:nvSpPr>
            <p:cNvPr id="28" name="pl28"/>
            <p:cNvSpPr/>
            <p:nvPr/>
          </p:nvSpPr>
          <p:spPr>
            <a:xfrm>
              <a:off x="803984" y="2249936"/>
              <a:ext cx="8270426" cy="0"/>
            </a:xfrm>
            <a:custGeom>
              <a:avLst/>
              <a:pathLst>
                <a:path w="8270426" h="0">
                  <a:moveTo>
                    <a:pt x="0" y="0"/>
                  </a:moveTo>
                  <a:lnTo>
                    <a:pt x="8270426" y="0"/>
                  </a:lnTo>
                  <a:lnTo>
                    <a:pt x="8270426" y="0"/>
                  </a:lnTo>
                </a:path>
              </a:pathLst>
            </a:custGeom>
            <a:ln w="13550" cap="flat">
              <a:solidFill>
                <a:srgbClr val="A9A9A9">
                  <a:alpha val="100000"/>
                </a:srgbClr>
              </a:solidFill>
              <a:prstDash val="dash"/>
              <a:round/>
            </a:ln>
          </p:spPr>
          <p:txBody>
            <a:bodyPr/>
            <a:lstStyle/>
            <a:p/>
          </p:txBody>
        </p:sp>
        <p:sp>
          <p:nvSpPr>
            <p:cNvPr id="29" name="pl29"/>
            <p:cNvSpPr/>
            <p:nvPr/>
          </p:nvSpPr>
          <p:spPr>
            <a:xfrm>
              <a:off x="8158946" y="2649928"/>
              <a:ext cx="200808" cy="40818"/>
            </a:xfrm>
            <a:custGeom>
              <a:avLst/>
              <a:pathLst>
                <a:path w="200808" h="40818">
                  <a:moveTo>
                    <a:pt x="200808" y="0"/>
                  </a:moveTo>
                  <a:lnTo>
                    <a:pt x="0" y="40818"/>
                  </a:lnTo>
                </a:path>
              </a:pathLst>
            </a:custGeom>
          </p:spPr>
          <p:txBody>
            <a:bodyPr/>
            <a:lstStyle/>
            <a:p/>
          </p:txBody>
        </p:sp>
        <p:sp>
          <p:nvSpPr>
            <p:cNvPr id="30" name="pl30"/>
            <p:cNvSpPr/>
            <p:nvPr/>
          </p:nvSpPr>
          <p:spPr>
            <a:xfrm>
              <a:off x="8160472" y="3246893"/>
              <a:ext cx="199273" cy="17072"/>
            </a:xfrm>
            <a:custGeom>
              <a:avLst/>
              <a:pathLst>
                <a:path w="199273" h="17072">
                  <a:moveTo>
                    <a:pt x="199273" y="0"/>
                  </a:moveTo>
                  <a:lnTo>
                    <a:pt x="0" y="17072"/>
                  </a:lnTo>
                </a:path>
              </a:pathLst>
            </a:custGeom>
          </p:spPr>
          <p:txBody>
            <a:bodyPr/>
            <a:lstStyle/>
            <a:p/>
          </p:txBody>
        </p:sp>
        <p:sp>
          <p:nvSpPr>
            <p:cNvPr id="31" name="pl31"/>
            <p:cNvSpPr/>
            <p:nvPr/>
          </p:nvSpPr>
          <p:spPr>
            <a:xfrm>
              <a:off x="8159039" y="2792954"/>
              <a:ext cx="200702" cy="39636"/>
            </a:xfrm>
            <a:custGeom>
              <a:avLst/>
              <a:pathLst>
                <a:path w="200702" h="39636">
                  <a:moveTo>
                    <a:pt x="200702" y="39636"/>
                  </a:moveTo>
                  <a:lnTo>
                    <a:pt x="0" y="0"/>
                  </a:lnTo>
                </a:path>
              </a:pathLst>
            </a:custGeom>
          </p:spPr>
          <p:txBody>
            <a:bodyPr/>
            <a:lstStyle/>
            <a:p/>
          </p:txBody>
        </p:sp>
        <p:sp>
          <p:nvSpPr>
            <p:cNvPr id="32" name="pl32"/>
            <p:cNvSpPr/>
            <p:nvPr/>
          </p:nvSpPr>
          <p:spPr>
            <a:xfrm>
              <a:off x="8160527" y="3425784"/>
              <a:ext cx="199228" cy="15779"/>
            </a:xfrm>
            <a:custGeom>
              <a:avLst/>
              <a:pathLst>
                <a:path w="199228" h="15779">
                  <a:moveTo>
                    <a:pt x="199228" y="15779"/>
                  </a:moveTo>
                  <a:lnTo>
                    <a:pt x="0" y="0"/>
                  </a:lnTo>
                </a:path>
              </a:pathLst>
            </a:custGeom>
          </p:spPr>
          <p:txBody>
            <a:bodyPr/>
            <a:lstStyle/>
            <a:p/>
          </p:txBody>
        </p:sp>
        <p:sp>
          <p:nvSpPr>
            <p:cNvPr id="33" name="tx33"/>
            <p:cNvSpPr/>
            <p:nvPr/>
          </p:nvSpPr>
          <p:spPr>
            <a:xfrm>
              <a:off x="8382615" y="259196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F8766D">
                      <a:alpha val="100000"/>
                    </a:srgbClr>
                  </a:solidFill>
                  <a:latin typeface="Arial"/>
                  <a:cs typeface="Arial"/>
                </a:rPr>
                <a:t>76</a:t>
              </a:r>
            </a:p>
          </p:txBody>
        </p:sp>
        <p:sp>
          <p:nvSpPr>
            <p:cNvPr id="34" name="tx34"/>
            <p:cNvSpPr/>
            <p:nvPr/>
          </p:nvSpPr>
          <p:spPr>
            <a:xfrm>
              <a:off x="8382605" y="319478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7CAE00">
                      <a:alpha val="100000"/>
                    </a:srgbClr>
                  </a:solidFill>
                  <a:latin typeface="Arial"/>
                  <a:cs typeface="Arial"/>
                </a:rPr>
                <a:t>58</a:t>
              </a:r>
            </a:p>
          </p:txBody>
        </p:sp>
        <p:sp>
          <p:nvSpPr>
            <p:cNvPr id="35" name="tx35"/>
            <p:cNvSpPr/>
            <p:nvPr/>
          </p:nvSpPr>
          <p:spPr>
            <a:xfrm>
              <a:off x="8382602" y="278654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00BFC4">
                      <a:alpha val="100000"/>
                    </a:srgbClr>
                  </a:solidFill>
                  <a:latin typeface="Arial"/>
                  <a:cs typeface="Arial"/>
                </a:rPr>
                <a:t>73</a:t>
              </a:r>
            </a:p>
          </p:txBody>
        </p:sp>
        <p:sp>
          <p:nvSpPr>
            <p:cNvPr id="36" name="tx36"/>
            <p:cNvSpPr/>
            <p:nvPr/>
          </p:nvSpPr>
          <p:spPr>
            <a:xfrm>
              <a:off x="8382615" y="3390166"/>
              <a:ext cx="160751" cy="103418"/>
            </a:xfrm>
            <a:prstGeom prst="rect">
              <a:avLst/>
            </a:prstGeom>
            <a:noFill/>
          </p:spPr>
          <p:txBody>
            <a:bodyPr lIns="0" rIns="0" tIns="0" bIns="0" anchorCtr="1" anchor="ctr" wrap="none"/>
            <a:lstStyle/>
            <a:p>
              <a:pPr algn="l" marL="0" marR="0" indent="0">
                <a:spcBef>
                  <a:spcPts val="0"/>
                </a:spcBef>
                <a:spcAft>
                  <a:spcPts val="0"/>
                </a:spcAft>
              </a:pPr>
              <a:r>
                <a:rPr sz="1138" i="0" b="0">
                  <a:solidFill>
                    <a:srgbClr val="C77CFF">
                      <a:alpha val="100000"/>
                    </a:srgbClr>
                  </a:solidFill>
                  <a:latin typeface="Arial"/>
                  <a:cs typeface="Arial"/>
                </a:rPr>
                <a:t>53</a:t>
              </a:r>
            </a:p>
          </p:txBody>
        </p:sp>
        <p:sp>
          <p:nvSpPr>
            <p:cNvPr id="37" name="rc37"/>
            <p:cNvSpPr/>
            <p:nvPr/>
          </p:nvSpPr>
          <p:spPr>
            <a:xfrm>
              <a:off x="803984" y="1773850"/>
              <a:ext cx="8270426" cy="3491295"/>
            </a:xfrm>
            <a:prstGeom prst="rect">
              <a:avLst/>
            </a:prstGeom>
            <a:noFill/>
            <a:ln w="13550" cap="rnd">
              <a:solidFill>
                <a:srgbClr val="BEBEBE">
                  <a:alpha val="100000"/>
                </a:srgbClr>
              </a:solidFill>
              <a:prstDash val="solid"/>
              <a:round/>
            </a:ln>
          </p:spPr>
          <p:txBody>
            <a:bodyPr/>
            <a:lstStyle/>
            <a:p/>
          </p:txBody>
        </p:sp>
        <p:sp>
          <p:nvSpPr>
            <p:cNvPr id="38" name="tx38"/>
            <p:cNvSpPr/>
            <p:nvPr/>
          </p:nvSpPr>
          <p:spPr>
            <a:xfrm>
              <a:off x="663630" y="5056433"/>
              <a:ext cx="77724"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0</a:t>
              </a:r>
            </a:p>
          </p:txBody>
        </p:sp>
        <p:sp>
          <p:nvSpPr>
            <p:cNvPr id="39" name="tx39"/>
            <p:cNvSpPr/>
            <p:nvPr/>
          </p:nvSpPr>
          <p:spPr>
            <a:xfrm>
              <a:off x="585906" y="4421652"/>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a:t>
              </a:r>
            </a:p>
          </p:txBody>
        </p:sp>
        <p:sp>
          <p:nvSpPr>
            <p:cNvPr id="40" name="tx40"/>
            <p:cNvSpPr/>
            <p:nvPr/>
          </p:nvSpPr>
          <p:spPr>
            <a:xfrm>
              <a:off x="585906" y="3786871"/>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40</a:t>
              </a:r>
            </a:p>
          </p:txBody>
        </p:sp>
        <p:sp>
          <p:nvSpPr>
            <p:cNvPr id="41" name="tx41"/>
            <p:cNvSpPr/>
            <p:nvPr/>
          </p:nvSpPr>
          <p:spPr>
            <a:xfrm>
              <a:off x="585906" y="3152090"/>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60</a:t>
              </a:r>
            </a:p>
          </p:txBody>
        </p:sp>
        <p:sp>
          <p:nvSpPr>
            <p:cNvPr id="42" name="tx42"/>
            <p:cNvSpPr/>
            <p:nvPr/>
          </p:nvSpPr>
          <p:spPr>
            <a:xfrm>
              <a:off x="585906" y="251730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80</a:t>
              </a:r>
            </a:p>
          </p:txBody>
        </p:sp>
        <p:sp>
          <p:nvSpPr>
            <p:cNvPr id="43" name="tx43"/>
            <p:cNvSpPr/>
            <p:nvPr/>
          </p:nvSpPr>
          <p:spPr>
            <a:xfrm>
              <a:off x="508182" y="1882528"/>
              <a:ext cx="23317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100</a:t>
              </a:r>
            </a:p>
          </p:txBody>
        </p:sp>
        <p:sp>
          <p:nvSpPr>
            <p:cNvPr id="44" name="tx44"/>
            <p:cNvSpPr/>
            <p:nvPr/>
          </p:nvSpPr>
          <p:spPr>
            <a:xfrm>
              <a:off x="585906" y="2199919"/>
              <a:ext cx="155448"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90</a:t>
              </a:r>
            </a:p>
          </p:txBody>
        </p:sp>
        <p:sp>
          <p:nvSpPr>
            <p:cNvPr id="45" name="tx45"/>
            <p:cNvSpPr/>
            <p:nvPr/>
          </p:nvSpPr>
          <p:spPr>
            <a:xfrm rot="-5400000">
              <a:off x="102446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2000</a:t>
              </a:r>
            </a:p>
          </p:txBody>
        </p:sp>
        <p:sp>
          <p:nvSpPr>
            <p:cNvPr id="46" name="tx46"/>
            <p:cNvSpPr/>
            <p:nvPr/>
          </p:nvSpPr>
          <p:spPr>
            <a:xfrm rot="-5400000">
              <a:off x="2416792"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2005</a:t>
              </a:r>
            </a:p>
          </p:txBody>
        </p:sp>
        <p:sp>
          <p:nvSpPr>
            <p:cNvPr id="47" name="tx47"/>
            <p:cNvSpPr/>
            <p:nvPr/>
          </p:nvSpPr>
          <p:spPr>
            <a:xfrm rot="-5400000">
              <a:off x="380912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2010</a:t>
              </a:r>
            </a:p>
          </p:txBody>
        </p:sp>
        <p:sp>
          <p:nvSpPr>
            <p:cNvPr id="48" name="tx48"/>
            <p:cNvSpPr/>
            <p:nvPr/>
          </p:nvSpPr>
          <p:spPr>
            <a:xfrm rot="-5400000">
              <a:off x="5201448"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2015</a:t>
              </a:r>
            </a:p>
          </p:txBody>
        </p:sp>
        <p:sp>
          <p:nvSpPr>
            <p:cNvPr id="49" name="tx49"/>
            <p:cNvSpPr/>
            <p:nvPr/>
          </p:nvSpPr>
          <p:spPr>
            <a:xfrm rot="-5400000">
              <a:off x="6593775"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2020</a:t>
              </a:r>
            </a:p>
          </p:txBody>
        </p:sp>
        <p:sp>
          <p:nvSpPr>
            <p:cNvPr id="50" name="tx50"/>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1" name="tx51"/>
            <p:cNvSpPr/>
            <p:nvPr/>
          </p:nvSpPr>
          <p:spPr>
            <a:xfrm rot="-5400000">
              <a:off x="6315310"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2019</a:t>
              </a:r>
            </a:p>
          </p:txBody>
        </p:sp>
        <p:sp>
          <p:nvSpPr>
            <p:cNvPr id="52" name="tx52"/>
            <p:cNvSpPr/>
            <p:nvPr/>
          </p:nvSpPr>
          <p:spPr>
            <a:xfrm rot="-5400000">
              <a:off x="7986103" y="5433206"/>
              <a:ext cx="3108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2025</a:t>
              </a:r>
            </a:p>
          </p:txBody>
        </p:sp>
        <p:sp>
          <p:nvSpPr>
            <p:cNvPr id="53" name="tx53"/>
            <p:cNvSpPr/>
            <p:nvPr/>
          </p:nvSpPr>
          <p:spPr>
            <a:xfrm rot="-5400000">
              <a:off x="-37121" y="3469480"/>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54" name="pl54"/>
            <p:cNvSpPr/>
            <p:nvPr/>
          </p:nvSpPr>
          <p:spPr>
            <a:xfrm>
              <a:off x="3533479" y="612144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5" name="pl55"/>
            <p:cNvSpPr/>
            <p:nvPr/>
          </p:nvSpPr>
          <p:spPr>
            <a:xfrm>
              <a:off x="4249186" y="612144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6" name="pl56"/>
            <p:cNvSpPr/>
            <p:nvPr/>
          </p:nvSpPr>
          <p:spPr>
            <a:xfrm>
              <a:off x="4995983" y="612144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57" name="pl57"/>
            <p:cNvSpPr/>
            <p:nvPr/>
          </p:nvSpPr>
          <p:spPr>
            <a:xfrm>
              <a:off x="5742689" y="612144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58" name="tx58"/>
            <p:cNvSpPr/>
            <p:nvPr/>
          </p:nvSpPr>
          <p:spPr>
            <a:xfrm>
              <a:off x="380057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59" name="tx59"/>
            <p:cNvSpPr/>
            <p:nvPr/>
          </p:nvSpPr>
          <p:spPr>
            <a:xfrm>
              <a:off x="4516286" y="6071423"/>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60" name="tx60"/>
            <p:cNvSpPr/>
            <p:nvPr/>
          </p:nvSpPr>
          <p:spPr>
            <a:xfrm>
              <a:off x="5263083" y="6071423"/>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61" name="tx61"/>
            <p:cNvSpPr/>
            <p:nvPr/>
          </p:nvSpPr>
          <p:spPr>
            <a:xfrm>
              <a:off x="6009788" y="6071423"/>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62" name="tx62"/>
            <p:cNvSpPr/>
            <p:nvPr/>
          </p:nvSpPr>
          <p:spPr>
            <a:xfrm>
              <a:off x="2010328" y="1368037"/>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63" name="tx63"/>
            <p:cNvSpPr/>
            <p:nvPr/>
          </p:nvSpPr>
          <p:spPr>
            <a:xfrm>
              <a:off x="3472408" y="1549088"/>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64" name="tx64"/>
            <p:cNvSpPr/>
            <p:nvPr/>
          </p:nvSpPr>
          <p:spPr>
            <a:xfrm>
              <a:off x="4912427" y="6370347"/>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65" name="tx65"/>
            <p:cNvSpPr/>
            <p:nvPr/>
          </p:nvSpPr>
          <p:spPr>
            <a:xfrm>
              <a:off x="3298420" y="6491048"/>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66" name="tx66"/>
            <p:cNvSpPr/>
            <p:nvPr/>
          </p:nvSpPr>
          <p:spPr>
            <a:xfrm>
              <a:off x="6004312" y="6611748"/>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
        <p:nvSpPr>
          <p:cNvPr id="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Coverage in AFRO remains below the 90% IA2030 target, with substantial gaps across all SDG 3.b.1 vaccines.</a:t>
            </a:r>
          </a:p>
        </p:txBody>
      </p:sp>
      <p:grpSp xmlns:pic="http://schemas.openxmlformats.org/drawingml/2006/picture">
        <p:nvGrpSpPr>
          <p:cNvPr id="69" name=""/>
          <p:cNvGrpSpPr/>
          <p:nvPr/>
        </p:nvGrpSpPr>
        <p:grpSpPr>
          <a:xfrm>
            <a:off x="292608" y="914400"/>
            <a:ext cx="8595360" cy="28575"/>
            <a:chOff x="292608" y="914400"/>
            <a:chExt cx="8595360" cy="28575"/>
          </a:xfrm>
        </p:grpSpPr>
        <p:sp>
          <p:nvSpPr>
            <p:cNvPr id="7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342" y="47486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5" name="pl5"/>
            <p:cNvSpPr/>
            <p:nvPr/>
          </p:nvSpPr>
          <p:spPr>
            <a:xfrm>
              <a:off x="740342" y="39712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 name="pl6"/>
            <p:cNvSpPr/>
            <p:nvPr/>
          </p:nvSpPr>
          <p:spPr>
            <a:xfrm>
              <a:off x="740342"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7" name="pl7"/>
            <p:cNvSpPr/>
            <p:nvPr/>
          </p:nvSpPr>
          <p:spPr>
            <a:xfrm>
              <a:off x="740342" y="24164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8" name="pl8"/>
            <p:cNvSpPr/>
            <p:nvPr/>
          </p:nvSpPr>
          <p:spPr>
            <a:xfrm>
              <a:off x="740342" y="144471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9" name="pl9"/>
            <p:cNvSpPr/>
            <p:nvPr/>
          </p:nvSpPr>
          <p:spPr>
            <a:xfrm>
              <a:off x="740342" y="51373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0" name="pl10"/>
            <p:cNvSpPr/>
            <p:nvPr/>
          </p:nvSpPr>
          <p:spPr>
            <a:xfrm>
              <a:off x="740342" y="43599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1" name="pl11"/>
            <p:cNvSpPr/>
            <p:nvPr/>
          </p:nvSpPr>
          <p:spPr>
            <a:xfrm>
              <a:off x="740342" y="35825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2" name="pl12"/>
            <p:cNvSpPr/>
            <p:nvPr/>
          </p:nvSpPr>
          <p:spPr>
            <a:xfrm>
              <a:off x="740342" y="28051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3" name="pl13"/>
            <p:cNvSpPr/>
            <p:nvPr/>
          </p:nvSpPr>
          <p:spPr>
            <a:xfrm>
              <a:off x="740342" y="20277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4" name="pl14"/>
            <p:cNvSpPr/>
            <p:nvPr/>
          </p:nvSpPr>
          <p:spPr>
            <a:xfrm>
              <a:off x="740342" y="12503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5" name="pl15"/>
            <p:cNvSpPr/>
            <p:nvPr/>
          </p:nvSpPr>
          <p:spPr>
            <a:xfrm>
              <a:off x="740342" y="16390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16" name="pl16"/>
            <p:cNvSpPr/>
            <p:nvPr/>
          </p:nvSpPr>
          <p:spPr>
            <a:xfrm>
              <a:off x="86450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4206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19622"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297180"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7473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52296"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9226"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52296"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4507" y="2455335"/>
              <a:ext cx="2387788" cy="1166099"/>
            </a:xfrm>
            <a:custGeom>
              <a:avLst/>
              <a:pathLst>
                <a:path w="2387788" h="1166099">
                  <a:moveTo>
                    <a:pt x="0" y="1166099"/>
                  </a:moveTo>
                  <a:lnTo>
                    <a:pt x="95511" y="1166099"/>
                  </a:lnTo>
                  <a:lnTo>
                    <a:pt x="191023" y="932879"/>
                  </a:lnTo>
                  <a:lnTo>
                    <a:pt x="286534" y="816269"/>
                  </a:lnTo>
                  <a:lnTo>
                    <a:pt x="382046" y="583049"/>
                  </a:lnTo>
                  <a:lnTo>
                    <a:pt x="477557" y="388699"/>
                  </a:lnTo>
                  <a:lnTo>
                    <a:pt x="573069" y="310959"/>
                  </a:lnTo>
                  <a:lnTo>
                    <a:pt x="668580" y="272089"/>
                  </a:lnTo>
                  <a:lnTo>
                    <a:pt x="764092" y="233219"/>
                  </a:lnTo>
                  <a:lnTo>
                    <a:pt x="859603" y="155479"/>
                  </a:lnTo>
                  <a:lnTo>
                    <a:pt x="955115" y="272089"/>
                  </a:lnTo>
                  <a:lnTo>
                    <a:pt x="1050626" y="116609"/>
                  </a:lnTo>
                  <a:lnTo>
                    <a:pt x="1146138" y="77739"/>
                  </a:lnTo>
                  <a:lnTo>
                    <a:pt x="1241650" y="116609"/>
                  </a:lnTo>
                  <a:lnTo>
                    <a:pt x="1337161" y="38869"/>
                  </a:lnTo>
                  <a:lnTo>
                    <a:pt x="1432673" y="77739"/>
                  </a:lnTo>
                  <a:lnTo>
                    <a:pt x="1528184" y="77739"/>
                  </a:lnTo>
                  <a:lnTo>
                    <a:pt x="1623696" y="116609"/>
                  </a:lnTo>
                  <a:lnTo>
                    <a:pt x="1719207" y="38869"/>
                  </a:lnTo>
                  <a:lnTo>
                    <a:pt x="1814719" y="0"/>
                  </a:lnTo>
                  <a:lnTo>
                    <a:pt x="1910230" y="116609"/>
                  </a:lnTo>
                  <a:lnTo>
                    <a:pt x="2005742" y="194349"/>
                  </a:lnTo>
                  <a:lnTo>
                    <a:pt x="2101253" y="194349"/>
                  </a:lnTo>
                  <a:lnTo>
                    <a:pt x="2196765" y="194349"/>
                  </a:lnTo>
                  <a:lnTo>
                    <a:pt x="2292277" y="77739"/>
                  </a:lnTo>
                  <a:lnTo>
                    <a:pt x="2387788" y="77739"/>
                  </a:lnTo>
                </a:path>
              </a:pathLst>
            </a:custGeom>
            <a:ln w="27101" cap="flat">
              <a:solidFill>
                <a:srgbClr val="F8766D">
                  <a:alpha val="100000"/>
                </a:srgbClr>
              </a:solidFill>
              <a:prstDash val="solid"/>
              <a:round/>
            </a:ln>
          </p:spPr>
          <p:txBody>
            <a:bodyPr/>
            <a:lstStyle/>
            <a:p/>
          </p:txBody>
        </p:sp>
        <p:sp>
          <p:nvSpPr>
            <p:cNvPr id="25" name="pl25"/>
            <p:cNvSpPr/>
            <p:nvPr/>
          </p:nvSpPr>
          <p:spPr>
            <a:xfrm>
              <a:off x="864507" y="3116125"/>
              <a:ext cx="2387788" cy="2021239"/>
            </a:xfrm>
            <a:custGeom>
              <a:avLst/>
              <a:pathLst>
                <a:path w="2387788" h="2021239">
                  <a:moveTo>
                    <a:pt x="0" y="2021239"/>
                  </a:moveTo>
                  <a:lnTo>
                    <a:pt x="95511" y="2021239"/>
                  </a:lnTo>
                  <a:lnTo>
                    <a:pt x="191023" y="2021239"/>
                  </a:lnTo>
                  <a:lnTo>
                    <a:pt x="286534" y="2021239"/>
                  </a:lnTo>
                  <a:lnTo>
                    <a:pt x="382046" y="2021239"/>
                  </a:lnTo>
                  <a:lnTo>
                    <a:pt x="477557" y="2021239"/>
                  </a:lnTo>
                  <a:lnTo>
                    <a:pt x="573069" y="2021239"/>
                  </a:lnTo>
                  <a:lnTo>
                    <a:pt x="668580" y="2021239"/>
                  </a:lnTo>
                  <a:lnTo>
                    <a:pt x="764092" y="2021239"/>
                  </a:lnTo>
                  <a:lnTo>
                    <a:pt x="859603" y="2021239"/>
                  </a:lnTo>
                  <a:lnTo>
                    <a:pt x="955115" y="2021239"/>
                  </a:lnTo>
                  <a:lnTo>
                    <a:pt x="1050626" y="2021239"/>
                  </a:lnTo>
                  <a:lnTo>
                    <a:pt x="1146138" y="2021239"/>
                  </a:lnTo>
                  <a:lnTo>
                    <a:pt x="1241650" y="1865759"/>
                  </a:lnTo>
                  <a:lnTo>
                    <a:pt x="1337161" y="1865759"/>
                  </a:lnTo>
                  <a:lnTo>
                    <a:pt x="1432673" y="1749149"/>
                  </a:lnTo>
                  <a:lnTo>
                    <a:pt x="1528184" y="1710279"/>
                  </a:lnTo>
                  <a:lnTo>
                    <a:pt x="1623696" y="1710279"/>
                  </a:lnTo>
                  <a:lnTo>
                    <a:pt x="1719207" y="1671409"/>
                  </a:lnTo>
                  <a:lnTo>
                    <a:pt x="1814719" y="1554799"/>
                  </a:lnTo>
                  <a:lnTo>
                    <a:pt x="1910230" y="1477059"/>
                  </a:lnTo>
                  <a:lnTo>
                    <a:pt x="2005742" y="1477059"/>
                  </a:lnTo>
                  <a:lnTo>
                    <a:pt x="2101253" y="1399319"/>
                  </a:lnTo>
                  <a:lnTo>
                    <a:pt x="2196765" y="855139"/>
                  </a:lnTo>
                  <a:lnTo>
                    <a:pt x="2292277" y="194349"/>
                  </a:lnTo>
                  <a:lnTo>
                    <a:pt x="2387788" y="0"/>
                  </a:lnTo>
                </a:path>
              </a:pathLst>
            </a:custGeom>
            <a:ln w="27101" cap="flat">
              <a:solidFill>
                <a:srgbClr val="7CAE00">
                  <a:alpha val="100000"/>
                </a:srgbClr>
              </a:solidFill>
              <a:prstDash val="solid"/>
              <a:round/>
            </a:ln>
          </p:spPr>
          <p:txBody>
            <a:bodyPr/>
            <a:lstStyle/>
            <a:p/>
          </p:txBody>
        </p:sp>
        <p:sp>
          <p:nvSpPr>
            <p:cNvPr id="26" name="pl26"/>
            <p:cNvSpPr/>
            <p:nvPr/>
          </p:nvSpPr>
          <p:spPr>
            <a:xfrm>
              <a:off x="1628599" y="2688555"/>
              <a:ext cx="1623696" cy="2448809"/>
            </a:xfrm>
            <a:custGeom>
              <a:avLst/>
              <a:pathLst>
                <a:path w="1623696" h="2448809">
                  <a:moveTo>
                    <a:pt x="0" y="2448809"/>
                  </a:moveTo>
                  <a:lnTo>
                    <a:pt x="95511" y="2448809"/>
                  </a:lnTo>
                  <a:lnTo>
                    <a:pt x="191023" y="2448809"/>
                  </a:lnTo>
                  <a:lnTo>
                    <a:pt x="286534" y="2254459"/>
                  </a:lnTo>
                  <a:lnTo>
                    <a:pt x="382046" y="1321579"/>
                  </a:lnTo>
                  <a:lnTo>
                    <a:pt x="477557" y="1049489"/>
                  </a:lnTo>
                  <a:lnTo>
                    <a:pt x="573069" y="544179"/>
                  </a:lnTo>
                  <a:lnTo>
                    <a:pt x="668580" y="155479"/>
                  </a:lnTo>
                  <a:lnTo>
                    <a:pt x="764092" y="116609"/>
                  </a:lnTo>
                  <a:lnTo>
                    <a:pt x="859603" y="77739"/>
                  </a:lnTo>
                  <a:lnTo>
                    <a:pt x="955115" y="38869"/>
                  </a:lnTo>
                  <a:lnTo>
                    <a:pt x="1050626" y="38869"/>
                  </a:lnTo>
                  <a:lnTo>
                    <a:pt x="1146138" y="77739"/>
                  </a:lnTo>
                  <a:lnTo>
                    <a:pt x="1241650" y="272089"/>
                  </a:lnTo>
                  <a:lnTo>
                    <a:pt x="1337161" y="310959"/>
                  </a:lnTo>
                  <a:lnTo>
                    <a:pt x="1432673" y="272089"/>
                  </a:lnTo>
                  <a:lnTo>
                    <a:pt x="1528184" y="233219"/>
                  </a:lnTo>
                  <a:lnTo>
                    <a:pt x="1623696" y="0"/>
                  </a:lnTo>
                </a:path>
              </a:pathLst>
            </a:custGeom>
            <a:ln w="27101" cap="flat">
              <a:solidFill>
                <a:srgbClr val="00BFC4">
                  <a:alpha val="100000"/>
                </a:srgbClr>
              </a:solidFill>
              <a:prstDash val="solid"/>
              <a:round/>
            </a:ln>
          </p:spPr>
          <p:txBody>
            <a:bodyPr/>
            <a:lstStyle/>
            <a:p/>
          </p:txBody>
        </p:sp>
        <p:sp>
          <p:nvSpPr>
            <p:cNvPr id="27" name="pl27"/>
            <p:cNvSpPr/>
            <p:nvPr/>
          </p:nvSpPr>
          <p:spPr>
            <a:xfrm>
              <a:off x="1819622" y="4593184"/>
              <a:ext cx="1432673" cy="544179"/>
            </a:xfrm>
            <a:custGeom>
              <a:avLst/>
              <a:pathLst>
                <a:path w="1432673" h="544179">
                  <a:moveTo>
                    <a:pt x="0" y="544179"/>
                  </a:moveTo>
                  <a:lnTo>
                    <a:pt x="95511" y="544179"/>
                  </a:lnTo>
                  <a:lnTo>
                    <a:pt x="191023" y="544179"/>
                  </a:lnTo>
                  <a:lnTo>
                    <a:pt x="286534" y="544179"/>
                  </a:lnTo>
                  <a:lnTo>
                    <a:pt x="382046" y="544179"/>
                  </a:lnTo>
                  <a:lnTo>
                    <a:pt x="477557" y="544179"/>
                  </a:lnTo>
                  <a:lnTo>
                    <a:pt x="573069" y="544179"/>
                  </a:lnTo>
                  <a:lnTo>
                    <a:pt x="668580" y="544179"/>
                  </a:lnTo>
                  <a:lnTo>
                    <a:pt x="764092" y="544179"/>
                  </a:lnTo>
                  <a:lnTo>
                    <a:pt x="859603" y="544179"/>
                  </a:lnTo>
                  <a:lnTo>
                    <a:pt x="955115" y="544179"/>
                  </a:lnTo>
                  <a:lnTo>
                    <a:pt x="1050626" y="505309"/>
                  </a:lnTo>
                  <a:lnTo>
                    <a:pt x="1146138" y="505309"/>
                  </a:lnTo>
                  <a:lnTo>
                    <a:pt x="1241650" y="194349"/>
                  </a:lnTo>
                  <a:lnTo>
                    <a:pt x="1337161" y="349829"/>
                  </a:lnTo>
                  <a:lnTo>
                    <a:pt x="1432673" y="0"/>
                  </a:lnTo>
                </a:path>
              </a:pathLst>
            </a:custGeom>
            <a:ln w="27101" cap="flat">
              <a:solidFill>
                <a:srgbClr val="C77CFF">
                  <a:alpha val="100000"/>
                </a:srgbClr>
              </a:solidFill>
              <a:prstDash val="solid"/>
              <a:round/>
            </a:ln>
          </p:spPr>
          <p:txBody>
            <a:bodyPr/>
            <a:lstStyle/>
            <a:p/>
          </p:txBody>
        </p:sp>
        <p:sp>
          <p:nvSpPr>
            <p:cNvPr id="28" name="pl28"/>
            <p:cNvSpPr/>
            <p:nvPr/>
          </p:nvSpPr>
          <p:spPr>
            <a:xfrm>
              <a:off x="740342" y="1639065"/>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29" name="tx29"/>
            <p:cNvSpPr/>
            <p:nvPr/>
          </p:nvSpPr>
          <p:spPr>
            <a:xfrm>
              <a:off x="3317638" y="249195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67</a:t>
              </a:r>
            </a:p>
          </p:txBody>
        </p:sp>
        <p:sp>
          <p:nvSpPr>
            <p:cNvPr id="30" name="tx30"/>
            <p:cNvSpPr/>
            <p:nvPr/>
          </p:nvSpPr>
          <p:spPr>
            <a:xfrm>
              <a:off x="3317638" y="3081239"/>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52</a:t>
              </a:r>
            </a:p>
          </p:txBody>
        </p:sp>
        <p:sp>
          <p:nvSpPr>
            <p:cNvPr id="31" name="tx31"/>
            <p:cNvSpPr/>
            <p:nvPr/>
          </p:nvSpPr>
          <p:spPr>
            <a:xfrm>
              <a:off x="3317638" y="2654815"/>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63</a:t>
              </a:r>
            </a:p>
          </p:txBody>
        </p:sp>
        <p:sp>
          <p:nvSpPr>
            <p:cNvPr id="32" name="tx32"/>
            <p:cNvSpPr/>
            <p:nvPr/>
          </p:nvSpPr>
          <p:spPr>
            <a:xfrm>
              <a:off x="3317638" y="455829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14</a:t>
              </a:r>
            </a:p>
          </p:txBody>
        </p:sp>
        <p:sp>
          <p:nvSpPr>
            <p:cNvPr id="33" name="rc33"/>
            <p:cNvSpPr/>
            <p:nvPr/>
          </p:nvSpPr>
          <p:spPr>
            <a:xfrm>
              <a:off x="740342" y="1056015"/>
              <a:ext cx="2731630" cy="4275699"/>
            </a:xfrm>
            <a:prstGeom prst="rect">
              <a:avLst/>
            </a:prstGeom>
            <a:noFill/>
            <a:ln w="13550" cap="rnd">
              <a:solidFill>
                <a:srgbClr val="BEBEBE">
                  <a:alpha val="100000"/>
                </a:srgbClr>
              </a:solidFill>
              <a:prstDash val="solid"/>
              <a:round/>
            </a:ln>
          </p:spPr>
          <p:txBody>
            <a:bodyPr/>
            <a:lstStyle/>
            <a:p/>
          </p:txBody>
        </p:sp>
        <p:sp>
          <p:nvSpPr>
            <p:cNvPr id="34" name="pl34"/>
            <p:cNvSpPr/>
            <p:nvPr/>
          </p:nvSpPr>
          <p:spPr>
            <a:xfrm>
              <a:off x="3541561" y="47486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5" name="pl35"/>
            <p:cNvSpPr/>
            <p:nvPr/>
          </p:nvSpPr>
          <p:spPr>
            <a:xfrm>
              <a:off x="3541561" y="39712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6" name="pl36"/>
            <p:cNvSpPr/>
            <p:nvPr/>
          </p:nvSpPr>
          <p:spPr>
            <a:xfrm>
              <a:off x="3541561"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7" name="pl37"/>
            <p:cNvSpPr/>
            <p:nvPr/>
          </p:nvSpPr>
          <p:spPr>
            <a:xfrm>
              <a:off x="3541561" y="24164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8" name="pl38"/>
            <p:cNvSpPr/>
            <p:nvPr/>
          </p:nvSpPr>
          <p:spPr>
            <a:xfrm>
              <a:off x="3541561" y="144471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39" name="pl39"/>
            <p:cNvSpPr/>
            <p:nvPr/>
          </p:nvSpPr>
          <p:spPr>
            <a:xfrm>
              <a:off x="3541561" y="51373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0" name="pl40"/>
            <p:cNvSpPr/>
            <p:nvPr/>
          </p:nvSpPr>
          <p:spPr>
            <a:xfrm>
              <a:off x="3541561" y="43599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1" name="pl41"/>
            <p:cNvSpPr/>
            <p:nvPr/>
          </p:nvSpPr>
          <p:spPr>
            <a:xfrm>
              <a:off x="3541561" y="35825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2" name="pl42"/>
            <p:cNvSpPr/>
            <p:nvPr/>
          </p:nvSpPr>
          <p:spPr>
            <a:xfrm>
              <a:off x="3541561" y="28051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3" name="pl43"/>
            <p:cNvSpPr/>
            <p:nvPr/>
          </p:nvSpPr>
          <p:spPr>
            <a:xfrm>
              <a:off x="3541561" y="20277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4" name="pl44"/>
            <p:cNvSpPr/>
            <p:nvPr/>
          </p:nvSpPr>
          <p:spPr>
            <a:xfrm>
              <a:off x="3541561" y="12503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5" name="pl45"/>
            <p:cNvSpPr/>
            <p:nvPr/>
          </p:nvSpPr>
          <p:spPr>
            <a:xfrm>
              <a:off x="3541561" y="16390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46" name="pl46"/>
            <p:cNvSpPr/>
            <p:nvPr/>
          </p:nvSpPr>
          <p:spPr>
            <a:xfrm>
              <a:off x="3665726"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4143284"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4620842"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5098399"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5575957"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605351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548044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605351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3665726" y="1911155"/>
              <a:ext cx="2387788" cy="855139"/>
            </a:xfrm>
            <a:custGeom>
              <a:avLst/>
              <a:pathLst>
                <a:path w="2387788" h="855139">
                  <a:moveTo>
                    <a:pt x="0" y="855139"/>
                  </a:moveTo>
                  <a:lnTo>
                    <a:pt x="95511" y="777399"/>
                  </a:lnTo>
                  <a:lnTo>
                    <a:pt x="191023" y="699659"/>
                  </a:lnTo>
                  <a:lnTo>
                    <a:pt x="286534" y="621919"/>
                  </a:lnTo>
                  <a:lnTo>
                    <a:pt x="382046" y="544179"/>
                  </a:lnTo>
                  <a:lnTo>
                    <a:pt x="477557" y="466439"/>
                  </a:lnTo>
                  <a:lnTo>
                    <a:pt x="573069" y="388699"/>
                  </a:lnTo>
                  <a:lnTo>
                    <a:pt x="668580" y="388699"/>
                  </a:lnTo>
                  <a:lnTo>
                    <a:pt x="764092" y="310959"/>
                  </a:lnTo>
                  <a:lnTo>
                    <a:pt x="859603" y="233219"/>
                  </a:lnTo>
                  <a:lnTo>
                    <a:pt x="955115" y="194349"/>
                  </a:lnTo>
                  <a:lnTo>
                    <a:pt x="1050626" y="116609"/>
                  </a:lnTo>
                  <a:lnTo>
                    <a:pt x="1146138" y="155479"/>
                  </a:lnTo>
                  <a:lnTo>
                    <a:pt x="1241650" y="194349"/>
                  </a:lnTo>
                  <a:lnTo>
                    <a:pt x="1337161" y="77739"/>
                  </a:lnTo>
                  <a:lnTo>
                    <a:pt x="1432673" y="116609"/>
                  </a:lnTo>
                  <a:lnTo>
                    <a:pt x="1528184" y="77739"/>
                  </a:lnTo>
                  <a:lnTo>
                    <a:pt x="1623696" y="116609"/>
                  </a:lnTo>
                  <a:lnTo>
                    <a:pt x="1719207" y="38869"/>
                  </a:lnTo>
                  <a:lnTo>
                    <a:pt x="1814719" y="0"/>
                  </a:lnTo>
                  <a:lnTo>
                    <a:pt x="1910230" y="38869"/>
                  </a:lnTo>
                  <a:lnTo>
                    <a:pt x="2005742" y="155479"/>
                  </a:lnTo>
                  <a:lnTo>
                    <a:pt x="2101253" y="155479"/>
                  </a:lnTo>
                  <a:lnTo>
                    <a:pt x="2196765" y="77739"/>
                  </a:lnTo>
                  <a:lnTo>
                    <a:pt x="2292277" y="77739"/>
                  </a:lnTo>
                  <a:lnTo>
                    <a:pt x="2387788" y="38869"/>
                  </a:lnTo>
                </a:path>
              </a:pathLst>
            </a:custGeom>
            <a:ln w="27101" cap="flat">
              <a:solidFill>
                <a:srgbClr val="F8766D">
                  <a:alpha val="100000"/>
                </a:srgbClr>
              </a:solidFill>
              <a:prstDash val="solid"/>
              <a:round/>
            </a:ln>
          </p:spPr>
          <p:txBody>
            <a:bodyPr/>
            <a:lstStyle/>
            <a:p/>
          </p:txBody>
        </p:sp>
        <p:sp>
          <p:nvSpPr>
            <p:cNvPr id="55" name="pl55"/>
            <p:cNvSpPr/>
            <p:nvPr/>
          </p:nvSpPr>
          <p:spPr>
            <a:xfrm>
              <a:off x="3665726" y="2494205"/>
              <a:ext cx="2387788" cy="2448809"/>
            </a:xfrm>
            <a:custGeom>
              <a:avLst/>
              <a:pathLst>
                <a:path w="2387788" h="2448809">
                  <a:moveTo>
                    <a:pt x="0" y="2409939"/>
                  </a:moveTo>
                  <a:lnTo>
                    <a:pt x="95511" y="2409939"/>
                  </a:lnTo>
                  <a:lnTo>
                    <a:pt x="191023" y="2448809"/>
                  </a:lnTo>
                  <a:lnTo>
                    <a:pt x="286534" y="2448809"/>
                  </a:lnTo>
                  <a:lnTo>
                    <a:pt x="382046" y="2448809"/>
                  </a:lnTo>
                  <a:lnTo>
                    <a:pt x="477557" y="2448809"/>
                  </a:lnTo>
                  <a:lnTo>
                    <a:pt x="573069" y="2409939"/>
                  </a:lnTo>
                  <a:lnTo>
                    <a:pt x="668580" y="2448809"/>
                  </a:lnTo>
                  <a:lnTo>
                    <a:pt x="764092" y="2409939"/>
                  </a:lnTo>
                  <a:lnTo>
                    <a:pt x="859603" y="2371069"/>
                  </a:lnTo>
                  <a:lnTo>
                    <a:pt x="955115" y="2409939"/>
                  </a:lnTo>
                  <a:lnTo>
                    <a:pt x="1050626" y="2409939"/>
                  </a:lnTo>
                  <a:lnTo>
                    <a:pt x="1146138" y="2448809"/>
                  </a:lnTo>
                  <a:lnTo>
                    <a:pt x="1241650" y="2448809"/>
                  </a:lnTo>
                  <a:lnTo>
                    <a:pt x="1337161" y="2215589"/>
                  </a:lnTo>
                  <a:lnTo>
                    <a:pt x="1432673" y="1826889"/>
                  </a:lnTo>
                  <a:lnTo>
                    <a:pt x="1528184" y="1399319"/>
                  </a:lnTo>
                  <a:lnTo>
                    <a:pt x="1623696" y="1243839"/>
                  </a:lnTo>
                  <a:lnTo>
                    <a:pt x="1719207" y="1204969"/>
                  </a:lnTo>
                  <a:lnTo>
                    <a:pt x="1814719" y="660789"/>
                  </a:lnTo>
                  <a:lnTo>
                    <a:pt x="1910230" y="660789"/>
                  </a:lnTo>
                  <a:lnTo>
                    <a:pt x="2005742" y="621919"/>
                  </a:lnTo>
                  <a:lnTo>
                    <a:pt x="2101253" y="233219"/>
                  </a:lnTo>
                  <a:lnTo>
                    <a:pt x="2196765" y="272089"/>
                  </a:lnTo>
                  <a:lnTo>
                    <a:pt x="2292277" y="116609"/>
                  </a:lnTo>
                  <a:lnTo>
                    <a:pt x="2387788" y="0"/>
                  </a:lnTo>
                </a:path>
              </a:pathLst>
            </a:custGeom>
            <a:ln w="27101" cap="flat">
              <a:solidFill>
                <a:srgbClr val="7CAE00">
                  <a:alpha val="100000"/>
                </a:srgbClr>
              </a:solidFill>
              <a:prstDash val="solid"/>
              <a:round/>
            </a:ln>
          </p:spPr>
          <p:txBody>
            <a:bodyPr/>
            <a:lstStyle/>
            <a:p/>
          </p:txBody>
        </p:sp>
        <p:sp>
          <p:nvSpPr>
            <p:cNvPr id="56" name="pl56"/>
            <p:cNvSpPr/>
            <p:nvPr/>
          </p:nvSpPr>
          <p:spPr>
            <a:xfrm>
              <a:off x="4429819" y="1988895"/>
              <a:ext cx="1623696" cy="3148469"/>
            </a:xfrm>
            <a:custGeom>
              <a:avLst/>
              <a:pathLst>
                <a:path w="1623696" h="3148469">
                  <a:moveTo>
                    <a:pt x="0" y="3148469"/>
                  </a:moveTo>
                  <a:lnTo>
                    <a:pt x="95511" y="3109599"/>
                  </a:lnTo>
                  <a:lnTo>
                    <a:pt x="191023" y="2837509"/>
                  </a:lnTo>
                  <a:lnTo>
                    <a:pt x="286534" y="2371069"/>
                  </a:lnTo>
                  <a:lnTo>
                    <a:pt x="382046" y="1982369"/>
                  </a:lnTo>
                  <a:lnTo>
                    <a:pt x="477557" y="1010619"/>
                  </a:lnTo>
                  <a:lnTo>
                    <a:pt x="573069" y="388699"/>
                  </a:lnTo>
                  <a:lnTo>
                    <a:pt x="668580" y="349829"/>
                  </a:lnTo>
                  <a:lnTo>
                    <a:pt x="764092" y="194349"/>
                  </a:lnTo>
                  <a:lnTo>
                    <a:pt x="859603" y="116609"/>
                  </a:lnTo>
                  <a:lnTo>
                    <a:pt x="955115" y="0"/>
                  </a:lnTo>
                  <a:lnTo>
                    <a:pt x="1050626" y="0"/>
                  </a:lnTo>
                  <a:lnTo>
                    <a:pt x="1146138" y="77739"/>
                  </a:lnTo>
                  <a:lnTo>
                    <a:pt x="1241650" y="116609"/>
                  </a:lnTo>
                  <a:lnTo>
                    <a:pt x="1337161" y="116609"/>
                  </a:lnTo>
                  <a:lnTo>
                    <a:pt x="1432673" y="77739"/>
                  </a:lnTo>
                  <a:lnTo>
                    <a:pt x="1528184" y="38869"/>
                  </a:lnTo>
                  <a:lnTo>
                    <a:pt x="1623696" y="38869"/>
                  </a:lnTo>
                </a:path>
              </a:pathLst>
            </a:custGeom>
            <a:ln w="27101" cap="flat">
              <a:solidFill>
                <a:srgbClr val="00BFC4">
                  <a:alpha val="100000"/>
                </a:srgbClr>
              </a:solidFill>
              <a:prstDash val="solid"/>
              <a:round/>
            </a:ln>
          </p:spPr>
          <p:txBody>
            <a:bodyPr/>
            <a:lstStyle/>
            <a:p/>
          </p:txBody>
        </p:sp>
        <p:sp>
          <p:nvSpPr>
            <p:cNvPr id="57" name="pl57"/>
            <p:cNvSpPr/>
            <p:nvPr/>
          </p:nvSpPr>
          <p:spPr>
            <a:xfrm>
              <a:off x="4620842" y="2455335"/>
              <a:ext cx="1432673" cy="2682029"/>
            </a:xfrm>
            <a:custGeom>
              <a:avLst/>
              <a:pathLst>
                <a:path w="1432673" h="2682029">
                  <a:moveTo>
                    <a:pt x="0" y="2682029"/>
                  </a:moveTo>
                  <a:lnTo>
                    <a:pt x="95511" y="2643159"/>
                  </a:lnTo>
                  <a:lnTo>
                    <a:pt x="191023" y="2643159"/>
                  </a:lnTo>
                  <a:lnTo>
                    <a:pt x="286534" y="2643159"/>
                  </a:lnTo>
                  <a:lnTo>
                    <a:pt x="382046" y="2371069"/>
                  </a:lnTo>
                  <a:lnTo>
                    <a:pt x="477557" y="2371069"/>
                  </a:lnTo>
                  <a:lnTo>
                    <a:pt x="573069" y="2254459"/>
                  </a:lnTo>
                  <a:lnTo>
                    <a:pt x="668580" y="2176719"/>
                  </a:lnTo>
                  <a:lnTo>
                    <a:pt x="764092" y="2060109"/>
                  </a:lnTo>
                  <a:lnTo>
                    <a:pt x="859603" y="1865759"/>
                  </a:lnTo>
                  <a:lnTo>
                    <a:pt x="955115" y="1671409"/>
                  </a:lnTo>
                  <a:lnTo>
                    <a:pt x="1050626" y="1477059"/>
                  </a:lnTo>
                  <a:lnTo>
                    <a:pt x="1146138" y="1515929"/>
                  </a:lnTo>
                  <a:lnTo>
                    <a:pt x="1241650" y="738529"/>
                  </a:lnTo>
                  <a:lnTo>
                    <a:pt x="1337161" y="233219"/>
                  </a:lnTo>
                  <a:lnTo>
                    <a:pt x="1432673" y="0"/>
                  </a:lnTo>
                </a:path>
              </a:pathLst>
            </a:custGeom>
            <a:ln w="27101" cap="flat">
              <a:solidFill>
                <a:srgbClr val="C77CFF">
                  <a:alpha val="100000"/>
                </a:srgbClr>
              </a:solidFill>
              <a:prstDash val="solid"/>
              <a:round/>
            </a:ln>
          </p:spPr>
          <p:txBody>
            <a:bodyPr/>
            <a:lstStyle/>
            <a:p/>
          </p:txBody>
        </p:sp>
        <p:sp>
          <p:nvSpPr>
            <p:cNvPr id="58" name="pl58"/>
            <p:cNvSpPr/>
            <p:nvPr/>
          </p:nvSpPr>
          <p:spPr>
            <a:xfrm>
              <a:off x="3541561" y="1639065"/>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59" name="tx59"/>
            <p:cNvSpPr/>
            <p:nvPr/>
          </p:nvSpPr>
          <p:spPr>
            <a:xfrm>
              <a:off x="6118858" y="1864073"/>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82</a:t>
              </a:r>
            </a:p>
          </p:txBody>
        </p:sp>
        <p:sp>
          <p:nvSpPr>
            <p:cNvPr id="60" name="tx60"/>
            <p:cNvSpPr/>
            <p:nvPr/>
          </p:nvSpPr>
          <p:spPr>
            <a:xfrm>
              <a:off x="6118858" y="25206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68</a:t>
              </a:r>
            </a:p>
          </p:txBody>
        </p:sp>
        <p:sp>
          <p:nvSpPr>
            <p:cNvPr id="61" name="tx61"/>
            <p:cNvSpPr/>
            <p:nvPr/>
          </p:nvSpPr>
          <p:spPr>
            <a:xfrm>
              <a:off x="6118858" y="2026767"/>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80</a:t>
              </a:r>
            </a:p>
          </p:txBody>
        </p:sp>
        <p:sp>
          <p:nvSpPr>
            <p:cNvPr id="62" name="tx62"/>
            <p:cNvSpPr/>
            <p:nvPr/>
          </p:nvSpPr>
          <p:spPr>
            <a:xfrm>
              <a:off x="6118858" y="2359392"/>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69</a:t>
              </a:r>
            </a:p>
          </p:txBody>
        </p:sp>
        <p:sp>
          <p:nvSpPr>
            <p:cNvPr id="63" name="rc63"/>
            <p:cNvSpPr/>
            <p:nvPr/>
          </p:nvSpPr>
          <p:spPr>
            <a:xfrm>
              <a:off x="3541561" y="1056015"/>
              <a:ext cx="2731630" cy="4275699"/>
            </a:xfrm>
            <a:prstGeom prst="rect">
              <a:avLst/>
            </a:prstGeom>
            <a:noFill/>
            <a:ln w="13550" cap="rnd">
              <a:solidFill>
                <a:srgbClr val="BEBEBE">
                  <a:alpha val="100000"/>
                </a:srgbClr>
              </a:solidFill>
              <a:prstDash val="solid"/>
              <a:round/>
            </a:ln>
          </p:spPr>
          <p:txBody>
            <a:bodyPr/>
            <a:lstStyle/>
            <a:p/>
          </p:txBody>
        </p:sp>
        <p:sp>
          <p:nvSpPr>
            <p:cNvPr id="64" name="pl64"/>
            <p:cNvSpPr/>
            <p:nvPr/>
          </p:nvSpPr>
          <p:spPr>
            <a:xfrm>
              <a:off x="6342780" y="47486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5" name="pl65"/>
            <p:cNvSpPr/>
            <p:nvPr/>
          </p:nvSpPr>
          <p:spPr>
            <a:xfrm>
              <a:off x="6342780" y="3971264"/>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6" name="pl66"/>
            <p:cNvSpPr/>
            <p:nvPr/>
          </p:nvSpPr>
          <p:spPr>
            <a:xfrm>
              <a:off x="6342780" y="31938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7" name="pl67"/>
            <p:cNvSpPr/>
            <p:nvPr/>
          </p:nvSpPr>
          <p:spPr>
            <a:xfrm>
              <a:off x="6342780" y="241646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8" name="pl68"/>
            <p:cNvSpPr/>
            <p:nvPr/>
          </p:nvSpPr>
          <p:spPr>
            <a:xfrm>
              <a:off x="6342780" y="1444715"/>
              <a:ext cx="2731630" cy="0"/>
            </a:xfrm>
            <a:custGeom>
              <a:avLst/>
              <a:pathLst>
                <a:path w="2731630" h="0">
                  <a:moveTo>
                    <a:pt x="0" y="0"/>
                  </a:moveTo>
                  <a:lnTo>
                    <a:pt x="2731630" y="0"/>
                  </a:lnTo>
                  <a:lnTo>
                    <a:pt x="2731630" y="0"/>
                  </a:lnTo>
                </a:path>
              </a:pathLst>
            </a:custGeom>
            <a:ln w="6775" cap="flat">
              <a:solidFill>
                <a:srgbClr val="EBEBEB">
                  <a:alpha val="100000"/>
                </a:srgbClr>
              </a:solidFill>
              <a:prstDash val="solid"/>
              <a:round/>
            </a:ln>
          </p:spPr>
          <p:txBody>
            <a:bodyPr/>
            <a:lstStyle/>
            <a:p/>
          </p:txBody>
        </p:sp>
        <p:sp>
          <p:nvSpPr>
            <p:cNvPr id="69" name="pl69"/>
            <p:cNvSpPr/>
            <p:nvPr/>
          </p:nvSpPr>
          <p:spPr>
            <a:xfrm>
              <a:off x="6342780" y="51373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0" name="pl70"/>
            <p:cNvSpPr/>
            <p:nvPr/>
          </p:nvSpPr>
          <p:spPr>
            <a:xfrm>
              <a:off x="6342780" y="4359964"/>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1" name="pl71"/>
            <p:cNvSpPr/>
            <p:nvPr/>
          </p:nvSpPr>
          <p:spPr>
            <a:xfrm>
              <a:off x="6342780" y="35825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2" name="pl72"/>
            <p:cNvSpPr/>
            <p:nvPr/>
          </p:nvSpPr>
          <p:spPr>
            <a:xfrm>
              <a:off x="6342780" y="28051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3" name="pl73"/>
            <p:cNvSpPr/>
            <p:nvPr/>
          </p:nvSpPr>
          <p:spPr>
            <a:xfrm>
              <a:off x="6342780" y="20277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4" name="pl74"/>
            <p:cNvSpPr/>
            <p:nvPr/>
          </p:nvSpPr>
          <p:spPr>
            <a:xfrm>
              <a:off x="6342780" y="12503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5" name="pl75"/>
            <p:cNvSpPr/>
            <p:nvPr/>
          </p:nvSpPr>
          <p:spPr>
            <a:xfrm>
              <a:off x="6342780" y="1639065"/>
              <a:ext cx="2731630" cy="0"/>
            </a:xfrm>
            <a:custGeom>
              <a:avLst/>
              <a:pathLst>
                <a:path w="2731630" h="0">
                  <a:moveTo>
                    <a:pt x="0" y="0"/>
                  </a:moveTo>
                  <a:lnTo>
                    <a:pt x="2731630" y="0"/>
                  </a:lnTo>
                  <a:lnTo>
                    <a:pt x="2731630" y="0"/>
                  </a:lnTo>
                </a:path>
              </a:pathLst>
            </a:custGeom>
            <a:ln w="13550" cap="flat">
              <a:solidFill>
                <a:srgbClr val="EBEBEB">
                  <a:alpha val="100000"/>
                </a:srgbClr>
              </a:solidFill>
              <a:prstDash val="solid"/>
              <a:round/>
            </a:ln>
          </p:spPr>
          <p:txBody>
            <a:bodyPr/>
            <a:lstStyle/>
            <a:p/>
          </p:txBody>
        </p:sp>
        <p:sp>
          <p:nvSpPr>
            <p:cNvPr id="76" name="pl76"/>
            <p:cNvSpPr/>
            <p:nvPr/>
          </p:nvSpPr>
          <p:spPr>
            <a:xfrm>
              <a:off x="646694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944503"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2061"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899618"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377176"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54734"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81665"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54734" y="1056015"/>
              <a:ext cx="0" cy="4275699"/>
            </a:xfrm>
            <a:custGeom>
              <a:avLst/>
              <a:pathLst>
                <a:path w="0" h="4275699">
                  <a:moveTo>
                    <a:pt x="0" y="4275699"/>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466945" y="2222115"/>
              <a:ext cx="2387788" cy="1204969"/>
            </a:xfrm>
            <a:custGeom>
              <a:avLst/>
              <a:pathLst>
                <a:path w="2387788" h="1204969">
                  <a:moveTo>
                    <a:pt x="0" y="1166099"/>
                  </a:moveTo>
                  <a:lnTo>
                    <a:pt x="95511" y="1204969"/>
                  </a:lnTo>
                  <a:lnTo>
                    <a:pt x="191023" y="1166099"/>
                  </a:lnTo>
                  <a:lnTo>
                    <a:pt x="286534" y="1010619"/>
                  </a:lnTo>
                  <a:lnTo>
                    <a:pt x="382046" y="894009"/>
                  </a:lnTo>
                  <a:lnTo>
                    <a:pt x="477557" y="777399"/>
                  </a:lnTo>
                  <a:lnTo>
                    <a:pt x="573069" y="621919"/>
                  </a:lnTo>
                  <a:lnTo>
                    <a:pt x="668580" y="544179"/>
                  </a:lnTo>
                  <a:lnTo>
                    <a:pt x="764092" y="310959"/>
                  </a:lnTo>
                  <a:lnTo>
                    <a:pt x="859603" y="77739"/>
                  </a:lnTo>
                  <a:lnTo>
                    <a:pt x="955115" y="233219"/>
                  </a:lnTo>
                  <a:lnTo>
                    <a:pt x="1050626" y="388699"/>
                  </a:lnTo>
                  <a:lnTo>
                    <a:pt x="1146138" y="466439"/>
                  </a:lnTo>
                  <a:lnTo>
                    <a:pt x="1241650" y="505309"/>
                  </a:lnTo>
                  <a:lnTo>
                    <a:pt x="1337161" y="466439"/>
                  </a:lnTo>
                  <a:lnTo>
                    <a:pt x="1432673" y="466439"/>
                  </a:lnTo>
                  <a:lnTo>
                    <a:pt x="1528184" y="233219"/>
                  </a:lnTo>
                  <a:lnTo>
                    <a:pt x="1623696" y="194349"/>
                  </a:lnTo>
                  <a:lnTo>
                    <a:pt x="1719207" y="77739"/>
                  </a:lnTo>
                  <a:lnTo>
                    <a:pt x="1814719" y="0"/>
                  </a:lnTo>
                  <a:lnTo>
                    <a:pt x="1910230" y="155479"/>
                  </a:lnTo>
                  <a:lnTo>
                    <a:pt x="2005742" y="349829"/>
                  </a:lnTo>
                  <a:lnTo>
                    <a:pt x="2101253" y="233219"/>
                  </a:lnTo>
                  <a:lnTo>
                    <a:pt x="2196765" y="38869"/>
                  </a:lnTo>
                  <a:lnTo>
                    <a:pt x="2292277" y="38869"/>
                  </a:lnTo>
                  <a:lnTo>
                    <a:pt x="2387788" y="38869"/>
                  </a:lnTo>
                </a:path>
              </a:pathLst>
            </a:custGeom>
            <a:ln w="27101" cap="flat">
              <a:solidFill>
                <a:srgbClr val="F8766D">
                  <a:alpha val="100000"/>
                </a:srgbClr>
              </a:solidFill>
              <a:prstDash val="solid"/>
              <a:round/>
            </a:ln>
          </p:spPr>
          <p:txBody>
            <a:bodyPr/>
            <a:lstStyle/>
            <a:p/>
          </p:txBody>
        </p:sp>
        <p:sp>
          <p:nvSpPr>
            <p:cNvPr id="85" name="pl85"/>
            <p:cNvSpPr/>
            <p:nvPr/>
          </p:nvSpPr>
          <p:spPr>
            <a:xfrm>
              <a:off x="6466945" y="3116125"/>
              <a:ext cx="2387788" cy="1826889"/>
            </a:xfrm>
            <a:custGeom>
              <a:avLst/>
              <a:pathLst>
                <a:path w="2387788" h="1826889">
                  <a:moveTo>
                    <a:pt x="0" y="1788019"/>
                  </a:moveTo>
                  <a:lnTo>
                    <a:pt x="95511" y="1826889"/>
                  </a:lnTo>
                  <a:lnTo>
                    <a:pt x="191023" y="1788019"/>
                  </a:lnTo>
                  <a:lnTo>
                    <a:pt x="286534" y="1788019"/>
                  </a:lnTo>
                  <a:lnTo>
                    <a:pt x="382046" y="1788019"/>
                  </a:lnTo>
                  <a:lnTo>
                    <a:pt x="477557" y="1826889"/>
                  </a:lnTo>
                  <a:lnTo>
                    <a:pt x="573069" y="1826889"/>
                  </a:lnTo>
                  <a:lnTo>
                    <a:pt x="668580" y="1826889"/>
                  </a:lnTo>
                  <a:lnTo>
                    <a:pt x="764092" y="1826889"/>
                  </a:lnTo>
                  <a:lnTo>
                    <a:pt x="859603" y="1826889"/>
                  </a:lnTo>
                  <a:lnTo>
                    <a:pt x="955115" y="1826889"/>
                  </a:lnTo>
                  <a:lnTo>
                    <a:pt x="1050626" y="1826889"/>
                  </a:lnTo>
                  <a:lnTo>
                    <a:pt x="1146138" y="1671409"/>
                  </a:lnTo>
                  <a:lnTo>
                    <a:pt x="1241650" y="1671409"/>
                  </a:lnTo>
                  <a:lnTo>
                    <a:pt x="1337161" y="1554799"/>
                  </a:lnTo>
                  <a:lnTo>
                    <a:pt x="1432673" y="1360449"/>
                  </a:lnTo>
                  <a:lnTo>
                    <a:pt x="1528184" y="1282709"/>
                  </a:lnTo>
                  <a:lnTo>
                    <a:pt x="1623696" y="1204969"/>
                  </a:lnTo>
                  <a:lnTo>
                    <a:pt x="1719207" y="1204969"/>
                  </a:lnTo>
                  <a:lnTo>
                    <a:pt x="1814719" y="971749"/>
                  </a:lnTo>
                  <a:lnTo>
                    <a:pt x="1910230" y="816269"/>
                  </a:lnTo>
                  <a:lnTo>
                    <a:pt x="2005742" y="621919"/>
                  </a:lnTo>
                  <a:lnTo>
                    <a:pt x="2101253" y="505309"/>
                  </a:lnTo>
                  <a:lnTo>
                    <a:pt x="2196765" y="233219"/>
                  </a:lnTo>
                  <a:lnTo>
                    <a:pt x="2292277" y="77739"/>
                  </a:lnTo>
                  <a:lnTo>
                    <a:pt x="2387788" y="0"/>
                  </a:lnTo>
                </a:path>
              </a:pathLst>
            </a:custGeom>
            <a:ln w="27101" cap="flat">
              <a:solidFill>
                <a:srgbClr val="7CAE00">
                  <a:alpha val="100000"/>
                </a:srgbClr>
              </a:solidFill>
              <a:prstDash val="solid"/>
              <a:round/>
            </a:ln>
          </p:spPr>
          <p:txBody>
            <a:bodyPr/>
            <a:lstStyle/>
            <a:p/>
          </p:txBody>
        </p:sp>
        <p:sp>
          <p:nvSpPr>
            <p:cNvPr id="86" name="pl86"/>
            <p:cNvSpPr/>
            <p:nvPr/>
          </p:nvSpPr>
          <p:spPr>
            <a:xfrm>
              <a:off x="7231038" y="2338725"/>
              <a:ext cx="1623696" cy="2798639"/>
            </a:xfrm>
            <a:custGeom>
              <a:avLst/>
              <a:pathLst>
                <a:path w="1623696" h="2798639">
                  <a:moveTo>
                    <a:pt x="0" y="2798639"/>
                  </a:moveTo>
                  <a:lnTo>
                    <a:pt x="95511" y="2798639"/>
                  </a:lnTo>
                  <a:lnTo>
                    <a:pt x="191023" y="2759769"/>
                  </a:lnTo>
                  <a:lnTo>
                    <a:pt x="286534" y="2565419"/>
                  </a:lnTo>
                  <a:lnTo>
                    <a:pt x="382046" y="2409939"/>
                  </a:lnTo>
                  <a:lnTo>
                    <a:pt x="477557" y="2293329"/>
                  </a:lnTo>
                  <a:lnTo>
                    <a:pt x="573069" y="1943499"/>
                  </a:lnTo>
                  <a:lnTo>
                    <a:pt x="668580" y="932879"/>
                  </a:lnTo>
                  <a:lnTo>
                    <a:pt x="764092" y="388699"/>
                  </a:lnTo>
                  <a:lnTo>
                    <a:pt x="859603" y="194349"/>
                  </a:lnTo>
                  <a:lnTo>
                    <a:pt x="955115" y="77739"/>
                  </a:lnTo>
                  <a:lnTo>
                    <a:pt x="1050626" y="0"/>
                  </a:lnTo>
                  <a:lnTo>
                    <a:pt x="1146138" y="155479"/>
                  </a:lnTo>
                  <a:lnTo>
                    <a:pt x="1241650" y="427569"/>
                  </a:lnTo>
                  <a:lnTo>
                    <a:pt x="1337161" y="233219"/>
                  </a:lnTo>
                  <a:lnTo>
                    <a:pt x="1432673" y="38869"/>
                  </a:lnTo>
                  <a:lnTo>
                    <a:pt x="1528184" y="38869"/>
                  </a:lnTo>
                  <a:lnTo>
                    <a:pt x="1623696" y="38869"/>
                  </a:lnTo>
                </a:path>
              </a:pathLst>
            </a:custGeom>
            <a:ln w="27101" cap="flat">
              <a:solidFill>
                <a:srgbClr val="00BFC4">
                  <a:alpha val="100000"/>
                </a:srgbClr>
              </a:solidFill>
              <a:prstDash val="solid"/>
              <a:round/>
            </a:ln>
          </p:spPr>
          <p:txBody>
            <a:bodyPr/>
            <a:lstStyle/>
            <a:p/>
          </p:txBody>
        </p:sp>
        <p:sp>
          <p:nvSpPr>
            <p:cNvPr id="87" name="pl87"/>
            <p:cNvSpPr/>
            <p:nvPr/>
          </p:nvSpPr>
          <p:spPr>
            <a:xfrm>
              <a:off x="7422061" y="2960645"/>
              <a:ext cx="1432673" cy="2176719"/>
            </a:xfrm>
            <a:custGeom>
              <a:avLst/>
              <a:pathLst>
                <a:path w="1432673" h="2176719">
                  <a:moveTo>
                    <a:pt x="0" y="2176719"/>
                  </a:moveTo>
                  <a:lnTo>
                    <a:pt x="95511" y="2176719"/>
                  </a:lnTo>
                  <a:lnTo>
                    <a:pt x="191023" y="2176719"/>
                  </a:lnTo>
                  <a:lnTo>
                    <a:pt x="286534" y="2176719"/>
                  </a:lnTo>
                  <a:lnTo>
                    <a:pt x="382046" y="2176719"/>
                  </a:lnTo>
                  <a:lnTo>
                    <a:pt x="477557" y="2176719"/>
                  </a:lnTo>
                  <a:lnTo>
                    <a:pt x="573069" y="2176719"/>
                  </a:lnTo>
                  <a:lnTo>
                    <a:pt x="668580" y="2176719"/>
                  </a:lnTo>
                  <a:lnTo>
                    <a:pt x="764092" y="2176719"/>
                  </a:lnTo>
                  <a:lnTo>
                    <a:pt x="859603" y="2137849"/>
                  </a:lnTo>
                  <a:lnTo>
                    <a:pt x="955115" y="2098979"/>
                  </a:lnTo>
                  <a:lnTo>
                    <a:pt x="1050626" y="2021239"/>
                  </a:lnTo>
                  <a:lnTo>
                    <a:pt x="1146138" y="1982369"/>
                  </a:lnTo>
                  <a:lnTo>
                    <a:pt x="1241650" y="1166099"/>
                  </a:lnTo>
                  <a:lnTo>
                    <a:pt x="1337161" y="466439"/>
                  </a:lnTo>
                  <a:lnTo>
                    <a:pt x="1432673" y="0"/>
                  </a:lnTo>
                </a:path>
              </a:pathLst>
            </a:custGeom>
            <a:ln w="27101" cap="flat">
              <a:solidFill>
                <a:srgbClr val="C77CFF">
                  <a:alpha val="100000"/>
                </a:srgbClr>
              </a:solidFill>
              <a:prstDash val="solid"/>
              <a:round/>
            </a:ln>
          </p:spPr>
          <p:txBody>
            <a:bodyPr/>
            <a:lstStyle/>
            <a:p/>
          </p:txBody>
        </p:sp>
        <p:sp>
          <p:nvSpPr>
            <p:cNvPr id="88" name="pl88"/>
            <p:cNvSpPr/>
            <p:nvPr/>
          </p:nvSpPr>
          <p:spPr>
            <a:xfrm>
              <a:off x="6342780" y="1639065"/>
              <a:ext cx="2731630" cy="0"/>
            </a:xfrm>
            <a:custGeom>
              <a:avLst/>
              <a:pathLst>
                <a:path w="2731630" h="0">
                  <a:moveTo>
                    <a:pt x="0" y="0"/>
                  </a:moveTo>
                  <a:lnTo>
                    <a:pt x="2731630" y="0"/>
                  </a:lnTo>
                  <a:lnTo>
                    <a:pt x="2731630" y="0"/>
                  </a:lnTo>
                </a:path>
              </a:pathLst>
            </a:custGeom>
            <a:ln w="13550" cap="flat">
              <a:solidFill>
                <a:srgbClr val="A9A9A9">
                  <a:alpha val="100000"/>
                </a:srgbClr>
              </a:solidFill>
              <a:prstDash val="dash"/>
              <a:round/>
            </a:ln>
          </p:spPr>
          <p:txBody>
            <a:bodyPr/>
            <a:lstStyle/>
            <a:p/>
          </p:txBody>
        </p:sp>
        <p:sp>
          <p:nvSpPr>
            <p:cNvPr id="89" name="tx89"/>
            <p:cNvSpPr/>
            <p:nvPr/>
          </p:nvSpPr>
          <p:spPr>
            <a:xfrm>
              <a:off x="8920077" y="22008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F8766D">
                      <a:alpha val="100000"/>
                    </a:srgbClr>
                  </a:solidFill>
                  <a:latin typeface="Arial"/>
                  <a:cs typeface="Arial"/>
                </a:rPr>
                <a:t>74</a:t>
              </a:r>
            </a:p>
          </p:txBody>
        </p:sp>
        <p:sp>
          <p:nvSpPr>
            <p:cNvPr id="90" name="tx90"/>
            <p:cNvSpPr/>
            <p:nvPr/>
          </p:nvSpPr>
          <p:spPr>
            <a:xfrm>
              <a:off x="8920077" y="3087228"/>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7CAE00">
                      <a:alpha val="100000"/>
                    </a:srgbClr>
                  </a:solidFill>
                  <a:latin typeface="Arial"/>
                  <a:cs typeface="Arial"/>
                </a:rPr>
                <a:t>52</a:t>
              </a:r>
            </a:p>
          </p:txBody>
        </p:sp>
        <p:sp>
          <p:nvSpPr>
            <p:cNvPr id="91" name="tx91"/>
            <p:cNvSpPr/>
            <p:nvPr/>
          </p:nvSpPr>
          <p:spPr>
            <a:xfrm>
              <a:off x="8920077" y="2363714"/>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00BFC4">
                      <a:alpha val="100000"/>
                    </a:srgbClr>
                  </a:solidFill>
                  <a:latin typeface="Arial"/>
                  <a:cs typeface="Arial"/>
                </a:rPr>
                <a:t>71</a:t>
              </a:r>
            </a:p>
          </p:txBody>
        </p:sp>
        <p:sp>
          <p:nvSpPr>
            <p:cNvPr id="92" name="tx92"/>
            <p:cNvSpPr/>
            <p:nvPr/>
          </p:nvSpPr>
          <p:spPr>
            <a:xfrm>
              <a:off x="8920077" y="2924651"/>
              <a:ext cx="108447" cy="69768"/>
            </a:xfrm>
            <a:prstGeom prst="rect">
              <a:avLst/>
            </a:prstGeom>
            <a:noFill/>
          </p:spPr>
          <p:txBody>
            <a:bodyPr lIns="0" rIns="0" tIns="0" bIns="0" anchorCtr="1" anchor="ctr" wrap="none"/>
            <a:lstStyle/>
            <a:p>
              <a:pPr algn="l" marL="0" marR="0" indent="0">
                <a:spcBef>
                  <a:spcPts val="0"/>
                </a:spcBef>
                <a:spcAft>
                  <a:spcPts val="0"/>
                </a:spcAft>
              </a:pPr>
              <a:r>
                <a:rPr sz="768" i="0" b="0">
                  <a:solidFill>
                    <a:srgbClr val="C77CFF">
                      <a:alpha val="100000"/>
                    </a:srgbClr>
                  </a:solidFill>
                  <a:latin typeface="Arial"/>
                  <a:cs typeface="Arial"/>
                </a:rPr>
                <a:t>56</a:t>
              </a:r>
            </a:p>
          </p:txBody>
        </p:sp>
        <p:sp>
          <p:nvSpPr>
            <p:cNvPr id="93" name="rc93"/>
            <p:cNvSpPr/>
            <p:nvPr/>
          </p:nvSpPr>
          <p:spPr>
            <a:xfrm>
              <a:off x="6342780" y="1056015"/>
              <a:ext cx="2731630" cy="4275699"/>
            </a:xfrm>
            <a:prstGeom prst="rect">
              <a:avLst/>
            </a:prstGeom>
            <a:noFill/>
            <a:ln w="13550" cap="rnd">
              <a:solidFill>
                <a:srgbClr val="BEBEBE">
                  <a:alpha val="100000"/>
                </a:srgbClr>
              </a:solidFill>
              <a:prstDash val="solid"/>
              <a:round/>
            </a:ln>
          </p:spPr>
          <p:txBody>
            <a:bodyPr/>
            <a:lstStyle/>
            <a:p/>
          </p:txBody>
        </p:sp>
        <p:sp>
          <p:nvSpPr>
            <p:cNvPr id="94" name="tx94"/>
            <p:cNvSpPr/>
            <p:nvPr/>
          </p:nvSpPr>
          <p:spPr>
            <a:xfrm>
              <a:off x="1752239" y="908584"/>
              <a:ext cx="7078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AFRO-Central</a:t>
              </a:r>
            </a:p>
          </p:txBody>
        </p:sp>
        <p:sp>
          <p:nvSpPr>
            <p:cNvPr id="95" name="tx95"/>
            <p:cNvSpPr/>
            <p:nvPr/>
          </p:nvSpPr>
          <p:spPr>
            <a:xfrm>
              <a:off x="4407337" y="908584"/>
              <a:ext cx="10000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AFRO-East &amp; South</a:t>
              </a:r>
            </a:p>
          </p:txBody>
        </p:sp>
        <p:sp>
          <p:nvSpPr>
            <p:cNvPr id="96" name="tx96"/>
            <p:cNvSpPr/>
            <p:nvPr/>
          </p:nvSpPr>
          <p:spPr>
            <a:xfrm>
              <a:off x="7408535" y="908584"/>
              <a:ext cx="60012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1A1A1A">
                      <a:alpha val="100000"/>
                    </a:srgbClr>
                  </a:solidFill>
                  <a:latin typeface="Arial"/>
                  <a:cs typeface="Arial"/>
                </a:rPr>
                <a:t>AFRO-West</a:t>
              </a:r>
            </a:p>
          </p:txBody>
        </p:sp>
        <p:sp>
          <p:nvSpPr>
            <p:cNvPr id="97" name="tx97"/>
            <p:cNvSpPr/>
            <p:nvPr/>
          </p:nvSpPr>
          <p:spPr>
            <a:xfrm rot="-5400000">
              <a:off x="75148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98" name="tx98"/>
            <p:cNvSpPr/>
            <p:nvPr/>
          </p:nvSpPr>
          <p:spPr>
            <a:xfrm rot="-5400000">
              <a:off x="12290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99" name="tx99"/>
            <p:cNvSpPr/>
            <p:nvPr/>
          </p:nvSpPr>
          <p:spPr>
            <a:xfrm rot="-5400000">
              <a:off x="170660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00" name="tx100"/>
            <p:cNvSpPr/>
            <p:nvPr/>
          </p:nvSpPr>
          <p:spPr>
            <a:xfrm rot="-5400000">
              <a:off x="2184160"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01" name="tx101"/>
            <p:cNvSpPr/>
            <p:nvPr/>
          </p:nvSpPr>
          <p:spPr>
            <a:xfrm rot="-5400000">
              <a:off x="2661718"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02" name="tx102"/>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03" name="tx103"/>
            <p:cNvSpPr/>
            <p:nvPr/>
          </p:nvSpPr>
          <p:spPr>
            <a:xfrm rot="-5400000">
              <a:off x="25662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04" name="tx104"/>
            <p:cNvSpPr/>
            <p:nvPr/>
          </p:nvSpPr>
          <p:spPr>
            <a:xfrm rot="-5400000">
              <a:off x="313927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05" name="tx105"/>
            <p:cNvSpPr/>
            <p:nvPr/>
          </p:nvSpPr>
          <p:spPr>
            <a:xfrm rot="-5400000">
              <a:off x="355270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06" name="tx106"/>
            <p:cNvSpPr/>
            <p:nvPr/>
          </p:nvSpPr>
          <p:spPr>
            <a:xfrm rot="-5400000">
              <a:off x="403026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07" name="tx107"/>
            <p:cNvSpPr/>
            <p:nvPr/>
          </p:nvSpPr>
          <p:spPr>
            <a:xfrm rot="-5400000">
              <a:off x="4507822"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08" name="tx108"/>
            <p:cNvSpPr/>
            <p:nvPr/>
          </p:nvSpPr>
          <p:spPr>
            <a:xfrm rot="-5400000">
              <a:off x="498537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09" name="tx109"/>
            <p:cNvSpPr/>
            <p:nvPr/>
          </p:nvSpPr>
          <p:spPr>
            <a:xfrm rot="-5400000">
              <a:off x="5462937"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10" name="tx110"/>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11" name="tx111"/>
            <p:cNvSpPr/>
            <p:nvPr/>
          </p:nvSpPr>
          <p:spPr>
            <a:xfrm rot="-5400000">
              <a:off x="536742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12" name="tx112"/>
            <p:cNvSpPr/>
            <p:nvPr/>
          </p:nvSpPr>
          <p:spPr>
            <a:xfrm rot="-5400000">
              <a:off x="594049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13" name="tx113"/>
            <p:cNvSpPr/>
            <p:nvPr/>
          </p:nvSpPr>
          <p:spPr>
            <a:xfrm rot="-5400000">
              <a:off x="635392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2000</a:t>
              </a:r>
            </a:p>
          </p:txBody>
        </p:sp>
        <p:sp>
          <p:nvSpPr>
            <p:cNvPr id="114" name="tx114"/>
            <p:cNvSpPr/>
            <p:nvPr/>
          </p:nvSpPr>
          <p:spPr>
            <a:xfrm rot="-5400000">
              <a:off x="6831483"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2005</a:t>
              </a:r>
            </a:p>
          </p:txBody>
        </p:sp>
        <p:sp>
          <p:nvSpPr>
            <p:cNvPr id="115" name="tx115"/>
            <p:cNvSpPr/>
            <p:nvPr/>
          </p:nvSpPr>
          <p:spPr>
            <a:xfrm rot="-5400000">
              <a:off x="7309041"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2010</a:t>
              </a:r>
            </a:p>
          </p:txBody>
        </p:sp>
        <p:sp>
          <p:nvSpPr>
            <p:cNvPr id="116" name="tx116"/>
            <p:cNvSpPr/>
            <p:nvPr/>
          </p:nvSpPr>
          <p:spPr>
            <a:xfrm rot="-5400000">
              <a:off x="7786599"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2015</a:t>
              </a:r>
            </a:p>
          </p:txBody>
        </p:sp>
        <p:sp>
          <p:nvSpPr>
            <p:cNvPr id="117" name="tx117"/>
            <p:cNvSpPr/>
            <p:nvPr/>
          </p:nvSpPr>
          <p:spPr>
            <a:xfrm rot="-5400000">
              <a:off x="8264156"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2020</a:t>
              </a:r>
            </a:p>
          </p:txBody>
        </p:sp>
        <p:sp>
          <p:nvSpPr>
            <p:cNvPr id="118" name="tx118"/>
            <p:cNvSpPr/>
            <p:nvPr/>
          </p:nvSpPr>
          <p:spPr>
            <a:xfrm rot="-5400000">
              <a:off x="874171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19" name="tx119"/>
            <p:cNvSpPr/>
            <p:nvPr/>
          </p:nvSpPr>
          <p:spPr>
            <a:xfrm rot="-5400000">
              <a:off x="8168645"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2019</a:t>
              </a:r>
            </a:p>
          </p:txBody>
        </p:sp>
        <p:sp>
          <p:nvSpPr>
            <p:cNvPr id="120" name="tx120"/>
            <p:cNvSpPr/>
            <p:nvPr/>
          </p:nvSpPr>
          <p:spPr>
            <a:xfrm rot="-5400000">
              <a:off x="8741714" y="5470971"/>
              <a:ext cx="22603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2025</a:t>
              </a:r>
            </a:p>
          </p:txBody>
        </p:sp>
        <p:sp>
          <p:nvSpPr>
            <p:cNvPr id="121" name="tx121"/>
            <p:cNvSpPr/>
            <p:nvPr/>
          </p:nvSpPr>
          <p:spPr>
            <a:xfrm>
              <a:off x="621202" y="5100971"/>
              <a:ext cx="5650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0</a:t>
              </a:r>
            </a:p>
          </p:txBody>
        </p:sp>
        <p:sp>
          <p:nvSpPr>
            <p:cNvPr id="122" name="tx122"/>
            <p:cNvSpPr/>
            <p:nvPr/>
          </p:nvSpPr>
          <p:spPr>
            <a:xfrm>
              <a:off x="564692" y="43235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20</a:t>
              </a:r>
            </a:p>
          </p:txBody>
        </p:sp>
        <p:sp>
          <p:nvSpPr>
            <p:cNvPr id="123" name="tx123"/>
            <p:cNvSpPr/>
            <p:nvPr/>
          </p:nvSpPr>
          <p:spPr>
            <a:xfrm>
              <a:off x="564692" y="3546171"/>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40</a:t>
              </a:r>
            </a:p>
          </p:txBody>
        </p:sp>
        <p:sp>
          <p:nvSpPr>
            <p:cNvPr id="124" name="tx124"/>
            <p:cNvSpPr/>
            <p:nvPr/>
          </p:nvSpPr>
          <p:spPr>
            <a:xfrm>
              <a:off x="564692" y="27687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60</a:t>
              </a:r>
            </a:p>
          </p:txBody>
        </p:sp>
        <p:sp>
          <p:nvSpPr>
            <p:cNvPr id="125" name="tx125"/>
            <p:cNvSpPr/>
            <p:nvPr/>
          </p:nvSpPr>
          <p:spPr>
            <a:xfrm>
              <a:off x="564692" y="19913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80</a:t>
              </a:r>
            </a:p>
          </p:txBody>
        </p:sp>
        <p:sp>
          <p:nvSpPr>
            <p:cNvPr id="126" name="tx126"/>
            <p:cNvSpPr/>
            <p:nvPr/>
          </p:nvSpPr>
          <p:spPr>
            <a:xfrm>
              <a:off x="508182" y="1213972"/>
              <a:ext cx="16952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100</a:t>
              </a:r>
            </a:p>
          </p:txBody>
        </p:sp>
        <p:sp>
          <p:nvSpPr>
            <p:cNvPr id="127" name="tx127"/>
            <p:cNvSpPr/>
            <p:nvPr/>
          </p:nvSpPr>
          <p:spPr>
            <a:xfrm>
              <a:off x="564692" y="1602672"/>
              <a:ext cx="113019" cy="72786"/>
            </a:xfrm>
            <a:prstGeom prst="rect">
              <a:avLst/>
            </a:prstGeom>
            <a:noFill/>
          </p:spPr>
          <p:txBody>
            <a:bodyPr lIns="0" rIns="0" tIns="0" bIns="0" anchorCtr="1" anchor="ctr" wrap="none"/>
            <a:lstStyle/>
            <a:p>
              <a:pPr algn="l" marL="0" marR="0" indent="0">
                <a:spcBef>
                  <a:spcPts val="0"/>
                </a:spcBef>
                <a:spcAft>
                  <a:spcPts val="0"/>
                </a:spcAft>
              </a:pPr>
              <a:r>
                <a:rPr sz="800" i="0" b="0">
                  <a:solidFill>
                    <a:srgbClr val="4D4D4D">
                      <a:alpha val="100000"/>
                    </a:srgbClr>
                  </a:solidFill>
                  <a:latin typeface="Arial"/>
                  <a:cs typeface="Arial"/>
                </a:rPr>
                <a:t>90</a:t>
              </a:r>
            </a:p>
          </p:txBody>
        </p:sp>
        <p:sp>
          <p:nvSpPr>
            <p:cNvPr id="128" name="tx128"/>
            <p:cNvSpPr/>
            <p:nvPr/>
          </p:nvSpPr>
          <p:spPr>
            <a:xfrm rot="-5400000">
              <a:off x="-37121" y="3143847"/>
              <a:ext cx="86209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Coverage (%)</a:t>
              </a:r>
            </a:p>
          </p:txBody>
        </p:sp>
        <p:sp>
          <p:nvSpPr>
            <p:cNvPr id="129" name="pl129"/>
            <p:cNvSpPr/>
            <p:nvPr/>
          </p:nvSpPr>
          <p:spPr>
            <a:xfrm>
              <a:off x="3501658" y="610315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130" name="pl130"/>
            <p:cNvSpPr/>
            <p:nvPr/>
          </p:nvSpPr>
          <p:spPr>
            <a:xfrm>
              <a:off x="4217365" y="610315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131" name="pl131"/>
            <p:cNvSpPr/>
            <p:nvPr/>
          </p:nvSpPr>
          <p:spPr>
            <a:xfrm>
              <a:off x="4964162" y="610315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132" name="pl132"/>
            <p:cNvSpPr/>
            <p:nvPr/>
          </p:nvSpPr>
          <p:spPr>
            <a:xfrm>
              <a:off x="5710868" y="610315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133" name="tx133"/>
            <p:cNvSpPr/>
            <p:nvPr/>
          </p:nvSpPr>
          <p:spPr>
            <a:xfrm>
              <a:off x="376875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DTP3</a:t>
              </a:r>
            </a:p>
          </p:txBody>
        </p:sp>
        <p:sp>
          <p:nvSpPr>
            <p:cNvPr id="134" name="tx134"/>
            <p:cNvSpPr/>
            <p:nvPr/>
          </p:nvSpPr>
          <p:spPr>
            <a:xfrm>
              <a:off x="4484465" y="6053135"/>
              <a:ext cx="388162"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MCV2</a:t>
              </a:r>
            </a:p>
          </p:txBody>
        </p:sp>
        <p:sp>
          <p:nvSpPr>
            <p:cNvPr id="135" name="tx135"/>
            <p:cNvSpPr/>
            <p:nvPr/>
          </p:nvSpPr>
          <p:spPr>
            <a:xfrm>
              <a:off x="5231262" y="6053135"/>
              <a:ext cx="38807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PCVC</a:t>
              </a:r>
            </a:p>
          </p:txBody>
        </p:sp>
        <p:sp>
          <p:nvSpPr>
            <p:cNvPr id="136" name="tx136"/>
            <p:cNvSpPr/>
            <p:nvPr/>
          </p:nvSpPr>
          <p:spPr>
            <a:xfrm>
              <a:off x="5977967" y="6053135"/>
              <a:ext cx="35707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HPVc</a:t>
              </a:r>
            </a:p>
          </p:txBody>
        </p:sp>
        <p:sp>
          <p:nvSpPr>
            <p:cNvPr id="137" name="tx137"/>
            <p:cNvSpPr/>
            <p:nvPr/>
          </p:nvSpPr>
          <p:spPr>
            <a:xfrm>
              <a:off x="1978507" y="435349"/>
              <a:ext cx="5857737"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SDG 3.b.1: Proportion of the target population covered by all vaccines included</a:t>
              </a:r>
            </a:p>
          </p:txBody>
        </p:sp>
        <p:sp>
          <p:nvSpPr>
            <p:cNvPr id="138" name="tx138"/>
            <p:cNvSpPr/>
            <p:nvPr/>
          </p:nvSpPr>
          <p:spPr>
            <a:xfrm>
              <a:off x="3440587" y="616400"/>
              <a:ext cx="2933578"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in their national programme, 2000-2025</a:t>
              </a:r>
            </a:p>
          </p:txBody>
        </p:sp>
        <p:sp>
          <p:nvSpPr>
            <p:cNvPr id="139" name="tx139"/>
            <p:cNvSpPr/>
            <p:nvPr/>
          </p:nvSpPr>
          <p:spPr>
            <a:xfrm>
              <a:off x="4912427" y="6352059"/>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298420" y="6472760"/>
              <a:ext cx="5775990"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The four vaccination coverage indicators contribute to SDG indicator 3.b.1 are: DTP3, MCV2, PCVC and HPVc</a:t>
              </a:r>
            </a:p>
          </p:txBody>
        </p:sp>
        <p:sp>
          <p:nvSpPr>
            <p:cNvPr id="141" name="tx141"/>
            <p:cNvSpPr/>
            <p:nvPr/>
          </p:nvSpPr>
          <p:spPr>
            <a:xfrm>
              <a:off x="6004312" y="6593460"/>
              <a:ext cx="307009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The global target is 90% coverage of all four antigens by 2030</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Four vaccination coverage indicators contribute to Sustainable Development Goal 3, indicator b.1: DTP3, PCVC, MCV2 and HPVc (females).
The IA2030 global target is 90% coverage of all four antigens by 2030.</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865936" y="4490376"/>
              <a:ext cx="447731" cy="112898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2761399" y="4490376"/>
              <a:ext cx="447731" cy="112898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 name="rc6"/>
            <p:cNvSpPr/>
            <p:nvPr/>
          </p:nvSpPr>
          <p:spPr>
            <a:xfrm>
              <a:off x="3209130" y="4490376"/>
              <a:ext cx="447731" cy="112898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 name="rc7"/>
            <p:cNvSpPr/>
            <p:nvPr/>
          </p:nvSpPr>
          <p:spPr>
            <a:xfrm>
              <a:off x="4104593" y="4490376"/>
              <a:ext cx="447731" cy="112898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 name="rc8"/>
            <p:cNvSpPr/>
            <p:nvPr/>
          </p:nvSpPr>
          <p:spPr>
            <a:xfrm>
              <a:off x="2313667" y="4490376"/>
              <a:ext cx="447731" cy="112898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3656861" y="4490376"/>
              <a:ext cx="447731" cy="112898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 name="rc10"/>
            <p:cNvSpPr/>
            <p:nvPr/>
          </p:nvSpPr>
          <p:spPr>
            <a:xfrm>
              <a:off x="5447787" y="4490376"/>
              <a:ext cx="447731" cy="112898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 name="rc11"/>
            <p:cNvSpPr/>
            <p:nvPr/>
          </p:nvSpPr>
          <p:spPr>
            <a:xfrm>
              <a:off x="5895518" y="4490376"/>
              <a:ext cx="447731" cy="112898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6343249" y="4490376"/>
              <a:ext cx="447731" cy="112898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 name="rc13"/>
            <p:cNvSpPr/>
            <p:nvPr/>
          </p:nvSpPr>
          <p:spPr>
            <a:xfrm>
              <a:off x="7238712" y="4490376"/>
              <a:ext cx="447731" cy="112898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 name="rc14"/>
            <p:cNvSpPr/>
            <p:nvPr/>
          </p:nvSpPr>
          <p:spPr>
            <a:xfrm>
              <a:off x="8134175" y="4490376"/>
              <a:ext cx="447731" cy="1128984"/>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 name="rc15"/>
            <p:cNvSpPr/>
            <p:nvPr/>
          </p:nvSpPr>
          <p:spPr>
            <a:xfrm>
              <a:off x="4552324" y="4490376"/>
              <a:ext cx="447731" cy="112898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 name="rc16"/>
            <p:cNvSpPr/>
            <p:nvPr/>
          </p:nvSpPr>
          <p:spPr>
            <a:xfrm>
              <a:off x="6790981" y="4490376"/>
              <a:ext cx="447731" cy="112898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 name="rc17"/>
            <p:cNvSpPr/>
            <p:nvPr/>
          </p:nvSpPr>
          <p:spPr>
            <a:xfrm>
              <a:off x="5000055" y="4490376"/>
              <a:ext cx="447731" cy="112898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8" name="rc18"/>
            <p:cNvSpPr/>
            <p:nvPr/>
          </p:nvSpPr>
          <p:spPr>
            <a:xfrm>
              <a:off x="7686443" y="4490376"/>
              <a:ext cx="447731" cy="112898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 name="rc19"/>
            <p:cNvSpPr/>
            <p:nvPr/>
          </p:nvSpPr>
          <p:spPr>
            <a:xfrm>
              <a:off x="1865936" y="2232408"/>
              <a:ext cx="447731" cy="112898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 name="rc20"/>
            <p:cNvSpPr/>
            <p:nvPr/>
          </p:nvSpPr>
          <p:spPr>
            <a:xfrm>
              <a:off x="2761399" y="2232408"/>
              <a:ext cx="447731" cy="112898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 name="rc21"/>
            <p:cNvSpPr/>
            <p:nvPr/>
          </p:nvSpPr>
          <p:spPr>
            <a:xfrm>
              <a:off x="3209130" y="2232408"/>
              <a:ext cx="447731" cy="112898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 name="rc22"/>
            <p:cNvSpPr/>
            <p:nvPr/>
          </p:nvSpPr>
          <p:spPr>
            <a:xfrm>
              <a:off x="4104593" y="2232408"/>
              <a:ext cx="447731" cy="112898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 name="rc23"/>
            <p:cNvSpPr/>
            <p:nvPr/>
          </p:nvSpPr>
          <p:spPr>
            <a:xfrm>
              <a:off x="2313667" y="2232408"/>
              <a:ext cx="447731" cy="112898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4" name="rc24"/>
            <p:cNvSpPr/>
            <p:nvPr/>
          </p:nvSpPr>
          <p:spPr>
            <a:xfrm>
              <a:off x="3656861" y="2232408"/>
              <a:ext cx="447731" cy="112898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5" name="rc25"/>
            <p:cNvSpPr/>
            <p:nvPr/>
          </p:nvSpPr>
          <p:spPr>
            <a:xfrm>
              <a:off x="5447787" y="2232408"/>
              <a:ext cx="447731" cy="112898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 name="rc26"/>
            <p:cNvSpPr/>
            <p:nvPr/>
          </p:nvSpPr>
          <p:spPr>
            <a:xfrm>
              <a:off x="5895518" y="2232408"/>
              <a:ext cx="447731" cy="112898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 name="rc27"/>
            <p:cNvSpPr/>
            <p:nvPr/>
          </p:nvSpPr>
          <p:spPr>
            <a:xfrm>
              <a:off x="6343249" y="2232408"/>
              <a:ext cx="447731" cy="112898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 name="rc28"/>
            <p:cNvSpPr/>
            <p:nvPr/>
          </p:nvSpPr>
          <p:spPr>
            <a:xfrm>
              <a:off x="7238712" y="2232408"/>
              <a:ext cx="447731" cy="112898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 name="rc29"/>
            <p:cNvSpPr/>
            <p:nvPr/>
          </p:nvSpPr>
          <p:spPr>
            <a:xfrm>
              <a:off x="8134175" y="2232408"/>
              <a:ext cx="447731" cy="112898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 name="rc30"/>
            <p:cNvSpPr/>
            <p:nvPr/>
          </p:nvSpPr>
          <p:spPr>
            <a:xfrm>
              <a:off x="4552324" y="2232408"/>
              <a:ext cx="447731" cy="112898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 name="rc31"/>
            <p:cNvSpPr/>
            <p:nvPr/>
          </p:nvSpPr>
          <p:spPr>
            <a:xfrm>
              <a:off x="6790981" y="2232408"/>
              <a:ext cx="447731" cy="112898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 name="rc32"/>
            <p:cNvSpPr/>
            <p:nvPr/>
          </p:nvSpPr>
          <p:spPr>
            <a:xfrm>
              <a:off x="5000055" y="2232408"/>
              <a:ext cx="447731" cy="112898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 name="rc33"/>
            <p:cNvSpPr/>
            <p:nvPr/>
          </p:nvSpPr>
          <p:spPr>
            <a:xfrm>
              <a:off x="7686443" y="2232408"/>
              <a:ext cx="447731" cy="112898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4" name="rc34"/>
            <p:cNvSpPr/>
            <p:nvPr/>
          </p:nvSpPr>
          <p:spPr>
            <a:xfrm>
              <a:off x="1865936" y="1103423"/>
              <a:ext cx="447731" cy="112898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5" name="rc35"/>
            <p:cNvSpPr/>
            <p:nvPr/>
          </p:nvSpPr>
          <p:spPr>
            <a:xfrm>
              <a:off x="2761399" y="1103423"/>
              <a:ext cx="447731" cy="112898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6" name="rc36"/>
            <p:cNvSpPr/>
            <p:nvPr/>
          </p:nvSpPr>
          <p:spPr>
            <a:xfrm>
              <a:off x="3209130" y="1103423"/>
              <a:ext cx="447731" cy="112898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4104593" y="1103423"/>
              <a:ext cx="447731" cy="112898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 name="rc38"/>
            <p:cNvSpPr/>
            <p:nvPr/>
          </p:nvSpPr>
          <p:spPr>
            <a:xfrm>
              <a:off x="2313667" y="1103423"/>
              <a:ext cx="447731" cy="112898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39" name="rc39"/>
            <p:cNvSpPr/>
            <p:nvPr/>
          </p:nvSpPr>
          <p:spPr>
            <a:xfrm>
              <a:off x="3656861" y="1103423"/>
              <a:ext cx="447731" cy="112898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5447787" y="1103423"/>
              <a:ext cx="447731" cy="112898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5895518" y="1103423"/>
              <a:ext cx="447731" cy="112898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 name="rc42"/>
            <p:cNvSpPr/>
            <p:nvPr/>
          </p:nvSpPr>
          <p:spPr>
            <a:xfrm>
              <a:off x="6343249" y="1103423"/>
              <a:ext cx="447731" cy="112898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 name="rc43"/>
            <p:cNvSpPr/>
            <p:nvPr/>
          </p:nvSpPr>
          <p:spPr>
            <a:xfrm>
              <a:off x="7238712" y="1103423"/>
              <a:ext cx="447731" cy="112898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4" name="rc44"/>
            <p:cNvSpPr/>
            <p:nvPr/>
          </p:nvSpPr>
          <p:spPr>
            <a:xfrm>
              <a:off x="8134175" y="1103423"/>
              <a:ext cx="447731" cy="112898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5" name="rc45"/>
            <p:cNvSpPr/>
            <p:nvPr/>
          </p:nvSpPr>
          <p:spPr>
            <a:xfrm>
              <a:off x="4552324" y="1103423"/>
              <a:ext cx="447731" cy="112898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 name="rc46"/>
            <p:cNvSpPr/>
            <p:nvPr/>
          </p:nvSpPr>
          <p:spPr>
            <a:xfrm>
              <a:off x="6790981" y="1103423"/>
              <a:ext cx="447731" cy="112898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7" name="rc47"/>
            <p:cNvSpPr/>
            <p:nvPr/>
          </p:nvSpPr>
          <p:spPr>
            <a:xfrm>
              <a:off x="5000055" y="1103423"/>
              <a:ext cx="447731" cy="112898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 name="rc48"/>
            <p:cNvSpPr/>
            <p:nvPr/>
          </p:nvSpPr>
          <p:spPr>
            <a:xfrm>
              <a:off x="7686443" y="1103423"/>
              <a:ext cx="447731" cy="112898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9" name="rc49"/>
            <p:cNvSpPr/>
            <p:nvPr/>
          </p:nvSpPr>
          <p:spPr>
            <a:xfrm>
              <a:off x="1865936" y="3361392"/>
              <a:ext cx="447731" cy="112898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0" name="rc50"/>
            <p:cNvSpPr/>
            <p:nvPr/>
          </p:nvSpPr>
          <p:spPr>
            <a:xfrm>
              <a:off x="2761399" y="3361392"/>
              <a:ext cx="447731" cy="112898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1" name="rc51"/>
            <p:cNvSpPr/>
            <p:nvPr/>
          </p:nvSpPr>
          <p:spPr>
            <a:xfrm>
              <a:off x="3209130" y="3361392"/>
              <a:ext cx="447731" cy="112898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 name="rc52"/>
            <p:cNvSpPr/>
            <p:nvPr/>
          </p:nvSpPr>
          <p:spPr>
            <a:xfrm>
              <a:off x="4104593" y="3361392"/>
              <a:ext cx="447731" cy="112898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2313667" y="3361392"/>
              <a:ext cx="447731" cy="1128984"/>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54" name="rc54"/>
            <p:cNvSpPr/>
            <p:nvPr/>
          </p:nvSpPr>
          <p:spPr>
            <a:xfrm>
              <a:off x="3656861" y="3361392"/>
              <a:ext cx="447731" cy="112898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5" name="rc55"/>
            <p:cNvSpPr/>
            <p:nvPr/>
          </p:nvSpPr>
          <p:spPr>
            <a:xfrm>
              <a:off x="5447787" y="3361392"/>
              <a:ext cx="447731" cy="112898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 name="rc56"/>
            <p:cNvSpPr/>
            <p:nvPr/>
          </p:nvSpPr>
          <p:spPr>
            <a:xfrm>
              <a:off x="5895518" y="3361392"/>
              <a:ext cx="447731" cy="112898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 name="rc57"/>
            <p:cNvSpPr/>
            <p:nvPr/>
          </p:nvSpPr>
          <p:spPr>
            <a:xfrm>
              <a:off x="6343249" y="3361392"/>
              <a:ext cx="447731" cy="112898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8" name="rc58"/>
            <p:cNvSpPr/>
            <p:nvPr/>
          </p:nvSpPr>
          <p:spPr>
            <a:xfrm>
              <a:off x="7238712" y="3361392"/>
              <a:ext cx="447731" cy="112898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9" name="rc59"/>
            <p:cNvSpPr/>
            <p:nvPr/>
          </p:nvSpPr>
          <p:spPr>
            <a:xfrm>
              <a:off x="8134175" y="3361392"/>
              <a:ext cx="447731" cy="112898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60" name="rc60"/>
            <p:cNvSpPr/>
            <p:nvPr/>
          </p:nvSpPr>
          <p:spPr>
            <a:xfrm>
              <a:off x="4552324" y="3361392"/>
              <a:ext cx="447731" cy="112898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6790981" y="3361392"/>
              <a:ext cx="447731" cy="112898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2" name="rc62"/>
            <p:cNvSpPr/>
            <p:nvPr/>
          </p:nvSpPr>
          <p:spPr>
            <a:xfrm>
              <a:off x="5000055" y="3361392"/>
              <a:ext cx="447731" cy="112898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 name="rc63"/>
            <p:cNvSpPr/>
            <p:nvPr/>
          </p:nvSpPr>
          <p:spPr>
            <a:xfrm>
              <a:off x="7686443" y="3361392"/>
              <a:ext cx="447731" cy="112898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4" name="rc64"/>
            <p:cNvSpPr/>
            <p:nvPr/>
          </p:nvSpPr>
          <p:spPr>
            <a:xfrm>
              <a:off x="8581906" y="4490376"/>
              <a:ext cx="447731" cy="1128984"/>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65" name="rc65"/>
            <p:cNvSpPr/>
            <p:nvPr/>
          </p:nvSpPr>
          <p:spPr>
            <a:xfrm>
              <a:off x="8581906" y="2232408"/>
              <a:ext cx="447731" cy="112898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 name="rc66"/>
            <p:cNvSpPr/>
            <p:nvPr/>
          </p:nvSpPr>
          <p:spPr>
            <a:xfrm>
              <a:off x="8581906" y="1103423"/>
              <a:ext cx="447731" cy="112898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7" name="rc67"/>
            <p:cNvSpPr/>
            <p:nvPr/>
          </p:nvSpPr>
          <p:spPr>
            <a:xfrm>
              <a:off x="8581906" y="3361392"/>
              <a:ext cx="447731" cy="112898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 name="tx68"/>
            <p:cNvSpPr/>
            <p:nvPr/>
          </p:nvSpPr>
          <p:spPr>
            <a:xfrm>
              <a:off x="2021496"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69" name="tx69"/>
            <p:cNvSpPr/>
            <p:nvPr/>
          </p:nvSpPr>
          <p:spPr>
            <a:xfrm>
              <a:off x="2916959"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70" name="tx70"/>
            <p:cNvSpPr/>
            <p:nvPr/>
          </p:nvSpPr>
          <p:spPr>
            <a:xfrm>
              <a:off x="3364690"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71" name="tx71"/>
            <p:cNvSpPr/>
            <p:nvPr/>
          </p:nvSpPr>
          <p:spPr>
            <a:xfrm>
              <a:off x="4260153"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72" name="tx72"/>
            <p:cNvSpPr/>
            <p:nvPr/>
          </p:nvSpPr>
          <p:spPr>
            <a:xfrm>
              <a:off x="3812421"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73" name="tx73"/>
            <p:cNvSpPr/>
            <p:nvPr/>
          </p:nvSpPr>
          <p:spPr>
            <a:xfrm>
              <a:off x="5603347"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67</a:t>
              </a:r>
            </a:p>
          </p:txBody>
        </p:sp>
        <p:sp>
          <p:nvSpPr>
            <p:cNvPr id="74" name="tx74"/>
            <p:cNvSpPr/>
            <p:nvPr/>
          </p:nvSpPr>
          <p:spPr>
            <a:xfrm>
              <a:off x="6498809"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75" name="tx75"/>
            <p:cNvSpPr/>
            <p:nvPr/>
          </p:nvSpPr>
          <p:spPr>
            <a:xfrm>
              <a:off x="4707884"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63</a:t>
              </a:r>
            </a:p>
          </p:txBody>
        </p:sp>
        <p:sp>
          <p:nvSpPr>
            <p:cNvPr id="76" name="tx76"/>
            <p:cNvSpPr/>
            <p:nvPr/>
          </p:nvSpPr>
          <p:spPr>
            <a:xfrm>
              <a:off x="2021496"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85</a:t>
              </a:r>
            </a:p>
          </p:txBody>
        </p:sp>
        <p:sp>
          <p:nvSpPr>
            <p:cNvPr id="77" name="tx77"/>
            <p:cNvSpPr/>
            <p:nvPr/>
          </p:nvSpPr>
          <p:spPr>
            <a:xfrm>
              <a:off x="2916959"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87</a:t>
              </a:r>
            </a:p>
          </p:txBody>
        </p:sp>
        <p:sp>
          <p:nvSpPr>
            <p:cNvPr id="78" name="tx78"/>
            <p:cNvSpPr/>
            <p:nvPr/>
          </p:nvSpPr>
          <p:spPr>
            <a:xfrm>
              <a:off x="3364690"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79" name="tx79"/>
            <p:cNvSpPr/>
            <p:nvPr/>
          </p:nvSpPr>
          <p:spPr>
            <a:xfrm>
              <a:off x="4260153"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0" name="tx80"/>
            <p:cNvSpPr/>
            <p:nvPr/>
          </p:nvSpPr>
          <p:spPr>
            <a:xfrm>
              <a:off x="3812421"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1" name="tx81"/>
            <p:cNvSpPr/>
            <p:nvPr/>
          </p:nvSpPr>
          <p:spPr>
            <a:xfrm>
              <a:off x="5603347"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82" name="tx82"/>
            <p:cNvSpPr/>
            <p:nvPr/>
          </p:nvSpPr>
          <p:spPr>
            <a:xfrm>
              <a:off x="6051078"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83" name="tx83"/>
            <p:cNvSpPr/>
            <p:nvPr/>
          </p:nvSpPr>
          <p:spPr>
            <a:xfrm>
              <a:off x="6498809"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84" name="tx84"/>
            <p:cNvSpPr/>
            <p:nvPr/>
          </p:nvSpPr>
          <p:spPr>
            <a:xfrm>
              <a:off x="7394272"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85" name="tx85"/>
            <p:cNvSpPr/>
            <p:nvPr/>
          </p:nvSpPr>
          <p:spPr>
            <a:xfrm>
              <a:off x="4707884"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86" name="tx86"/>
            <p:cNvSpPr/>
            <p:nvPr/>
          </p:nvSpPr>
          <p:spPr>
            <a:xfrm>
              <a:off x="5155615"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75</a:t>
              </a:r>
            </a:p>
          </p:txBody>
        </p:sp>
        <p:sp>
          <p:nvSpPr>
            <p:cNvPr id="87" name="tx87"/>
            <p:cNvSpPr/>
            <p:nvPr/>
          </p:nvSpPr>
          <p:spPr>
            <a:xfrm>
              <a:off x="2021496"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80</a:t>
              </a:r>
            </a:p>
          </p:txBody>
        </p:sp>
        <p:sp>
          <p:nvSpPr>
            <p:cNvPr id="88" name="tx88"/>
            <p:cNvSpPr/>
            <p:nvPr/>
          </p:nvSpPr>
          <p:spPr>
            <a:xfrm>
              <a:off x="2916959"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81</a:t>
              </a:r>
            </a:p>
          </p:txBody>
        </p:sp>
        <p:sp>
          <p:nvSpPr>
            <p:cNvPr id="89" name="tx89"/>
            <p:cNvSpPr/>
            <p:nvPr/>
          </p:nvSpPr>
          <p:spPr>
            <a:xfrm>
              <a:off x="3364690"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90" name="tx90"/>
            <p:cNvSpPr/>
            <p:nvPr/>
          </p:nvSpPr>
          <p:spPr>
            <a:xfrm>
              <a:off x="4260153"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91" name="tx91"/>
            <p:cNvSpPr/>
            <p:nvPr/>
          </p:nvSpPr>
          <p:spPr>
            <a:xfrm>
              <a:off x="3812421"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74</a:t>
              </a:r>
            </a:p>
          </p:txBody>
        </p:sp>
        <p:sp>
          <p:nvSpPr>
            <p:cNvPr id="92" name="tx92"/>
            <p:cNvSpPr/>
            <p:nvPr/>
          </p:nvSpPr>
          <p:spPr>
            <a:xfrm>
              <a:off x="5603347"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78</a:t>
              </a:r>
            </a:p>
          </p:txBody>
        </p:sp>
        <p:sp>
          <p:nvSpPr>
            <p:cNvPr id="93" name="tx93"/>
            <p:cNvSpPr/>
            <p:nvPr/>
          </p:nvSpPr>
          <p:spPr>
            <a:xfrm>
              <a:off x="6051078"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62</a:t>
              </a:r>
            </a:p>
          </p:txBody>
        </p:sp>
        <p:sp>
          <p:nvSpPr>
            <p:cNvPr id="94" name="tx94"/>
            <p:cNvSpPr/>
            <p:nvPr/>
          </p:nvSpPr>
          <p:spPr>
            <a:xfrm>
              <a:off x="6498809"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68</a:t>
              </a:r>
            </a:p>
          </p:txBody>
        </p:sp>
        <p:sp>
          <p:nvSpPr>
            <p:cNvPr id="95" name="tx95"/>
            <p:cNvSpPr/>
            <p:nvPr/>
          </p:nvSpPr>
          <p:spPr>
            <a:xfrm>
              <a:off x="4707884"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96" name="tx96"/>
            <p:cNvSpPr/>
            <p:nvPr/>
          </p:nvSpPr>
          <p:spPr>
            <a:xfrm>
              <a:off x="7842003"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64</a:t>
              </a:r>
            </a:p>
          </p:txBody>
        </p:sp>
        <p:sp>
          <p:nvSpPr>
            <p:cNvPr id="97" name="tx97"/>
            <p:cNvSpPr/>
            <p:nvPr/>
          </p:nvSpPr>
          <p:spPr>
            <a:xfrm>
              <a:off x="2021496"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82</a:t>
              </a:r>
            </a:p>
          </p:txBody>
        </p:sp>
        <p:sp>
          <p:nvSpPr>
            <p:cNvPr id="98" name="tx98"/>
            <p:cNvSpPr/>
            <p:nvPr/>
          </p:nvSpPr>
          <p:spPr>
            <a:xfrm>
              <a:off x="2916959"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83</a:t>
              </a:r>
            </a:p>
          </p:txBody>
        </p:sp>
        <p:sp>
          <p:nvSpPr>
            <p:cNvPr id="99" name="tx99"/>
            <p:cNvSpPr/>
            <p:nvPr/>
          </p:nvSpPr>
          <p:spPr>
            <a:xfrm>
              <a:off x="3364690"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00" name="tx100"/>
            <p:cNvSpPr/>
            <p:nvPr/>
          </p:nvSpPr>
          <p:spPr>
            <a:xfrm>
              <a:off x="4260153"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01" name="tx101"/>
            <p:cNvSpPr/>
            <p:nvPr/>
          </p:nvSpPr>
          <p:spPr>
            <a:xfrm>
              <a:off x="3812421"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76</a:t>
              </a:r>
            </a:p>
          </p:txBody>
        </p:sp>
        <p:sp>
          <p:nvSpPr>
            <p:cNvPr id="102" name="tx102"/>
            <p:cNvSpPr/>
            <p:nvPr/>
          </p:nvSpPr>
          <p:spPr>
            <a:xfrm>
              <a:off x="5603347"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77</a:t>
              </a:r>
            </a:p>
          </p:txBody>
        </p:sp>
        <p:sp>
          <p:nvSpPr>
            <p:cNvPr id="103" name="tx103"/>
            <p:cNvSpPr/>
            <p:nvPr/>
          </p:nvSpPr>
          <p:spPr>
            <a:xfrm>
              <a:off x="6051078"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60</a:t>
              </a:r>
            </a:p>
          </p:txBody>
        </p:sp>
        <p:sp>
          <p:nvSpPr>
            <p:cNvPr id="104" name="tx104"/>
            <p:cNvSpPr/>
            <p:nvPr/>
          </p:nvSpPr>
          <p:spPr>
            <a:xfrm>
              <a:off x="6498809"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71</a:t>
              </a:r>
            </a:p>
          </p:txBody>
        </p:sp>
        <p:sp>
          <p:nvSpPr>
            <p:cNvPr id="105" name="tx105"/>
            <p:cNvSpPr/>
            <p:nvPr/>
          </p:nvSpPr>
          <p:spPr>
            <a:xfrm>
              <a:off x="4707884"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73</a:t>
              </a:r>
            </a:p>
          </p:txBody>
        </p:sp>
        <p:sp>
          <p:nvSpPr>
            <p:cNvPr id="106" name="tx106"/>
            <p:cNvSpPr/>
            <p:nvPr/>
          </p:nvSpPr>
          <p:spPr>
            <a:xfrm>
              <a:off x="5155615"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65</a:t>
              </a:r>
            </a:p>
          </p:txBody>
        </p:sp>
        <p:sp>
          <p:nvSpPr>
            <p:cNvPr id="107" name="tx107"/>
            <p:cNvSpPr/>
            <p:nvPr/>
          </p:nvSpPr>
          <p:spPr>
            <a:xfrm>
              <a:off x="8737466"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69</a:t>
              </a:r>
            </a:p>
          </p:txBody>
        </p:sp>
        <p:sp>
          <p:nvSpPr>
            <p:cNvPr id="108" name="tx108"/>
            <p:cNvSpPr/>
            <p:nvPr/>
          </p:nvSpPr>
          <p:spPr>
            <a:xfrm>
              <a:off x="2503380" y="5010886"/>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0</a:t>
              </a:r>
            </a:p>
          </p:txBody>
        </p:sp>
        <p:sp>
          <p:nvSpPr>
            <p:cNvPr id="109" name="tx109"/>
            <p:cNvSpPr/>
            <p:nvPr/>
          </p:nvSpPr>
          <p:spPr>
            <a:xfrm>
              <a:off x="6051078"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51</a:t>
              </a:r>
            </a:p>
          </p:txBody>
        </p:sp>
        <p:sp>
          <p:nvSpPr>
            <p:cNvPr id="110" name="tx110"/>
            <p:cNvSpPr/>
            <p:nvPr/>
          </p:nvSpPr>
          <p:spPr>
            <a:xfrm>
              <a:off x="7394272"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52</a:t>
              </a:r>
            </a:p>
          </p:txBody>
        </p:sp>
        <p:sp>
          <p:nvSpPr>
            <p:cNvPr id="111" name="tx111"/>
            <p:cNvSpPr/>
            <p:nvPr/>
          </p:nvSpPr>
          <p:spPr>
            <a:xfrm>
              <a:off x="8289735"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10</a:t>
              </a:r>
            </a:p>
          </p:txBody>
        </p:sp>
        <p:sp>
          <p:nvSpPr>
            <p:cNvPr id="112" name="tx112"/>
            <p:cNvSpPr/>
            <p:nvPr/>
          </p:nvSpPr>
          <p:spPr>
            <a:xfrm>
              <a:off x="6946541"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26</a:t>
              </a:r>
            </a:p>
          </p:txBody>
        </p:sp>
        <p:sp>
          <p:nvSpPr>
            <p:cNvPr id="113" name="tx113"/>
            <p:cNvSpPr/>
            <p:nvPr/>
          </p:nvSpPr>
          <p:spPr>
            <a:xfrm>
              <a:off x="5155615"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58</a:t>
              </a:r>
            </a:p>
          </p:txBody>
        </p:sp>
        <p:sp>
          <p:nvSpPr>
            <p:cNvPr id="114" name="tx114"/>
            <p:cNvSpPr/>
            <p:nvPr/>
          </p:nvSpPr>
          <p:spPr>
            <a:xfrm>
              <a:off x="7842003"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57</a:t>
              </a:r>
            </a:p>
          </p:txBody>
        </p:sp>
        <p:sp>
          <p:nvSpPr>
            <p:cNvPr id="115" name="tx115"/>
            <p:cNvSpPr/>
            <p:nvPr/>
          </p:nvSpPr>
          <p:spPr>
            <a:xfrm>
              <a:off x="2503380" y="275291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116" name="tx116"/>
            <p:cNvSpPr/>
            <p:nvPr/>
          </p:nvSpPr>
          <p:spPr>
            <a:xfrm>
              <a:off x="8323887" y="2752917"/>
              <a:ext cx="68305"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a:t>
              </a:r>
            </a:p>
          </p:txBody>
        </p:sp>
        <p:sp>
          <p:nvSpPr>
            <p:cNvPr id="117" name="tx117"/>
            <p:cNvSpPr/>
            <p:nvPr/>
          </p:nvSpPr>
          <p:spPr>
            <a:xfrm>
              <a:off x="6946541"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54</a:t>
              </a:r>
            </a:p>
          </p:txBody>
        </p:sp>
        <p:sp>
          <p:nvSpPr>
            <p:cNvPr id="118" name="tx118"/>
            <p:cNvSpPr/>
            <p:nvPr/>
          </p:nvSpPr>
          <p:spPr>
            <a:xfrm>
              <a:off x="7842003" y="2752917"/>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16</a:t>
              </a:r>
            </a:p>
          </p:txBody>
        </p:sp>
        <p:sp>
          <p:nvSpPr>
            <p:cNvPr id="119" name="tx119"/>
            <p:cNvSpPr/>
            <p:nvPr/>
          </p:nvSpPr>
          <p:spPr>
            <a:xfrm>
              <a:off x="2469227"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27</a:t>
              </a:r>
            </a:p>
          </p:txBody>
        </p:sp>
        <p:sp>
          <p:nvSpPr>
            <p:cNvPr id="120" name="tx120"/>
            <p:cNvSpPr/>
            <p:nvPr/>
          </p:nvSpPr>
          <p:spPr>
            <a:xfrm>
              <a:off x="7394272"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52</a:t>
              </a:r>
            </a:p>
          </p:txBody>
        </p:sp>
        <p:sp>
          <p:nvSpPr>
            <p:cNvPr id="121" name="tx121"/>
            <p:cNvSpPr/>
            <p:nvPr/>
          </p:nvSpPr>
          <p:spPr>
            <a:xfrm>
              <a:off x="8289735"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56</a:t>
              </a:r>
            </a:p>
          </p:txBody>
        </p:sp>
        <p:sp>
          <p:nvSpPr>
            <p:cNvPr id="122" name="tx122"/>
            <p:cNvSpPr/>
            <p:nvPr/>
          </p:nvSpPr>
          <p:spPr>
            <a:xfrm>
              <a:off x="6946541"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36</a:t>
              </a:r>
            </a:p>
          </p:txBody>
        </p:sp>
        <p:sp>
          <p:nvSpPr>
            <p:cNvPr id="123" name="tx123"/>
            <p:cNvSpPr/>
            <p:nvPr/>
          </p:nvSpPr>
          <p:spPr>
            <a:xfrm>
              <a:off x="5155615"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58</a:t>
              </a:r>
            </a:p>
          </p:txBody>
        </p:sp>
        <p:sp>
          <p:nvSpPr>
            <p:cNvPr id="124" name="tx124"/>
            <p:cNvSpPr/>
            <p:nvPr/>
          </p:nvSpPr>
          <p:spPr>
            <a:xfrm>
              <a:off x="2473799" y="3881902"/>
              <a:ext cx="127467"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11</a:t>
              </a:r>
            </a:p>
          </p:txBody>
        </p:sp>
        <p:sp>
          <p:nvSpPr>
            <p:cNvPr id="125" name="tx125"/>
            <p:cNvSpPr/>
            <p:nvPr/>
          </p:nvSpPr>
          <p:spPr>
            <a:xfrm>
              <a:off x="7394272"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58</a:t>
              </a:r>
            </a:p>
          </p:txBody>
        </p:sp>
        <p:sp>
          <p:nvSpPr>
            <p:cNvPr id="126" name="tx126"/>
            <p:cNvSpPr/>
            <p:nvPr/>
          </p:nvSpPr>
          <p:spPr>
            <a:xfrm>
              <a:off x="8289735"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27</a:t>
              </a:r>
            </a:p>
          </p:txBody>
        </p:sp>
        <p:sp>
          <p:nvSpPr>
            <p:cNvPr id="127" name="tx127"/>
            <p:cNvSpPr/>
            <p:nvPr/>
          </p:nvSpPr>
          <p:spPr>
            <a:xfrm>
              <a:off x="6946541"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41</a:t>
              </a:r>
            </a:p>
          </p:txBody>
        </p:sp>
        <p:sp>
          <p:nvSpPr>
            <p:cNvPr id="128" name="tx128"/>
            <p:cNvSpPr/>
            <p:nvPr/>
          </p:nvSpPr>
          <p:spPr>
            <a:xfrm>
              <a:off x="7842003"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50</a:t>
              </a:r>
            </a:p>
          </p:txBody>
        </p:sp>
        <p:sp>
          <p:nvSpPr>
            <p:cNvPr id="129" name="tx129"/>
            <p:cNvSpPr/>
            <p:nvPr/>
          </p:nvSpPr>
          <p:spPr>
            <a:xfrm>
              <a:off x="8737466" y="5010886"/>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14</a:t>
              </a:r>
            </a:p>
          </p:txBody>
        </p:sp>
        <p:sp>
          <p:nvSpPr>
            <p:cNvPr id="130" name="tx130"/>
            <p:cNvSpPr/>
            <p:nvPr/>
          </p:nvSpPr>
          <p:spPr>
            <a:xfrm>
              <a:off x="8737466" y="1623933"/>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56</a:t>
              </a:r>
            </a:p>
          </p:txBody>
        </p:sp>
        <p:sp>
          <p:nvSpPr>
            <p:cNvPr id="131" name="tx131"/>
            <p:cNvSpPr/>
            <p:nvPr/>
          </p:nvSpPr>
          <p:spPr>
            <a:xfrm>
              <a:off x="8737466" y="3881902"/>
              <a:ext cx="136611" cy="87965"/>
            </a:xfrm>
            <a:prstGeom prst="rect">
              <a:avLst/>
            </a:prstGeom>
            <a:noFill/>
          </p:spPr>
          <p:txBody>
            <a:bodyPr lIns="0" rIns="0" tIns="0" bIns="0" anchorCtr="1" anchor="ctr" wrap="none"/>
            <a:lstStyle/>
            <a:p>
              <a:pPr algn="l" marL="0" marR="0" indent="0">
                <a:spcBef>
                  <a:spcPts val="0"/>
                </a:spcBef>
                <a:spcAft>
                  <a:spcPts val="0"/>
                </a:spcAft>
              </a:pPr>
              <a:r>
                <a:rPr sz="967" i="0" b="0">
                  <a:solidFill>
                    <a:srgbClr val="000000">
                      <a:alpha val="100000"/>
                    </a:srgbClr>
                  </a:solidFill>
                  <a:latin typeface="Arial"/>
                  <a:cs typeface="Arial"/>
                </a:rPr>
                <a:t>53</a:t>
              </a:r>
            </a:p>
          </p:txBody>
        </p:sp>
        <p:sp>
          <p:nvSpPr>
            <p:cNvPr id="132" name="rc13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3" name="rc13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4" name="rc13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5" name="rc13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6" name="rc13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7" name="rc13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8" name="rc13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39" name="rc13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0" name="rc14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1" name="rc14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2" name="rc14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3" name="rc14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4" name="rc14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5" name="rc14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6" name="rc14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7" name="rc14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8" name="rc14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49" name="rc14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0" name="rc15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1" name="rc15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2" name="rc15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3" name="rc15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4" name="rc15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5" name="rc15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6" name="rc15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7" name="rc15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8" name="rc15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59" name="rc15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0" name="rc16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1" name="rc16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2" name="rc16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3" name="rc16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4" name="rc16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5" name="rc16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6" name="rc16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7" name="rc16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8" name="rc16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69" name="rc16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0" name="rc17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1" name="rc17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2" name="rc17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3" name="rc17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4" name="rc17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5" name="rc17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6" name="rc17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7" name="rc17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8" name="rc17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79" name="rc17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0" name="rc18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1" name="rc18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2" name="rc18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3" name="rc18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4" name="rc18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5" name="rc18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6" name="rc186"/>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7" name="rc187"/>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8" name="rc188"/>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89" name="rc189"/>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0" name="rc190"/>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1" name="rc191"/>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2" name="rc192"/>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3" name="rc193"/>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4" name="rc194"/>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5" name="rc195"/>
            <p:cNvSpPr/>
            <p:nvPr/>
          </p:nvSpPr>
          <p:spPr>
            <a:xfrm>
              <a:off x="1865936" y="3361392"/>
              <a:ext cx="7163701" cy="1128984"/>
            </a:xfrm>
            <a:prstGeom prst="rect">
              <a:avLst/>
            </a:prstGeom>
            <a:noFill/>
            <a:ln w="27101" cap="flat">
              <a:solidFill>
                <a:srgbClr val="000000">
                  <a:alpha val="100000"/>
                </a:srgbClr>
              </a:solidFill>
              <a:prstDash val="solid"/>
              <a:miter/>
            </a:ln>
          </p:spPr>
          <p:txBody>
            <a:bodyPr/>
            <a:lstStyle/>
            <a:p/>
          </p:txBody>
        </p:sp>
        <p:sp>
          <p:nvSpPr>
            <p:cNvPr id="196" name="tx196"/>
            <p:cNvSpPr/>
            <p:nvPr/>
          </p:nvSpPr>
          <p:spPr>
            <a:xfrm>
              <a:off x="1968735" y="847885"/>
              <a:ext cx="24213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BCG</a:t>
              </a:r>
            </a:p>
          </p:txBody>
        </p:sp>
        <p:sp>
          <p:nvSpPr>
            <p:cNvPr id="197" name="tx197"/>
            <p:cNvSpPr/>
            <p:nvPr/>
          </p:nvSpPr>
          <p:spPr>
            <a:xfrm>
              <a:off x="2360505" y="847885"/>
              <a:ext cx="35405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HepBB</a:t>
              </a:r>
            </a:p>
          </p:txBody>
        </p:sp>
        <p:sp>
          <p:nvSpPr>
            <p:cNvPr id="198" name="tx198"/>
            <p:cNvSpPr/>
            <p:nvPr/>
          </p:nvSpPr>
          <p:spPr>
            <a:xfrm>
              <a:off x="2842481"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DTP1</a:t>
              </a:r>
            </a:p>
          </p:txBody>
        </p:sp>
        <p:sp>
          <p:nvSpPr>
            <p:cNvPr id="199" name="tx199"/>
            <p:cNvSpPr/>
            <p:nvPr/>
          </p:nvSpPr>
          <p:spPr>
            <a:xfrm>
              <a:off x="3290212"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DTP3</a:t>
              </a:r>
            </a:p>
          </p:txBody>
        </p:sp>
        <p:sp>
          <p:nvSpPr>
            <p:cNvPr id="200" name="tx200"/>
            <p:cNvSpPr/>
            <p:nvPr/>
          </p:nvSpPr>
          <p:spPr>
            <a:xfrm>
              <a:off x="3765833" y="847885"/>
              <a:ext cx="22978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Hib3</a:t>
              </a:r>
            </a:p>
          </p:txBody>
        </p:sp>
        <p:sp>
          <p:nvSpPr>
            <p:cNvPr id="201" name="tx201"/>
            <p:cNvSpPr/>
            <p:nvPr/>
          </p:nvSpPr>
          <p:spPr>
            <a:xfrm>
              <a:off x="4157603" y="847885"/>
              <a:ext cx="34171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HepB3</a:t>
              </a:r>
            </a:p>
          </p:txBody>
        </p:sp>
        <p:sp>
          <p:nvSpPr>
            <p:cNvPr id="202" name="tx202"/>
            <p:cNvSpPr/>
            <p:nvPr/>
          </p:nvSpPr>
          <p:spPr>
            <a:xfrm>
              <a:off x="4621016" y="847885"/>
              <a:ext cx="3103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PCVC</a:t>
              </a:r>
            </a:p>
          </p:txBody>
        </p:sp>
        <p:sp>
          <p:nvSpPr>
            <p:cNvPr id="203" name="tx203"/>
            <p:cNvSpPr/>
            <p:nvPr/>
          </p:nvSpPr>
          <p:spPr>
            <a:xfrm>
              <a:off x="5065547" y="847885"/>
              <a:ext cx="31674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RotaC</a:t>
              </a:r>
            </a:p>
          </p:txBody>
        </p:sp>
        <p:sp>
          <p:nvSpPr>
            <p:cNvPr id="204" name="tx204"/>
            <p:cNvSpPr/>
            <p:nvPr/>
          </p:nvSpPr>
          <p:spPr>
            <a:xfrm>
              <a:off x="5550494" y="847885"/>
              <a:ext cx="242315"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IPV1</a:t>
              </a:r>
            </a:p>
          </p:txBody>
        </p:sp>
        <p:sp>
          <p:nvSpPr>
            <p:cNvPr id="205" name="tx205"/>
            <p:cNvSpPr/>
            <p:nvPr/>
          </p:nvSpPr>
          <p:spPr>
            <a:xfrm>
              <a:off x="5988990" y="847885"/>
              <a:ext cx="260786"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IPVC</a:t>
              </a:r>
            </a:p>
          </p:txBody>
        </p:sp>
        <p:sp>
          <p:nvSpPr>
            <p:cNvPr id="206" name="tx206"/>
            <p:cNvSpPr/>
            <p:nvPr/>
          </p:nvSpPr>
          <p:spPr>
            <a:xfrm>
              <a:off x="6411896"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MCV1</a:t>
              </a:r>
            </a:p>
          </p:txBody>
        </p:sp>
        <p:sp>
          <p:nvSpPr>
            <p:cNvPr id="207" name="tx207"/>
            <p:cNvSpPr/>
            <p:nvPr/>
          </p:nvSpPr>
          <p:spPr>
            <a:xfrm>
              <a:off x="6865845" y="847885"/>
              <a:ext cx="298002"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RCV1</a:t>
              </a:r>
            </a:p>
          </p:txBody>
        </p:sp>
        <p:sp>
          <p:nvSpPr>
            <p:cNvPr id="208" name="tx208"/>
            <p:cNvSpPr/>
            <p:nvPr/>
          </p:nvSpPr>
          <p:spPr>
            <a:xfrm>
              <a:off x="7307358" y="847885"/>
              <a:ext cx="31043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MCV2</a:t>
              </a:r>
            </a:p>
          </p:txBody>
        </p:sp>
        <p:sp>
          <p:nvSpPr>
            <p:cNvPr id="209" name="tx209"/>
            <p:cNvSpPr/>
            <p:nvPr/>
          </p:nvSpPr>
          <p:spPr>
            <a:xfrm>
              <a:off x="7801678" y="847885"/>
              <a:ext cx="217261"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YFV</a:t>
              </a:r>
            </a:p>
          </p:txBody>
        </p:sp>
        <p:sp>
          <p:nvSpPr>
            <p:cNvPr id="210" name="tx210"/>
            <p:cNvSpPr/>
            <p:nvPr/>
          </p:nvSpPr>
          <p:spPr>
            <a:xfrm>
              <a:off x="8180967" y="847885"/>
              <a:ext cx="35414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MengA</a:t>
              </a:r>
            </a:p>
          </p:txBody>
        </p:sp>
        <p:sp>
          <p:nvSpPr>
            <p:cNvPr id="211" name="tx211"/>
            <p:cNvSpPr/>
            <p:nvPr/>
          </p:nvSpPr>
          <p:spPr>
            <a:xfrm>
              <a:off x="8662988" y="847885"/>
              <a:ext cx="28556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4D4D4D">
                      <a:alpha val="100000"/>
                    </a:srgbClr>
                  </a:solidFill>
                  <a:latin typeface="Arial"/>
                  <a:cs typeface="Arial"/>
                </a:rPr>
                <a:t>HPVc</a:t>
              </a:r>
            </a:p>
          </p:txBody>
        </p:sp>
        <p:sp>
          <p:nvSpPr>
            <p:cNvPr id="212" name="tx212"/>
            <p:cNvSpPr/>
            <p:nvPr/>
          </p:nvSpPr>
          <p:spPr>
            <a:xfrm>
              <a:off x="873485" y="4990129"/>
              <a:ext cx="88504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AFRO-Central</a:t>
              </a:r>
            </a:p>
          </p:txBody>
        </p:sp>
        <p:sp>
          <p:nvSpPr>
            <p:cNvPr id="213" name="tx213"/>
            <p:cNvSpPr/>
            <p:nvPr/>
          </p:nvSpPr>
          <p:spPr>
            <a:xfrm>
              <a:off x="1362780" y="3861145"/>
              <a:ext cx="395752" cy="100035"/>
            </a:xfrm>
            <a:prstGeom prst="rect">
              <a:avLst/>
            </a:prstGeom>
            <a:noFill/>
          </p:spPr>
          <p:txBody>
            <a:bodyPr lIns="0" rIns="0" tIns="0" bIns="0" anchorCtr="1" anchor="ctr" wrap="none"/>
            <a:lstStyle/>
            <a:p>
              <a:pPr algn="l" marL="0" marR="0" indent="0">
                <a:spcBef>
                  <a:spcPts val="0"/>
                </a:spcBef>
                <a:spcAft>
                  <a:spcPts val="0"/>
                </a:spcAft>
              </a:pPr>
              <a:r>
                <a:rPr sz="1100" i="0" b="1">
                  <a:solidFill>
                    <a:srgbClr val="4D4D4D">
                      <a:alpha val="100000"/>
                    </a:srgbClr>
                  </a:solidFill>
                  <a:latin typeface="Arial"/>
                  <a:cs typeface="Arial"/>
                </a:rPr>
                <a:t>AFRO</a:t>
              </a:r>
            </a:p>
          </p:txBody>
        </p:sp>
        <p:sp>
          <p:nvSpPr>
            <p:cNvPr id="214" name="tx214"/>
            <p:cNvSpPr/>
            <p:nvPr/>
          </p:nvSpPr>
          <p:spPr>
            <a:xfrm>
              <a:off x="508182" y="2732160"/>
              <a:ext cx="71423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AFRO-East</a:t>
              </a:r>
            </a:p>
          </p:txBody>
        </p:sp>
        <p:sp>
          <p:nvSpPr>
            <p:cNvPr id="215" name="tx215"/>
            <p:cNvSpPr/>
            <p:nvPr/>
          </p:nvSpPr>
          <p:spPr>
            <a:xfrm>
              <a:off x="1261282" y="2732160"/>
              <a:ext cx="93177"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&amp;</a:t>
              </a:r>
            </a:p>
          </p:txBody>
        </p:sp>
        <p:sp>
          <p:nvSpPr>
            <p:cNvPr id="216" name="tx216"/>
            <p:cNvSpPr/>
            <p:nvPr/>
          </p:nvSpPr>
          <p:spPr>
            <a:xfrm>
              <a:off x="1393321" y="2732160"/>
              <a:ext cx="365211"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South</a:t>
              </a:r>
            </a:p>
          </p:txBody>
        </p:sp>
        <p:sp>
          <p:nvSpPr>
            <p:cNvPr id="217" name="tx217"/>
            <p:cNvSpPr/>
            <p:nvPr/>
          </p:nvSpPr>
          <p:spPr>
            <a:xfrm>
              <a:off x="1008176" y="1603176"/>
              <a:ext cx="750356"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4D4D4D">
                      <a:alpha val="100000"/>
                    </a:srgbClr>
                  </a:solidFill>
                  <a:latin typeface="Arial"/>
                  <a:cs typeface="Arial"/>
                </a:rPr>
                <a:t>AFRO-West</a:t>
              </a:r>
            </a:p>
          </p:txBody>
        </p:sp>
        <p:sp>
          <p:nvSpPr>
            <p:cNvPr id="218" name="tx218"/>
            <p:cNvSpPr/>
            <p:nvPr/>
          </p:nvSpPr>
          <p:spPr>
            <a:xfrm>
              <a:off x="3541990" y="6087286"/>
              <a:ext cx="1582003" cy="100035"/>
            </a:xfrm>
            <a:prstGeom prst="rect">
              <a:avLst/>
            </a:prstGeom>
            <a:noFill/>
          </p:spPr>
          <p:txBody>
            <a:bodyPr lIns="0" rIns="0" tIns="0" bIns="0" anchorCtr="1" anchor="ctr" wrap="none"/>
            <a:lstStyle/>
            <a:p>
              <a:pPr algn="l" marL="0" marR="0" indent="0">
                <a:spcBef>
                  <a:spcPts val="0"/>
                </a:spcBef>
                <a:spcAft>
                  <a:spcPts val="0"/>
                </a:spcAft>
              </a:pPr>
              <a:r>
                <a:rPr sz="1100" i="0" b="0">
                  <a:solidFill>
                    <a:srgbClr val="000000">
                      <a:alpha val="100000"/>
                    </a:srgbClr>
                  </a:solidFill>
                  <a:latin typeface="Arial"/>
                  <a:cs typeface="Arial"/>
                </a:rPr>
                <a:t>Vaccination coverage (%)</a:t>
              </a:r>
            </a:p>
          </p:txBody>
        </p:sp>
        <p:pic>
          <p:nvPicPr>
            <p:cNvPr id="219" name="pic219"/>
            <p:cNvPicPr/>
            <p:nvPr/>
          </p:nvPicPr>
          <p:blipFill>
            <a:blip r:embed="rId2" cstate="print"/>
            <a:stretch>
              <a:fillRect/>
            </a:stretch>
          </p:blipFill>
          <p:spPr>
            <a:xfrm>
              <a:off x="5193583" y="5941026"/>
              <a:ext cx="2160000" cy="219455"/>
            </a:xfrm>
            <a:prstGeom prst="rect">
              <a:avLst/>
            </a:prstGeom>
          </p:spPr>
        </p:pic>
        <p:sp>
          <p:nvSpPr>
            <p:cNvPr id="220" name="pl220"/>
            <p:cNvSpPr/>
            <p:nvPr/>
          </p:nvSpPr>
          <p:spPr>
            <a:xfrm>
              <a:off x="51971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1" name="pl221"/>
            <p:cNvSpPr/>
            <p:nvPr/>
          </p:nvSpPr>
          <p:spPr>
            <a:xfrm>
              <a:off x="648886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2" name="pl222"/>
            <p:cNvSpPr/>
            <p:nvPr/>
          </p:nvSpPr>
          <p:spPr>
            <a:xfrm>
              <a:off x="670414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3" name="pl223"/>
            <p:cNvSpPr/>
            <p:nvPr/>
          </p:nvSpPr>
          <p:spPr>
            <a:xfrm>
              <a:off x="691942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 name="pl224"/>
            <p:cNvSpPr/>
            <p:nvPr/>
          </p:nvSpPr>
          <p:spPr>
            <a:xfrm>
              <a:off x="713470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 name="pl225"/>
            <p:cNvSpPr/>
            <p:nvPr/>
          </p:nvSpPr>
          <p:spPr>
            <a:xfrm>
              <a:off x="7349983" y="611659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6" name="pl226"/>
            <p:cNvSpPr/>
            <p:nvPr/>
          </p:nvSpPr>
          <p:spPr>
            <a:xfrm>
              <a:off x="51971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7" name="pl227"/>
            <p:cNvSpPr/>
            <p:nvPr/>
          </p:nvSpPr>
          <p:spPr>
            <a:xfrm>
              <a:off x="648886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8" name="pl228"/>
            <p:cNvSpPr/>
            <p:nvPr/>
          </p:nvSpPr>
          <p:spPr>
            <a:xfrm>
              <a:off x="670414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9" name="pl229"/>
            <p:cNvSpPr/>
            <p:nvPr/>
          </p:nvSpPr>
          <p:spPr>
            <a:xfrm>
              <a:off x="691942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0" name="pl230"/>
            <p:cNvSpPr/>
            <p:nvPr/>
          </p:nvSpPr>
          <p:spPr>
            <a:xfrm>
              <a:off x="713470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1" name="pl231"/>
            <p:cNvSpPr/>
            <p:nvPr/>
          </p:nvSpPr>
          <p:spPr>
            <a:xfrm>
              <a:off x="7349983" y="594102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2" name="tx232"/>
            <p:cNvSpPr/>
            <p:nvPr/>
          </p:nvSpPr>
          <p:spPr>
            <a:xfrm>
              <a:off x="5166093" y="6230071"/>
              <a:ext cx="6217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0</a:t>
              </a:r>
            </a:p>
          </p:txBody>
        </p:sp>
        <p:sp>
          <p:nvSpPr>
            <p:cNvPr id="233" name="tx233"/>
            <p:cNvSpPr/>
            <p:nvPr/>
          </p:nvSpPr>
          <p:spPr>
            <a:xfrm>
              <a:off x="642668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60</a:t>
              </a:r>
            </a:p>
          </p:txBody>
        </p:sp>
        <p:sp>
          <p:nvSpPr>
            <p:cNvPr id="234" name="tx234"/>
            <p:cNvSpPr/>
            <p:nvPr/>
          </p:nvSpPr>
          <p:spPr>
            <a:xfrm>
              <a:off x="664196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70</a:t>
              </a:r>
            </a:p>
          </p:txBody>
        </p:sp>
        <p:sp>
          <p:nvSpPr>
            <p:cNvPr id="235" name="tx235"/>
            <p:cNvSpPr/>
            <p:nvPr/>
          </p:nvSpPr>
          <p:spPr>
            <a:xfrm>
              <a:off x="685724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80</a:t>
              </a:r>
            </a:p>
          </p:txBody>
        </p:sp>
        <p:sp>
          <p:nvSpPr>
            <p:cNvPr id="236" name="tx236"/>
            <p:cNvSpPr/>
            <p:nvPr/>
          </p:nvSpPr>
          <p:spPr>
            <a:xfrm>
              <a:off x="7072524" y="6230071"/>
              <a:ext cx="124358"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90</a:t>
              </a:r>
            </a:p>
          </p:txBody>
        </p:sp>
        <p:sp>
          <p:nvSpPr>
            <p:cNvPr id="237" name="tx237"/>
            <p:cNvSpPr/>
            <p:nvPr/>
          </p:nvSpPr>
          <p:spPr>
            <a:xfrm>
              <a:off x="7256714" y="6230071"/>
              <a:ext cx="186537"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100</a:t>
              </a:r>
            </a:p>
          </p:txBody>
        </p:sp>
        <p:sp>
          <p:nvSpPr>
            <p:cNvPr id="238" name="tx238"/>
            <p:cNvSpPr/>
            <p:nvPr/>
          </p:nvSpPr>
          <p:spPr>
            <a:xfrm>
              <a:off x="1821163" y="435349"/>
              <a:ext cx="2567360" cy="119969"/>
            </a:xfrm>
            <a:prstGeom prst="rect">
              <a:avLst/>
            </a:prstGeom>
            <a:noFill/>
          </p:spPr>
          <p:txBody>
            <a:bodyPr lIns="0" rIns="0" tIns="0" bIns="0" anchorCtr="1" anchor="ctr" wrap="none"/>
            <a:lstStyle/>
            <a:p>
              <a:pPr algn="l" marL="0" marR="0" indent="0">
                <a:spcBef>
                  <a:spcPts val="0"/>
                </a:spcBef>
                <a:spcAft>
                  <a:spcPts val="0"/>
                </a:spcAft>
              </a:pPr>
              <a:r>
                <a:rPr sz="1320" i="0" b="0">
                  <a:solidFill>
                    <a:srgbClr val="000000">
                      <a:alpha val="100000"/>
                    </a:srgbClr>
                  </a:solidFill>
                  <a:latin typeface="Arial"/>
                  <a:cs typeface="Arial"/>
                </a:rPr>
                <a:t>Vaccine coverage, by region, 2025</a:t>
              </a:r>
            </a:p>
          </p:txBody>
        </p:sp>
        <p:sp>
          <p:nvSpPr>
            <p:cNvPr id="239" name="tx239"/>
            <p:cNvSpPr/>
            <p:nvPr/>
          </p:nvSpPr>
          <p:spPr>
            <a:xfrm>
              <a:off x="4912427" y="6472760"/>
              <a:ext cx="4161983"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Source: WHO/UNICEF Estimates of National Immunization Coverage, 2025 revision</a:t>
              </a:r>
            </a:p>
          </p:txBody>
        </p:sp>
        <p:sp>
          <p:nvSpPr>
            <p:cNvPr id="240" name="tx240"/>
            <p:cNvSpPr/>
            <p:nvPr/>
          </p:nvSpPr>
          <p:spPr>
            <a:xfrm>
              <a:off x="5066321" y="6593460"/>
              <a:ext cx="4008089" cy="80010"/>
            </a:xfrm>
            <a:prstGeom prst="rect">
              <a:avLst/>
            </a:prstGeom>
            <a:noFill/>
          </p:spPr>
          <p:txBody>
            <a:bodyPr lIns="0" rIns="0" tIns="0" bIns="0" anchorCtr="1" anchor="ctr" wrap="none"/>
            <a:lstStyle/>
            <a:p>
              <a:pPr algn="l" marL="0" marR="0" indent="0">
                <a:spcBef>
                  <a:spcPts val="0"/>
                </a:spcBef>
                <a:spcAft>
                  <a:spcPts val="0"/>
                </a:spcAft>
              </a:pPr>
              <a:r>
                <a:rPr sz="880" i="0" b="0">
                  <a:solidFill>
                    <a:srgbClr val="000000">
                      <a:alpha val="100000"/>
                    </a:srgbClr>
                  </a:solidFill>
                  <a:latin typeface="Arial"/>
                  <a:cs typeface="Arial"/>
                </a:rPr>
                <a:t>Note: Subregions ordered based on crude average coverage across all vaccines.</a:t>
              </a:r>
            </a:p>
          </p:txBody>
        </p:sp>
      </p:grpSp>
      <p:sp>
        <p:nvSpPr>
          <p:cNvPr id="2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Vaccine coverage varies between subregions, but also within subregions for different vaccines.
This heatmap shows vaccine coverage by subregion and vaccine in 2025.
In 2025, none of 3 subregions achieved coverage of 90% or higher in at least one vaccine.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strike="noStrik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strike="noStrik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strike="noStrike">
                <a:solidFill>
                  <a:srgbClr val="FFC000">
                    <a:alpha val="100000"/>
                  </a:srgbClr>
                </a:solidFill>
                <a:latin typeface="Helvetica"/>
                <a:cs typeface="Helvetica"/>
                <a:ea typeface="Helvetica"/>
                <a:sym typeface="Helvetica"/>
              </a:rPr>
              <a:t/>
            </a:r>
            <a:r>
              <a:rPr cap="none" sz="2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P7TF5XRZ5TZD-1674051314-8544</_dlc_DocId>
    <_dlc_DocIdUrl xmlns="5ce71423-0d49-4a04-8822-86064e799dcd">
      <Url>https://unicef.sharepoint.com/teams/DAPM-DataComm/_layouts/15/DocIdRedir.aspx?ID=P7TF5XRZ5TZD-1674051314-8544</Url>
      <Description>P7TF5XRZ5TZD-1674051314-8544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A0DD8F3-C238-4BC8-83AE-78CA567A067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2026-07-20T15:35:24Z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2f5fbc9e-69fd-4fab-b5fd-37c3c4563907</vt:lpwstr>
  </property>
</Properties>
</file>